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 id="2147483672" r:id="rId6"/>
    <p:sldMasterId id="2147483706" r:id="rId7"/>
    <p:sldMasterId id="2147483718" r:id="rId8"/>
    <p:sldMasterId id="2147483852" r:id="rId9"/>
  </p:sldMasterIdLst>
  <p:notesMasterIdLst>
    <p:notesMasterId r:id="rId58"/>
  </p:notesMasterIdLst>
  <p:handoutMasterIdLst>
    <p:handoutMasterId r:id="rId59"/>
  </p:handoutMasterIdLst>
  <p:sldIdLst>
    <p:sldId id="4140" r:id="rId10"/>
    <p:sldId id="256" r:id="rId11"/>
    <p:sldId id="1071" r:id="rId12"/>
    <p:sldId id="1070" r:id="rId13"/>
    <p:sldId id="1078" r:id="rId14"/>
    <p:sldId id="1079" r:id="rId15"/>
    <p:sldId id="1081" r:id="rId16"/>
    <p:sldId id="1028" r:id="rId17"/>
    <p:sldId id="1068" r:id="rId18"/>
    <p:sldId id="1082" r:id="rId19"/>
    <p:sldId id="1083" r:id="rId20"/>
    <p:sldId id="4139" r:id="rId21"/>
    <p:sldId id="1075" r:id="rId22"/>
    <p:sldId id="968" r:id="rId23"/>
    <p:sldId id="4147" r:id="rId24"/>
    <p:sldId id="4146" r:id="rId25"/>
    <p:sldId id="4156" r:id="rId26"/>
    <p:sldId id="4149" r:id="rId27"/>
    <p:sldId id="4150" r:id="rId28"/>
    <p:sldId id="4151" r:id="rId29"/>
    <p:sldId id="4152" r:id="rId30"/>
    <p:sldId id="4153" r:id="rId31"/>
    <p:sldId id="4154" r:id="rId32"/>
    <p:sldId id="4155" r:id="rId33"/>
    <p:sldId id="269" r:id="rId34"/>
    <p:sldId id="4141" r:id="rId35"/>
    <p:sldId id="274" r:id="rId36"/>
    <p:sldId id="272" r:id="rId37"/>
    <p:sldId id="258" r:id="rId38"/>
    <p:sldId id="257" r:id="rId39"/>
    <p:sldId id="259" r:id="rId40"/>
    <p:sldId id="262" r:id="rId41"/>
    <p:sldId id="261" r:id="rId42"/>
    <p:sldId id="4134" r:id="rId43"/>
    <p:sldId id="4135" r:id="rId44"/>
    <p:sldId id="4136" r:id="rId45"/>
    <p:sldId id="627" r:id="rId46"/>
    <p:sldId id="617" r:id="rId47"/>
    <p:sldId id="622" r:id="rId48"/>
    <p:sldId id="285" r:id="rId49"/>
    <p:sldId id="298" r:id="rId50"/>
    <p:sldId id="625" r:id="rId51"/>
    <p:sldId id="626" r:id="rId52"/>
    <p:sldId id="597" r:id="rId53"/>
    <p:sldId id="4142" r:id="rId54"/>
    <p:sldId id="4143" r:id="rId55"/>
    <p:sldId id="4144" r:id="rId56"/>
    <p:sldId id="4145" r:id="rId5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AA00"/>
    <a:srgbClr val="6DD9FF"/>
    <a:srgbClr val="8FE2FF"/>
    <a:srgbClr val="57D3FF"/>
    <a:srgbClr val="005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varScale="1">
        <p:scale>
          <a:sx n="72" d="100"/>
          <a:sy n="72" d="100"/>
        </p:scale>
        <p:origin x="1554" y="78"/>
      </p:cViewPr>
      <p:guideLst>
        <p:guide orient="horz" pos="2160"/>
        <p:guide pos="384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5_5#1">
  <dgm:title val=""/>
  <dgm:desc val=""/>
  <dgm:catLst>
    <dgm:cat type="accent5" pri="11500"/>
  </dgm:catLst>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2">
  <dgm:title val=""/>
  <dgm:desc val=""/>
  <dgm:catLst>
    <dgm:cat type="accent5" pri="11500"/>
  </dgm:catLst>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3">
  <dgm:title val=""/>
  <dgm:desc val=""/>
  <dgm:catLst>
    <dgm:cat type="accent5" pri="11500"/>
  </dgm:catLst>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9E6CA0B-4663-4F8B-8A59-DEF0F6866B32}" type="doc">
      <dgm:prSet loTypeId="urn:microsoft.com/office/officeart/2005/8/layout/vList3" loCatId="list" qsTypeId="urn:microsoft.com/office/officeart/2005/8/quickstyle/simple1#1" qsCatId="simple" csTypeId="urn:microsoft.com/office/officeart/2005/8/colors/accent5_5#1" csCatId="accent5" phldr="1"/>
      <dgm:spPr/>
      <dgm:t>
        <a:bodyPr/>
        <a:lstStyle/>
        <a:p>
          <a:endParaRPr lang="zh-CN" altLang="en-US"/>
        </a:p>
      </dgm:t>
    </dgm:pt>
    <dgm:pt modelId="{03321587-34B5-4632-8846-9A2E5763E56B}">
      <dgm:prSet phldr="0" custT="1"/>
      <dgm:spPr>
        <a:solidFill>
          <a:schemeClr val="accent1">
            <a:lumMod val="20000"/>
            <a:lumOff val="80000"/>
            <a:alpha val="90000"/>
          </a:schemeClr>
        </a:solidFill>
      </dgm:spPr>
      <dgm:t>
        <a:bodyPr vert="horz" wrap="square" anchor="t"/>
        <a:lstStyle/>
        <a:p>
          <a:pPr algn="l" rtl="0">
            <a:lnSpc>
              <a:spcPct val="100000"/>
            </a:lnSpc>
            <a:spcBef>
              <a:spcPct val="0"/>
            </a:spcBef>
            <a:spcAft>
              <a:spcPct val="35000"/>
            </a:spcAft>
          </a:pPr>
          <a:r>
            <a:rPr lang="en-US" sz="2000" b="1" i="0" u="none" strike="noStrike">
              <a:solidFill>
                <a:srgbClr val="000000"/>
              </a:solidFill>
              <a:latin typeface="SimSun" pitchFamily="2" charset="-122"/>
              <a:ea typeface="SimSun" pitchFamily="2" charset="-122"/>
              <a:cs typeface="Times New Roman" pitchFamily="18" charset="0"/>
            </a:rPr>
            <a:t>《CAREC研究院季度经济监测报告》</a:t>
          </a:r>
        </a:p>
        <a:p>
          <a:pPr algn="l" rtl="0">
            <a:lnSpc>
              <a:spcPct val="100000"/>
            </a:lnSpc>
            <a:spcBef>
              <a:spcPct val="0"/>
            </a:spcBef>
            <a:spcAft>
              <a:spcPct val="35000"/>
            </a:spcAft>
          </a:pPr>
          <a:r>
            <a:rPr lang="en-US" sz="1600" b="0" i="0" u="none" strike="noStrike" baseline="0">
              <a:solidFill>
                <a:srgbClr val="000000"/>
              </a:solidFill>
              <a:latin typeface="SimSun" pitchFamily="2" charset="-122"/>
              <a:ea typeface="SimSun" pitchFamily="2" charset="-122"/>
              <a:cs typeface="Calibri" pitchFamily="34" charset="0"/>
            </a:rPr>
            <a:t>◦ </a:t>
          </a:r>
          <a:r>
            <a:rPr lang="en-US" sz="1600" b="0" i="0" u="none" strike="noStrike">
              <a:solidFill>
                <a:srgbClr val="000000"/>
              </a:solidFill>
              <a:latin typeface="SimSun" pitchFamily="2" charset="-122"/>
              <a:ea typeface="SimSun" pitchFamily="2" charset="-122"/>
              <a:cs typeface="Times New Roman" pitchFamily="18" charset="0"/>
            </a:rPr>
            <a:t>通过各类宏观经济指标展现CAREC地区经济发展情况的一系列监测报告</a:t>
          </a:r>
        </a:p>
        <a:p>
          <a:pPr rtl="0">
            <a:lnSpc>
              <a:spcPct val="100000"/>
            </a:lnSpc>
            <a:spcBef>
              <a:spcPct val="0"/>
            </a:spcBef>
            <a:spcAft>
              <a:spcPct val="35000"/>
            </a:spcAft>
          </a:pPr>
          <a:r>
            <a:rPr lang="en-US" sz="1600" b="0" i="0" u="none" strike="noStrike" baseline="0">
              <a:solidFill>
                <a:srgbClr val="000000"/>
              </a:solidFill>
              <a:latin typeface="SimSun" pitchFamily="2" charset="-122"/>
              <a:ea typeface="SimSun" pitchFamily="2" charset="-122"/>
              <a:cs typeface="Calibri" pitchFamily="34" charset="0"/>
            </a:rPr>
            <a:t>◦</a:t>
          </a:r>
          <a:r>
            <a:rPr lang="en-US" sz="1600" b="0" i="0" u="none" strike="noStrike">
              <a:solidFill>
                <a:srgbClr val="000000"/>
              </a:solidFill>
              <a:latin typeface="SimSun" pitchFamily="2" charset="-122"/>
              <a:ea typeface="SimSun" pitchFamily="2" charset="-122"/>
              <a:cs typeface="Times New Roman" pitchFamily="18" charset="0"/>
            </a:rPr>
            <a:t>提供该地区最新的新冠疫情状况信息和疫苗接种进度</a:t>
          </a:r>
        </a:p>
        <a:p>
          <a:pPr rtl="0">
            <a:lnSpc>
              <a:spcPct val="100000"/>
            </a:lnSpc>
            <a:spcBef>
              <a:spcPct val="0"/>
            </a:spcBef>
            <a:spcAft>
              <a:spcPct val="35000"/>
            </a:spcAft>
          </a:pPr>
          <a:r>
            <a:rPr lang="en-US" sz="1600" b="0" i="0" u="none" strike="noStrike" baseline="0">
              <a:solidFill>
                <a:srgbClr val="000000"/>
              </a:solidFill>
              <a:latin typeface="SimSun" pitchFamily="2" charset="-122"/>
              <a:ea typeface="SimSun" pitchFamily="2" charset="-122"/>
              <a:cs typeface="Calibri" pitchFamily="34" charset="0"/>
            </a:rPr>
            <a:t>◦</a:t>
          </a:r>
          <a:r>
            <a:rPr lang="en-US" sz="1600" b="0" i="0" u="none" strike="noStrike">
              <a:solidFill>
                <a:srgbClr val="000000"/>
              </a:solidFill>
              <a:latin typeface="SimSun" pitchFamily="2" charset="-122"/>
              <a:ea typeface="SimSun" pitchFamily="2" charset="-122"/>
              <a:cs typeface="Times New Roman" pitchFamily="18" charset="0"/>
            </a:rPr>
            <a:t>提供中文和俄语翻译版本，满足不同语言读者的要求。</a:t>
          </a:r>
        </a:p>
      </dgm:t>
    </dgm:pt>
    <dgm:pt modelId="{5DA4B925-5EB5-481E-89E0-6724DF6D9B77}" type="parTrans" cxnId="{180A68D1-FF51-49B0-B53A-E745433B23B2}">
      <dgm:prSet/>
      <dgm:spPr/>
      <dgm:t>
        <a:bodyPr/>
        <a:lstStyle/>
        <a:p>
          <a:endParaRPr lang="zh-CN" altLang="en-US"/>
        </a:p>
      </dgm:t>
    </dgm:pt>
    <dgm:pt modelId="{F3EAF2CC-C061-46E3-A98E-51FCF26D1A95}" type="sibTrans" cxnId="{180A68D1-FF51-49B0-B53A-E745433B23B2}">
      <dgm:prSet/>
      <dgm:spPr/>
      <dgm:t>
        <a:bodyPr/>
        <a:lstStyle/>
        <a:p>
          <a:endParaRPr lang="zh-CN" altLang="en-US"/>
        </a:p>
      </dgm:t>
    </dgm:pt>
    <dgm:pt modelId="{A9A32360-883C-442A-97C5-C14A0480587F}">
      <dgm:prSet phldr="0" custT="1"/>
      <dgm:spPr>
        <a:solidFill>
          <a:schemeClr val="accent1">
            <a:lumMod val="20000"/>
            <a:lumOff val="80000"/>
            <a:alpha val="70000"/>
          </a:schemeClr>
        </a:solidFill>
      </dgm:spPr>
      <dgm:t>
        <a:bodyPr vert="horz" wrap="square"/>
        <a:lstStyle/>
        <a:p>
          <a:pPr marR="0" algn="l" defTabSz="914400" rtl="0" eaLnBrk="1" fontAlgn="auto" latinLnBrk="0" hangingPunct="1">
            <a:lnSpc>
              <a:spcPct val="90000"/>
            </a:lnSpc>
            <a:spcBef>
              <a:spcPct val="0"/>
            </a:spcBef>
            <a:spcAft>
              <a:spcPts val="840"/>
            </a:spcAft>
            <a:buClrTx/>
            <a:buSzTx/>
            <a:buFontTx/>
          </a:pPr>
          <a:r>
            <a:rPr lang="en-US" sz="2000" b="1" i="0" u="none" strike="noStrike">
              <a:solidFill>
                <a:srgbClr val="000000"/>
              </a:solidFill>
              <a:latin typeface="SimSun" pitchFamily="2" charset="-122"/>
              <a:ea typeface="SimSun" pitchFamily="2" charset="-122"/>
              <a:cs typeface="Times New Roman" pitchFamily="18" charset="0"/>
            </a:rPr>
            <a:t>经济简报</a:t>
          </a:r>
        </a:p>
        <a:p>
          <a:pPr rtl="0">
            <a:lnSpc>
              <a:spcPct val="90000"/>
            </a:lnSpc>
            <a:spcBef>
              <a:spcPts val="600"/>
            </a:spcBef>
            <a:spcAft>
              <a:spcPts val="840"/>
            </a:spcAft>
          </a:pPr>
          <a:r>
            <a:rPr lang="en-US" sz="1600" b="0" i="0" u="none" strike="noStrike" baseline="0">
              <a:solidFill>
                <a:srgbClr val="000000"/>
              </a:solidFill>
              <a:latin typeface="SimSun" pitchFamily="2" charset="-122"/>
              <a:ea typeface="SimSun" pitchFamily="2" charset="-122"/>
              <a:cs typeface="Calibri" pitchFamily="34" charset="0"/>
            </a:rPr>
            <a:t>◦</a:t>
          </a:r>
          <a:r>
            <a:rPr lang="en-US" sz="1600" b="0" i="0" u="none" strike="noStrike">
              <a:solidFill>
                <a:srgbClr val="000000"/>
              </a:solidFill>
              <a:latin typeface="SimSun" pitchFamily="2" charset="-122"/>
              <a:ea typeface="SimSun" pitchFamily="2" charset="-122"/>
              <a:cs typeface="Times New Roman" pitchFamily="18" charset="0"/>
            </a:rPr>
            <a:t>阿富汗经济概况</a:t>
          </a:r>
        </a:p>
        <a:p>
          <a:pPr rtl="0">
            <a:lnSpc>
              <a:spcPct val="90000"/>
            </a:lnSpc>
            <a:spcBef>
              <a:spcPts val="600"/>
            </a:spcBef>
            <a:spcAft>
              <a:spcPts val="840"/>
            </a:spcAft>
          </a:pPr>
          <a:r>
            <a:rPr lang="en-US" sz="1600" b="0" i="0" u="none" strike="noStrike" baseline="0">
              <a:solidFill>
                <a:srgbClr val="000000"/>
              </a:solidFill>
              <a:latin typeface="SimSun" pitchFamily="2" charset="-122"/>
              <a:ea typeface="SimSun" pitchFamily="2" charset="-122"/>
              <a:cs typeface="Calibri" pitchFamily="34" charset="0"/>
            </a:rPr>
            <a:t>◦</a:t>
          </a:r>
          <a:r>
            <a:rPr lang="en-US" sz="1600" b="0" i="0" u="none" strike="noStrike">
              <a:solidFill>
                <a:srgbClr val="000000"/>
              </a:solidFill>
              <a:latin typeface="SimSun" pitchFamily="2" charset="-122"/>
              <a:ea typeface="SimSun" pitchFamily="2" charset="-122"/>
              <a:cs typeface="Times New Roman" pitchFamily="18" charset="0"/>
            </a:rPr>
            <a:t>通胀威胁相关简报</a:t>
          </a:r>
        </a:p>
      </dgm:t>
    </dgm:pt>
    <dgm:pt modelId="{83DE4FB9-8ECC-4E89-A883-55B0D648C075}" type="parTrans" cxnId="{F4A578DA-31C2-421D-B3E5-8AF41F1A99B0}">
      <dgm:prSet/>
      <dgm:spPr/>
      <dgm:t>
        <a:bodyPr/>
        <a:lstStyle/>
        <a:p>
          <a:endParaRPr lang="zh-CN" altLang="en-US"/>
        </a:p>
      </dgm:t>
    </dgm:pt>
    <dgm:pt modelId="{01E756DC-0DF8-4F70-9F97-FAD8F4229274}" type="sibTrans" cxnId="{F4A578DA-31C2-421D-B3E5-8AF41F1A99B0}">
      <dgm:prSet/>
      <dgm:spPr/>
      <dgm:t>
        <a:bodyPr/>
        <a:lstStyle/>
        <a:p>
          <a:endParaRPr lang="zh-CN" altLang="en-US"/>
        </a:p>
      </dgm:t>
    </dgm:pt>
    <dgm:pt modelId="{3DC182D8-D182-4103-AAFC-D4775F574C56}">
      <dgm:prSet phldr="0" custT="1"/>
      <dgm:spPr>
        <a:solidFill>
          <a:schemeClr val="accent1">
            <a:lumMod val="20000"/>
            <a:lumOff val="80000"/>
            <a:alpha val="70000"/>
          </a:schemeClr>
        </a:solidFill>
      </dgm:spPr>
      <dgm:t>
        <a:bodyPr vert="horz" wrap="square"/>
        <a:lstStyle/>
        <a:p>
          <a:pPr marR="0" algn="l" rtl="0" eaLnBrk="1" fontAlgn="auto" latinLnBrk="0" hangingPunct="1">
            <a:lnSpc>
              <a:spcPct val="100000"/>
            </a:lnSpc>
            <a:spcBef>
              <a:spcPct val="0"/>
            </a:spcBef>
            <a:spcAft>
              <a:spcPct val="35000"/>
            </a:spcAft>
            <a:buClrTx/>
            <a:buSzTx/>
            <a:buFontTx/>
          </a:pPr>
          <a:r>
            <a:rPr lang="en-US" sz="2000" b="1" i="0" u="none" strike="noStrike" dirty="0">
              <a:solidFill>
                <a:srgbClr val="000000"/>
              </a:solidFill>
              <a:latin typeface="SimSun" pitchFamily="2" charset="-122"/>
              <a:ea typeface="SimSun" pitchFamily="2" charset="-122"/>
              <a:cs typeface="Times New Roman" pitchFamily="18" charset="0"/>
            </a:rPr>
            <a:t>CAREC </a:t>
          </a:r>
          <a:r>
            <a:rPr lang="en-US" sz="2000" b="1" i="0" u="none" strike="noStrike" dirty="0" err="1">
              <a:solidFill>
                <a:srgbClr val="000000"/>
              </a:solidFill>
              <a:latin typeface="SimSun" pitchFamily="2" charset="-122"/>
              <a:ea typeface="SimSun" pitchFamily="2" charset="-122"/>
              <a:cs typeface="Times New Roman" pitchFamily="18" charset="0"/>
            </a:rPr>
            <a:t>Chai网络研讨会</a:t>
          </a:r>
          <a:r>
            <a:rPr lang="en-US" sz="1800" b="1" i="0" u="none" strike="noStrike" dirty="0" err="1">
              <a:solidFill>
                <a:srgbClr val="000000"/>
              </a:solidFill>
              <a:latin typeface="SimSun" pitchFamily="2" charset="-122"/>
              <a:ea typeface="SimSun" pitchFamily="2" charset="-122"/>
              <a:cs typeface="Times New Roman" pitchFamily="18" charset="0"/>
            </a:rPr>
            <a:t>（与CBD和ADB共同举办</a:t>
          </a:r>
          <a:r>
            <a:rPr lang="en-US" sz="1800" b="1" i="0" u="none" strike="noStrike" dirty="0">
              <a:solidFill>
                <a:srgbClr val="000000"/>
              </a:solidFill>
              <a:latin typeface="SimSun" pitchFamily="2" charset="-122"/>
              <a:ea typeface="SimSun" pitchFamily="2" charset="-122"/>
              <a:cs typeface="Times New Roman" pitchFamily="18" charset="0"/>
            </a:rPr>
            <a:t>）</a:t>
          </a:r>
        </a:p>
        <a:p>
          <a:pPr algn="l" rtl="0">
            <a:lnSpc>
              <a:spcPct val="100000"/>
            </a:lnSpc>
            <a:spcBef>
              <a:spcPct val="0"/>
            </a:spcBef>
            <a:spcAft>
              <a:spcPct val="35000"/>
            </a:spcAft>
          </a:pPr>
          <a:r>
            <a:rPr lang="en-US" sz="1600" b="0" i="0" u="none" strike="noStrike" baseline="0" dirty="0">
              <a:solidFill>
                <a:srgbClr val="000000"/>
              </a:solidFill>
              <a:latin typeface="SimSun" pitchFamily="2" charset="-122"/>
              <a:ea typeface="SimSun" pitchFamily="2" charset="-122"/>
              <a:cs typeface="Calibri" pitchFamily="34" charset="0"/>
            </a:rPr>
            <a:t>◦</a:t>
          </a:r>
          <a:r>
            <a:rPr lang="en-US" sz="1600" b="0" i="0" u="none" strike="noStrike" dirty="0">
              <a:solidFill>
                <a:srgbClr val="000000"/>
              </a:solidFill>
              <a:latin typeface="SimSun" pitchFamily="2" charset="-122"/>
              <a:ea typeface="SimSun" pitchFamily="2" charset="-122"/>
              <a:cs typeface="Times New Roman" pitchFamily="18" charset="0"/>
            </a:rPr>
            <a:t> “</a:t>
          </a:r>
          <a:r>
            <a:rPr lang="en-US" sz="1600" b="0" i="0" u="none" strike="noStrike" dirty="0" err="1">
              <a:solidFill>
                <a:srgbClr val="000000"/>
              </a:solidFill>
              <a:latin typeface="SimSun" pitchFamily="2" charset="-122"/>
              <a:ea typeface="SimSun" pitchFamily="2" charset="-122"/>
              <a:cs typeface="Times New Roman" pitchFamily="18" charset="0"/>
            </a:rPr>
            <a:t>了解导致阿富汗贫困问题的各类因素</a:t>
          </a:r>
          <a:r>
            <a:rPr lang="en-US" sz="1600" b="0" i="0" u="none" strike="noStrike" dirty="0">
              <a:solidFill>
                <a:srgbClr val="000000"/>
              </a:solidFill>
              <a:latin typeface="SimSun" pitchFamily="2" charset="-122"/>
              <a:ea typeface="SimSun" pitchFamily="2" charset="-122"/>
              <a:cs typeface="Times New Roman" pitchFamily="18" charset="0"/>
            </a:rPr>
            <a:t>”</a:t>
          </a:r>
        </a:p>
        <a:p>
          <a:pPr algn="l" rtl="0">
            <a:lnSpc>
              <a:spcPct val="100000"/>
            </a:lnSpc>
            <a:spcBef>
              <a:spcPct val="0"/>
            </a:spcBef>
            <a:spcAft>
              <a:spcPct val="35000"/>
            </a:spcAft>
          </a:pPr>
          <a:r>
            <a:rPr lang="en-US" sz="1600" b="0" i="0" u="none" strike="noStrike" baseline="0" dirty="0">
              <a:solidFill>
                <a:srgbClr val="000000"/>
              </a:solidFill>
              <a:latin typeface="SimSun" pitchFamily="2" charset="-122"/>
              <a:ea typeface="SimSun" pitchFamily="2" charset="-122"/>
              <a:cs typeface="Calibri" pitchFamily="34" charset="0"/>
            </a:rPr>
            <a:t>◦ </a:t>
          </a:r>
          <a:r>
            <a:rPr lang="en-US" sz="1600" b="0" i="0" u="none" strike="noStrike" dirty="0">
              <a:solidFill>
                <a:srgbClr val="000000"/>
              </a:solidFill>
              <a:latin typeface="SimSun" pitchFamily="2" charset="-122"/>
              <a:ea typeface="SimSun" pitchFamily="2" charset="-122"/>
              <a:cs typeface="Times New Roman" pitchFamily="18" charset="0"/>
            </a:rPr>
            <a:t>“</a:t>
          </a:r>
          <a:r>
            <a:rPr lang="en-US" sz="1600" b="0" i="0" u="none" strike="noStrike" dirty="0" err="1">
              <a:solidFill>
                <a:srgbClr val="000000"/>
              </a:solidFill>
              <a:latin typeface="SimSun" pitchFamily="2" charset="-122"/>
              <a:ea typeface="SimSun" pitchFamily="2" charset="-122"/>
              <a:cs typeface="Times New Roman" pitchFamily="18" charset="0"/>
            </a:rPr>
            <a:t>乌克兰</a:t>
          </a:r>
          <a:r>
            <a:rPr lang="zh-CN" altLang="en-US" sz="1600" b="0" i="0" u="none" strike="noStrike" dirty="0">
              <a:solidFill>
                <a:srgbClr val="000000"/>
              </a:solidFill>
              <a:latin typeface="SimSun" pitchFamily="2" charset="-122"/>
              <a:ea typeface="SimSun" pitchFamily="2" charset="-122"/>
              <a:cs typeface="Times New Roman" pitchFamily="18" charset="0"/>
            </a:rPr>
            <a:t>地缘冲突</a:t>
          </a:r>
          <a:r>
            <a:rPr lang="en-US" sz="1600" b="0" i="0" u="none" strike="noStrike" dirty="0" err="1">
              <a:solidFill>
                <a:srgbClr val="000000"/>
              </a:solidFill>
              <a:latin typeface="SimSun" pitchFamily="2" charset="-122"/>
              <a:ea typeface="SimSun" pitchFamily="2" charset="-122"/>
              <a:cs typeface="Times New Roman" pitchFamily="18" charset="0"/>
            </a:rPr>
            <a:t>对CAREC地区经济的影响：初步评估</a:t>
          </a:r>
          <a:r>
            <a:rPr lang="en-US" sz="1600" b="0" i="0" u="none" strike="noStrike" dirty="0">
              <a:solidFill>
                <a:srgbClr val="000000"/>
              </a:solidFill>
              <a:latin typeface="SimSun" pitchFamily="2" charset="-122"/>
              <a:ea typeface="SimSun" pitchFamily="2" charset="-122"/>
              <a:cs typeface="Times New Roman" pitchFamily="18" charset="0"/>
            </a:rPr>
            <a:t>”</a:t>
          </a:r>
        </a:p>
        <a:p>
          <a:pPr algn="l" rtl="0">
            <a:lnSpc>
              <a:spcPct val="100000"/>
            </a:lnSpc>
            <a:spcBef>
              <a:spcPct val="0"/>
            </a:spcBef>
            <a:spcAft>
              <a:spcPct val="35000"/>
            </a:spcAft>
          </a:pPr>
          <a:r>
            <a:rPr lang="en-US" sz="1600" b="0" i="0" u="none" strike="noStrike" baseline="0" dirty="0">
              <a:solidFill>
                <a:srgbClr val="000000"/>
              </a:solidFill>
              <a:latin typeface="SimSun" pitchFamily="2" charset="-122"/>
              <a:ea typeface="SimSun" pitchFamily="2" charset="-122"/>
              <a:cs typeface="Calibri" pitchFamily="34" charset="0"/>
            </a:rPr>
            <a:t>◦</a:t>
          </a:r>
          <a:r>
            <a:rPr lang="en-US" sz="1600" b="0" i="0" u="none" strike="noStrike" dirty="0">
              <a:solidFill>
                <a:srgbClr val="000000"/>
              </a:solidFill>
              <a:latin typeface="SimSun" pitchFamily="2" charset="-122"/>
              <a:ea typeface="SimSun" pitchFamily="2" charset="-122"/>
              <a:cs typeface="Times New Roman" pitchFamily="18" charset="0"/>
            </a:rPr>
            <a:t> “</a:t>
          </a:r>
          <a:r>
            <a:rPr lang="en-US" sz="1600" b="0" i="0" u="none" strike="noStrike" dirty="0" err="1">
              <a:solidFill>
                <a:srgbClr val="000000"/>
              </a:solidFill>
              <a:latin typeface="SimSun" pitchFamily="2" charset="-122"/>
              <a:ea typeface="SimSun" pitchFamily="2" charset="-122"/>
              <a:cs typeface="Times New Roman" pitchFamily="18" charset="0"/>
            </a:rPr>
            <a:t>把握CAREC地区（及其他地区）的经济脉搏</a:t>
          </a:r>
          <a:r>
            <a:rPr lang="en-US" sz="1600" b="0" i="0" u="none" strike="noStrike" dirty="0">
              <a:solidFill>
                <a:srgbClr val="000000"/>
              </a:solidFill>
              <a:latin typeface="SimSun" pitchFamily="2" charset="-122"/>
              <a:ea typeface="SimSun" pitchFamily="2" charset="-122"/>
              <a:cs typeface="Times New Roman" pitchFamily="18" charset="0"/>
            </a:rPr>
            <a:t>”</a:t>
          </a:r>
        </a:p>
      </dgm:t>
    </dgm:pt>
    <dgm:pt modelId="{4F35685F-4476-4621-84D7-477673684FE4}" type="parTrans" cxnId="{941CDB6A-E1F1-43A4-B7FE-CBAE326E6EB1}">
      <dgm:prSet/>
      <dgm:spPr/>
      <dgm:t>
        <a:bodyPr/>
        <a:lstStyle/>
        <a:p>
          <a:endParaRPr lang="en-US"/>
        </a:p>
      </dgm:t>
    </dgm:pt>
    <dgm:pt modelId="{40743E52-54E0-46E2-9AAA-730CE5579497}" type="sibTrans" cxnId="{941CDB6A-E1F1-43A4-B7FE-CBAE326E6EB1}">
      <dgm:prSet/>
      <dgm:spPr/>
      <dgm:t>
        <a:bodyPr/>
        <a:lstStyle/>
        <a:p>
          <a:endParaRPr lang="en-US"/>
        </a:p>
      </dgm:t>
    </dgm:pt>
    <dgm:pt modelId="{E23BF1BE-A912-457F-B3C5-CFF12374D98B}" type="pres">
      <dgm:prSet presAssocID="{59E6CA0B-4663-4F8B-8A59-DEF0F6866B32}" presName="linearFlow" presStyleCnt="0">
        <dgm:presLayoutVars>
          <dgm:dir/>
          <dgm:resizeHandles val="exact"/>
        </dgm:presLayoutVars>
      </dgm:prSet>
      <dgm:spPr/>
    </dgm:pt>
    <dgm:pt modelId="{B03C178A-D050-48CE-835F-49B5064BD11F}" type="pres">
      <dgm:prSet presAssocID="{03321587-34B5-4632-8846-9A2E5763E56B}" presName="composite" presStyleCnt="0"/>
      <dgm:spPr/>
    </dgm:pt>
    <dgm:pt modelId="{B32AC53B-51FA-4EF4-8C2B-9443CB336B71}" type="pres">
      <dgm:prSet presAssocID="{03321587-34B5-4632-8846-9A2E5763E56B}" presName="imgShp" presStyleLbl="fgImgPlace1" presStyleIdx="0" presStyleCnt="3" custScaleX="193136" custScaleY="193136" custLinFactNeighborX="-38242" custLinFactNeighborY="3317"/>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pt>
    <dgm:pt modelId="{8362EFC4-E12C-4C1B-A086-E03FEF50886C}" type="pres">
      <dgm:prSet presAssocID="{03321587-34B5-4632-8846-9A2E5763E56B}" presName="txShp" presStyleLbl="node1" presStyleIdx="0" presStyleCnt="3" custScaleX="111881" custScaleY="412542" custLinFactNeighborX="33" custLinFactNeighborY="9619">
        <dgm:presLayoutVars>
          <dgm:bulletEnabled val="1"/>
        </dgm:presLayoutVars>
      </dgm:prSet>
      <dgm:spPr/>
    </dgm:pt>
    <dgm:pt modelId="{33460BD2-CB1E-4296-AF3F-179CA043B70A}" type="pres">
      <dgm:prSet presAssocID="{F3EAF2CC-C061-46E3-A98E-51FCF26D1A95}" presName="spacing" presStyleCnt="0"/>
      <dgm:spPr/>
    </dgm:pt>
    <dgm:pt modelId="{1EEB64CD-D122-40CA-ADD4-A0B980A7BC7D}" type="pres">
      <dgm:prSet presAssocID="{A9A32360-883C-442A-97C5-C14A0480587F}" presName="composite" presStyleCnt="0"/>
      <dgm:spPr/>
    </dgm:pt>
    <dgm:pt modelId="{6A2B6F19-EDA5-42A5-BA90-629C1436E777}" type="pres">
      <dgm:prSet presAssocID="{A9A32360-883C-442A-97C5-C14A0480587F}" presName="imgShp" presStyleLbl="fgImgPlace1" presStyleIdx="1" presStyleCnt="3" custScaleX="193136" custScaleY="193136" custLinFactNeighborX="-35476" custLinFactNeighborY="749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pt>
    <dgm:pt modelId="{151C539F-043D-40FA-B072-B69FA9D4D9DA}" type="pres">
      <dgm:prSet presAssocID="{A9A32360-883C-442A-97C5-C14A0480587F}" presName="txShp" presStyleLbl="node1" presStyleIdx="1" presStyleCnt="3" custScaleX="110403" custScaleY="197142" custLinFactNeighborX="471" custLinFactNeighborY="9736">
        <dgm:presLayoutVars>
          <dgm:bulletEnabled val="1"/>
        </dgm:presLayoutVars>
      </dgm:prSet>
      <dgm:spPr/>
    </dgm:pt>
    <dgm:pt modelId="{56FF18F6-C238-4C35-80D1-CC797B04CB71}" type="pres">
      <dgm:prSet presAssocID="{01E756DC-0DF8-4F70-9F97-FAD8F4229274}" presName="spacing" presStyleCnt="0"/>
      <dgm:spPr/>
    </dgm:pt>
    <dgm:pt modelId="{A37E338D-8D7F-4588-B489-9621CB33A6A6}" type="pres">
      <dgm:prSet presAssocID="{3DC182D8-D182-4103-AAFC-D4775F574C56}" presName="composite" presStyleCnt="0"/>
      <dgm:spPr/>
    </dgm:pt>
    <dgm:pt modelId="{C1F461F1-D725-434B-80F2-E6E6E08F382A}" type="pres">
      <dgm:prSet presAssocID="{3DC182D8-D182-4103-AAFC-D4775F574C56}" presName="imgShp" presStyleLbl="fgImgPlace1" presStyleIdx="2" presStyleCnt="3" custScaleX="193136" custScaleY="193136" custLinFactNeighborX="-35214" custLinFactNeighborY="-1909"/>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pt>
    <dgm:pt modelId="{881D7410-C1F5-4FFE-9C5D-FA0E9E462BC3}" type="pres">
      <dgm:prSet presAssocID="{3DC182D8-D182-4103-AAFC-D4775F574C56}" presName="txShp" presStyleLbl="node1" presStyleIdx="2" presStyleCnt="3" custScaleX="110173" custScaleY="353243" custLinFactNeighborX="253" custLinFactNeighborY="24191">
        <dgm:presLayoutVars>
          <dgm:bulletEnabled val="1"/>
        </dgm:presLayoutVars>
      </dgm:prSet>
      <dgm:spPr/>
    </dgm:pt>
  </dgm:ptLst>
  <dgm:cxnLst>
    <dgm:cxn modelId="{01A5435C-601C-453B-9168-938B0F644E52}" type="presOf" srcId="{F3EAF2CC-C061-46E3-A98E-51FCF26D1A95}" destId="{33460BD2-CB1E-4296-AF3F-179CA043B70A}" srcOrd="0" destOrd="0" presId="urn:microsoft.com/office/officeart/2005/8/layout/vList3"/>
    <dgm:cxn modelId="{93B1F342-4C53-47ED-972F-32890EA0AA49}" type="presOf" srcId="{59E6CA0B-4663-4F8B-8A59-DEF0F6866B32}" destId="{E23BF1BE-A912-457F-B3C5-CFF12374D98B}" srcOrd="0" destOrd="0" presId="urn:microsoft.com/office/officeart/2005/8/layout/vList3"/>
    <dgm:cxn modelId="{941CDB6A-E1F1-43A4-B7FE-CBAE326E6EB1}" srcId="{59E6CA0B-4663-4F8B-8A59-DEF0F6866B32}" destId="{3DC182D8-D182-4103-AAFC-D4775F574C56}" srcOrd="2" destOrd="0" parTransId="{4F35685F-4476-4621-84D7-477673684FE4}" sibTransId="{40743E52-54E0-46E2-9AAA-730CE5579497}"/>
    <dgm:cxn modelId="{E097C551-0910-496E-B7EE-ACB49F332F4C}" type="presOf" srcId="{01E756DC-0DF8-4F70-9F97-FAD8F4229274}" destId="{56FF18F6-C238-4C35-80D1-CC797B04CB71}" srcOrd="0" destOrd="0" presId="urn:microsoft.com/office/officeart/2005/8/layout/vList3"/>
    <dgm:cxn modelId="{A791CFAB-7AB9-4AD4-989A-93A79D20C142}" type="presOf" srcId="{3DC182D8-D182-4103-AAFC-D4775F574C56}" destId="{881D7410-C1F5-4FFE-9C5D-FA0E9E462BC3}" srcOrd="0" destOrd="0" presId="urn:microsoft.com/office/officeart/2005/8/layout/vList3"/>
    <dgm:cxn modelId="{C4692EB8-66C8-4DEE-9626-40D24D3B85E6}" type="presOf" srcId="{03321587-34B5-4632-8846-9A2E5763E56B}" destId="{8362EFC4-E12C-4C1B-A086-E03FEF50886C}" srcOrd="0" destOrd="0" presId="urn:microsoft.com/office/officeart/2005/8/layout/vList3"/>
    <dgm:cxn modelId="{180A68D1-FF51-49B0-B53A-E745433B23B2}" srcId="{59E6CA0B-4663-4F8B-8A59-DEF0F6866B32}" destId="{03321587-34B5-4632-8846-9A2E5763E56B}" srcOrd="0" destOrd="0" parTransId="{5DA4B925-5EB5-481E-89E0-6724DF6D9B77}" sibTransId="{F3EAF2CC-C061-46E3-A98E-51FCF26D1A95}"/>
    <dgm:cxn modelId="{F4A578DA-31C2-421D-B3E5-8AF41F1A99B0}" srcId="{59E6CA0B-4663-4F8B-8A59-DEF0F6866B32}" destId="{A9A32360-883C-442A-97C5-C14A0480587F}" srcOrd="1" destOrd="0" parTransId="{83DE4FB9-8ECC-4E89-A883-55B0D648C075}" sibTransId="{01E756DC-0DF8-4F70-9F97-FAD8F4229274}"/>
    <dgm:cxn modelId="{29B27DFD-D8B1-4125-9083-E4DBD9B83CDA}" type="presOf" srcId="{A9A32360-883C-442A-97C5-C14A0480587F}" destId="{151C539F-043D-40FA-B072-B69FA9D4D9DA}" srcOrd="0" destOrd="0" presId="urn:microsoft.com/office/officeart/2005/8/layout/vList3"/>
    <dgm:cxn modelId="{93BDD910-C186-4462-9BE9-7AA47C39810C}" type="presParOf" srcId="{E23BF1BE-A912-457F-B3C5-CFF12374D98B}" destId="{B03C178A-D050-48CE-835F-49B5064BD11F}" srcOrd="0" destOrd="0" presId="urn:microsoft.com/office/officeart/2005/8/layout/vList3"/>
    <dgm:cxn modelId="{3D17F9F3-6BA3-488D-A523-7FB5908D4594}" type="presParOf" srcId="{B03C178A-D050-48CE-835F-49B5064BD11F}" destId="{B32AC53B-51FA-4EF4-8C2B-9443CB336B71}" srcOrd="0" destOrd="0" presId="urn:microsoft.com/office/officeart/2005/8/layout/vList3"/>
    <dgm:cxn modelId="{6CC29044-E723-4380-90E9-526895D5E321}" type="presParOf" srcId="{B03C178A-D050-48CE-835F-49B5064BD11F}" destId="{8362EFC4-E12C-4C1B-A086-E03FEF50886C}" srcOrd="1" destOrd="0" presId="urn:microsoft.com/office/officeart/2005/8/layout/vList3"/>
    <dgm:cxn modelId="{956341EF-2525-4CF1-943F-690BA464B21E}" type="presParOf" srcId="{E23BF1BE-A912-457F-B3C5-CFF12374D98B}" destId="{33460BD2-CB1E-4296-AF3F-179CA043B70A}" srcOrd="1" destOrd="0" presId="urn:microsoft.com/office/officeart/2005/8/layout/vList3"/>
    <dgm:cxn modelId="{0DEC60D4-FF94-46B2-A9D8-E42FE0F9233F}" type="presParOf" srcId="{E23BF1BE-A912-457F-B3C5-CFF12374D98B}" destId="{1EEB64CD-D122-40CA-ADD4-A0B980A7BC7D}" srcOrd="2" destOrd="0" presId="urn:microsoft.com/office/officeart/2005/8/layout/vList3"/>
    <dgm:cxn modelId="{85297F9C-F198-48D4-8FEF-8A29736C5835}" type="presParOf" srcId="{1EEB64CD-D122-40CA-ADD4-A0B980A7BC7D}" destId="{6A2B6F19-EDA5-42A5-BA90-629C1436E777}" srcOrd="0" destOrd="0" presId="urn:microsoft.com/office/officeart/2005/8/layout/vList3"/>
    <dgm:cxn modelId="{32B92381-F7B8-455C-8FFC-667306A984B0}" type="presParOf" srcId="{1EEB64CD-D122-40CA-ADD4-A0B980A7BC7D}" destId="{151C539F-043D-40FA-B072-B69FA9D4D9DA}" srcOrd="1" destOrd="0" presId="urn:microsoft.com/office/officeart/2005/8/layout/vList3"/>
    <dgm:cxn modelId="{2D02234C-7CB8-43B5-9E6A-2D111915E009}" type="presParOf" srcId="{E23BF1BE-A912-457F-B3C5-CFF12374D98B}" destId="{56FF18F6-C238-4C35-80D1-CC797B04CB71}" srcOrd="3" destOrd="0" presId="urn:microsoft.com/office/officeart/2005/8/layout/vList3"/>
    <dgm:cxn modelId="{1CAFA9F8-24B6-4B93-A067-7617F4571B1F}" type="presParOf" srcId="{E23BF1BE-A912-457F-B3C5-CFF12374D98B}" destId="{A37E338D-8D7F-4588-B489-9621CB33A6A6}" srcOrd="4" destOrd="0" presId="urn:microsoft.com/office/officeart/2005/8/layout/vList3"/>
    <dgm:cxn modelId="{8F6822EE-606A-4C16-B11C-C1A5657A3249}" type="presParOf" srcId="{A37E338D-8D7F-4588-B489-9621CB33A6A6}" destId="{C1F461F1-D725-434B-80F2-E6E6E08F382A}" srcOrd="0" destOrd="0" presId="urn:microsoft.com/office/officeart/2005/8/layout/vList3"/>
    <dgm:cxn modelId="{6B6F41E8-7AC5-4381-90F7-E192600BF756}" type="presParOf" srcId="{A37E338D-8D7F-4588-B489-9621CB33A6A6}" destId="{881D7410-C1F5-4FFE-9C5D-FA0E9E462BC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E6CA0B-4663-4F8B-8A59-DEF0F6866B32}" type="doc">
      <dgm:prSet loTypeId="urn:microsoft.com/office/officeart/2005/8/layout/vList3" loCatId="list" qsTypeId="urn:microsoft.com/office/officeart/2005/8/quickstyle/simple1#2" qsCatId="simple" csTypeId="urn:microsoft.com/office/officeart/2005/8/colors/accent5_5#2" csCatId="accent5" phldr="1"/>
      <dgm:spPr/>
      <dgm:t>
        <a:bodyPr/>
        <a:lstStyle/>
        <a:p>
          <a:endParaRPr/>
        </a:p>
      </dgm:t>
    </dgm:pt>
    <dgm:pt modelId="{18145E3B-8F7C-44E4-BFD0-D401DA8F37B2}">
      <dgm:prSet phldrT="[文本]" phldr="0" custT="1"/>
      <dgm:spPr>
        <a:solidFill>
          <a:schemeClr val="accent1">
            <a:lumMod val="20000"/>
            <a:lumOff val="80000"/>
            <a:alpha val="90000"/>
          </a:schemeClr>
        </a:solidFill>
      </dgm:spPr>
      <dgm:t>
        <a:bodyPr vert="horz" wrap="square"/>
        <a:lstStyle/>
        <a:p>
          <a:pPr algn="l" rtl="0">
            <a:lnSpc>
              <a:spcPct val="100000"/>
            </a:lnSpc>
            <a:spcBef>
              <a:spcPct val="0"/>
            </a:spcBef>
            <a:spcAft>
              <a:spcPct val="35000"/>
            </a:spcAft>
          </a:pPr>
          <a:r>
            <a:rPr lang="en-US" sz="1800" b="1" i="0" u="none" strike="noStrike" baseline="0">
              <a:solidFill>
                <a:srgbClr val="000000"/>
              </a:solidFill>
              <a:latin typeface="SimSun" pitchFamily="2" charset="-122"/>
              <a:ea typeface="SimSun" pitchFamily="2" charset="-122"/>
            </a:rPr>
            <a:t>信息通报</a:t>
          </a:r>
        </a:p>
        <a:p>
          <a:pPr algn="l" rtl="0">
            <a:lnSpc>
              <a:spcPct val="100000"/>
            </a:lnSpc>
            <a:spcBef>
              <a:spcPct val="0"/>
            </a:spcBef>
            <a:spcAft>
              <a:spcPct val="35000"/>
            </a:spcAft>
          </a:pPr>
          <a:r>
            <a:rPr lang="en-US" sz="1800" b="0" i="0" u="none" strike="noStrike" baseline="0">
              <a:solidFill>
                <a:srgbClr val="000000"/>
              </a:solidFill>
              <a:latin typeface="SimSun" pitchFamily="2" charset="-122"/>
              <a:ea typeface="SimSun" pitchFamily="2" charset="-122"/>
              <a:cs typeface="Calibri" pitchFamily="34" charset="0"/>
            </a:rPr>
            <a:t>◦</a:t>
          </a:r>
          <a:r>
            <a:rPr lang="en-US" sz="1800" b="0" i="0" u="none" strike="noStrike" baseline="0">
              <a:solidFill>
                <a:srgbClr val="000000"/>
              </a:solidFill>
              <a:latin typeface="SimSun" pitchFamily="2" charset="-122"/>
              <a:ea typeface="SimSun" pitchFamily="2" charset="-122"/>
              <a:cs typeface="Times New Roman" pitchFamily="18" charset="0"/>
            </a:rPr>
            <a:t>每月触达3000名利益相关者</a:t>
          </a:r>
        </a:p>
        <a:p>
          <a:pPr algn="l" rtl="0">
            <a:lnSpc>
              <a:spcPct val="100000"/>
            </a:lnSpc>
            <a:spcBef>
              <a:spcPct val="0"/>
            </a:spcBef>
            <a:spcAft>
              <a:spcPct val="35000"/>
            </a:spcAft>
          </a:pPr>
          <a:r>
            <a:rPr lang="en-US" sz="1800" b="0" i="0" u="none" strike="noStrike" baseline="0">
              <a:solidFill>
                <a:srgbClr val="000000"/>
              </a:solidFill>
              <a:latin typeface="SimSun" pitchFamily="2" charset="-122"/>
              <a:ea typeface="SimSun" pitchFamily="2" charset="-122"/>
              <a:cs typeface="Calibri" pitchFamily="34" charset="0"/>
            </a:rPr>
            <a:t>◦</a:t>
          </a:r>
          <a:r>
            <a:rPr lang="en-US" sz="1800" b="0" i="0" u="none" strike="noStrike" baseline="0">
              <a:solidFill>
                <a:srgbClr val="000000"/>
              </a:solidFill>
              <a:latin typeface="SimSun" pitchFamily="2" charset="-122"/>
              <a:ea typeface="SimSun" pitchFamily="2" charset="-122"/>
            </a:rPr>
            <a:t>共36期</a:t>
          </a:r>
        </a:p>
        <a:p>
          <a:pPr algn="l" rtl="0">
            <a:lnSpc>
              <a:spcPct val="100000"/>
            </a:lnSpc>
            <a:spcBef>
              <a:spcPct val="0"/>
            </a:spcBef>
            <a:spcAft>
              <a:spcPct val="35000"/>
            </a:spcAft>
          </a:pPr>
          <a:r>
            <a:rPr lang="en-US" sz="1800" b="0" i="0" u="none" strike="noStrike" baseline="0">
              <a:solidFill>
                <a:srgbClr val="000000"/>
              </a:solidFill>
              <a:latin typeface="SimSun" pitchFamily="2" charset="-122"/>
              <a:ea typeface="SimSun" pitchFamily="2" charset="-122"/>
              <a:cs typeface="Calibri" pitchFamily="34" charset="0"/>
            </a:rPr>
            <a:t>◦</a:t>
          </a:r>
          <a:r>
            <a:rPr lang="en-US" sz="1800" b="0" i="0" u="none" strike="noStrike" baseline="0">
              <a:solidFill>
                <a:srgbClr val="000000"/>
              </a:solidFill>
              <a:latin typeface="SimSun" pitchFamily="2" charset="-122"/>
              <a:ea typeface="SimSun" pitchFamily="2" charset="-122"/>
            </a:rPr>
            <a:t>英文、中文和俄文版本以供选阅</a:t>
          </a:r>
        </a:p>
      </dgm:t>
    </dgm:pt>
    <dgm:pt modelId="{F6375F66-9DA9-4E8A-99D8-1CE7A16DFF8F}" type="parTrans" cxnId="{1DBAA352-B621-4F21-834E-75DC8B93A64F}">
      <dgm:prSet/>
      <dgm:spPr/>
      <dgm:t>
        <a:bodyPr/>
        <a:lstStyle/>
        <a:p>
          <a:endParaRPr lang="zh-CN" altLang="en-US"/>
        </a:p>
      </dgm:t>
    </dgm:pt>
    <dgm:pt modelId="{07DB15B4-92B9-4FFC-A682-2EDF548D262C}" type="sibTrans" cxnId="{1DBAA352-B621-4F21-834E-75DC8B93A64F}">
      <dgm:prSet/>
      <dgm:spPr/>
      <dgm:t>
        <a:bodyPr/>
        <a:lstStyle/>
        <a:p>
          <a:endParaRPr lang="zh-CN" altLang="en-US"/>
        </a:p>
      </dgm:t>
    </dgm:pt>
    <dgm:pt modelId="{A9A32360-883C-442A-97C5-C14A0480587F}">
      <dgm:prSet phldr="0" custT="1"/>
      <dgm:spPr>
        <a:solidFill>
          <a:schemeClr val="accent1">
            <a:lumMod val="20000"/>
            <a:lumOff val="80000"/>
            <a:alpha val="70000"/>
          </a:schemeClr>
        </a:solidFill>
      </dgm:spPr>
      <dgm:t>
        <a:bodyPr vert="horz" wrap="square"/>
        <a:lstStyle/>
        <a:p>
          <a:pPr algn="l" rtl="0">
            <a:lnSpc>
              <a:spcPct val="100000"/>
            </a:lnSpc>
            <a:spcBef>
              <a:spcPct val="0"/>
            </a:spcBef>
            <a:spcAft>
              <a:spcPct val="35000"/>
            </a:spcAft>
          </a:pPr>
          <a:r>
            <a:rPr lang="en-US" sz="1800" b="1" i="0" u="none" strike="noStrike" baseline="0">
              <a:solidFill>
                <a:srgbClr val="000000"/>
              </a:solidFill>
              <a:latin typeface="SimSun" pitchFamily="2" charset="-122"/>
              <a:ea typeface="SimSun" pitchFamily="2" charset="-122"/>
              <a:cs typeface="Times New Roman" pitchFamily="18" charset="0"/>
            </a:rPr>
            <a:t>亚洲发展平台</a:t>
          </a:r>
        </a:p>
        <a:p>
          <a:pPr algn="l" rtl="0">
            <a:lnSpc>
              <a:spcPct val="100000"/>
            </a:lnSpc>
            <a:spcBef>
              <a:spcPct val="0"/>
            </a:spcBef>
            <a:spcAft>
              <a:spcPct val="35000"/>
            </a:spcAft>
          </a:pPr>
          <a:r>
            <a:rPr lang="en-US" sz="1800" b="0" i="0" u="none" strike="noStrike" baseline="0">
              <a:solidFill>
                <a:srgbClr val="000000"/>
              </a:solidFill>
              <a:latin typeface="SimSun" pitchFamily="2" charset="-122"/>
              <a:ea typeface="SimSun" pitchFamily="2" charset="-122"/>
              <a:cs typeface="Calibri" pitchFamily="34" charset="0"/>
            </a:rPr>
            <a:t>◦</a:t>
          </a:r>
          <a:r>
            <a:rPr lang="en-US" sz="1800" b="0" i="0" u="none" strike="noStrike" baseline="0">
              <a:solidFill>
                <a:srgbClr val="000000"/>
              </a:solidFill>
              <a:latin typeface="SimSun" pitchFamily="2" charset="-122"/>
              <a:ea typeface="SimSun" pitchFamily="2" charset="-122"/>
              <a:cs typeface="Times New Roman" pitchFamily="18" charset="0"/>
            </a:rPr>
            <a:t>本报告期内新增五项</a:t>
          </a:r>
        </a:p>
        <a:p>
          <a:pPr algn="l" rtl="0">
            <a:lnSpc>
              <a:spcPct val="100000"/>
            </a:lnSpc>
            <a:spcBef>
              <a:spcPct val="0"/>
            </a:spcBef>
            <a:spcAft>
              <a:spcPct val="35000"/>
            </a:spcAft>
          </a:pPr>
          <a:r>
            <a:rPr lang="en-US" sz="1800" b="0" i="0" u="none" strike="noStrike" baseline="0">
              <a:solidFill>
                <a:srgbClr val="000000"/>
              </a:solidFill>
              <a:latin typeface="SimSun" pitchFamily="2" charset="-122"/>
              <a:ea typeface="SimSun" pitchFamily="2" charset="-122"/>
              <a:cs typeface="Calibri" pitchFamily="34" charset="0"/>
            </a:rPr>
            <a:t>◦</a:t>
          </a:r>
          <a:r>
            <a:rPr lang="en-US" sz="1800" b="0" i="0" u="none" strike="noStrike" baseline="0">
              <a:solidFill>
                <a:srgbClr val="000000"/>
              </a:solidFill>
              <a:latin typeface="SimSun" pitchFamily="2" charset="-122"/>
              <a:ea typeface="SimSun" pitchFamily="2" charset="-122"/>
              <a:cs typeface="Times New Roman" pitchFamily="18" charset="0"/>
            </a:rPr>
            <a:t>共有18个知识改编项目，另有6项正在筹备中</a:t>
          </a:r>
          <a:endParaRPr lang="en-US" altLang="en-US" sz="1800" b="0" i="0" u="none" strike="noStrike" baseline="0">
            <a:solidFill>
              <a:srgbClr val="000000"/>
            </a:solidFill>
            <a:latin typeface="SimSun" pitchFamily="2" charset="-122"/>
            <a:ea typeface="SimSun" pitchFamily="2" charset="-122"/>
            <a:cs typeface="Times New Roman" pitchFamily="18" charset="0"/>
          </a:endParaRPr>
        </a:p>
      </dgm:t>
    </dgm:pt>
    <dgm:pt modelId="{83DE4FB9-8ECC-4E89-A883-55B0D648C075}" type="parTrans" cxnId="{E2C2D7EA-ABC8-4F22-B6E6-2D5CD0984EF5}">
      <dgm:prSet/>
      <dgm:spPr/>
      <dgm:t>
        <a:bodyPr/>
        <a:lstStyle/>
        <a:p>
          <a:endParaRPr lang="zh-CN" altLang="en-US"/>
        </a:p>
      </dgm:t>
    </dgm:pt>
    <dgm:pt modelId="{01E756DC-0DF8-4F70-9F97-FAD8F4229274}" type="sibTrans" cxnId="{E2C2D7EA-ABC8-4F22-B6E6-2D5CD0984EF5}">
      <dgm:prSet/>
      <dgm:spPr/>
      <dgm:t>
        <a:bodyPr/>
        <a:lstStyle/>
        <a:p>
          <a:endParaRPr lang="zh-CN" altLang="en-US"/>
        </a:p>
      </dgm:t>
    </dgm:pt>
    <dgm:pt modelId="{36928BA7-2EFF-499E-B915-49DF63F92EE0}">
      <dgm:prSet phldr="0" custT="1"/>
      <dgm:spPr>
        <a:solidFill>
          <a:schemeClr val="accent1">
            <a:lumMod val="20000"/>
            <a:lumOff val="80000"/>
            <a:alpha val="50000"/>
          </a:schemeClr>
        </a:solidFill>
      </dgm:spPr>
      <dgm:t>
        <a:bodyPr vert="horz" wrap="square"/>
        <a:lstStyle/>
        <a:p>
          <a:pPr algn="l" rtl="0">
            <a:lnSpc>
              <a:spcPct val="100000"/>
            </a:lnSpc>
            <a:spcBef>
              <a:spcPct val="0"/>
            </a:spcBef>
            <a:spcAft>
              <a:spcPct val="35000"/>
            </a:spcAft>
          </a:pPr>
          <a:r>
            <a:rPr lang="en-US" sz="1800" b="0" i="0" u="none" strike="noStrike">
              <a:solidFill>
                <a:srgbClr val="000000"/>
              </a:solidFill>
              <a:latin typeface="SimSun" pitchFamily="2" charset="-122"/>
              <a:ea typeface="SimSun" pitchFamily="2" charset="-122"/>
              <a:cs typeface="Times New Roman" pitchFamily="18" charset="0"/>
            </a:rPr>
            <a:t>通过网站媒介发布了</a:t>
          </a:r>
          <a:r>
            <a:rPr lang="en-US" sz="2000" b="1" i="0" u="none" strike="noStrike">
              <a:solidFill>
                <a:srgbClr val="000000"/>
              </a:solidFill>
              <a:latin typeface="SimSun" pitchFamily="2" charset="-122"/>
              <a:ea typeface="SimSun" pitchFamily="2" charset="-122"/>
              <a:cs typeface="Times New Roman" pitchFamily="18" charset="0"/>
            </a:rPr>
            <a:t>22项出版物 </a:t>
          </a:r>
          <a:r>
            <a:rPr lang="en-US" sz="1800" b="0" i="0" u="none" strike="noStrike">
              <a:solidFill>
                <a:srgbClr val="000000"/>
              </a:solidFill>
              <a:latin typeface="SimSun" pitchFamily="2" charset="-122"/>
              <a:ea typeface="SimSun" pitchFamily="2" charset="-122"/>
              <a:cs typeface="Times New Roman" pitchFamily="18" charset="0"/>
            </a:rPr>
            <a:t>，包括工作文件、政策简报、经济简报和研讨会报告。</a:t>
          </a:r>
          <a:endParaRPr lang="en-US" altLang="en-US" sz="1800" b="0" i="0" u="none" strike="noStrike">
            <a:solidFill>
              <a:srgbClr val="000000"/>
            </a:solidFill>
            <a:latin typeface="SimSun" pitchFamily="2" charset="-122"/>
            <a:ea typeface="SimSun" pitchFamily="2" charset="-122"/>
            <a:cs typeface="Times New Roman" pitchFamily="18" charset="0"/>
          </a:endParaRPr>
        </a:p>
      </dgm:t>
    </dgm:pt>
    <dgm:pt modelId="{B4B5D7FD-94C1-484E-B8B6-06613C2B1062}" type="parTrans" cxnId="{D17ECFC2-2EB6-4770-A40C-210F4195A5E0}">
      <dgm:prSet/>
      <dgm:spPr/>
      <dgm:t>
        <a:bodyPr/>
        <a:lstStyle/>
        <a:p>
          <a:endParaRPr lang="zh-CN" altLang="en-US"/>
        </a:p>
      </dgm:t>
    </dgm:pt>
    <dgm:pt modelId="{15A8B20A-A052-44BC-A1B8-0E5C7C9E014B}" type="sibTrans" cxnId="{D17ECFC2-2EB6-4770-A40C-210F4195A5E0}">
      <dgm:prSet/>
      <dgm:spPr/>
      <dgm:t>
        <a:bodyPr/>
        <a:lstStyle/>
        <a:p>
          <a:endParaRPr lang="zh-CN" altLang="en-US"/>
        </a:p>
      </dgm:t>
    </dgm:pt>
    <dgm:pt modelId="{E23BF1BE-A912-457F-B3C5-CFF12374D98B}" type="pres">
      <dgm:prSet presAssocID="{59E6CA0B-4663-4F8B-8A59-DEF0F6866B32}" presName="linearFlow" presStyleCnt="0">
        <dgm:presLayoutVars>
          <dgm:dir/>
          <dgm:resizeHandles val="exact"/>
        </dgm:presLayoutVars>
      </dgm:prSet>
      <dgm:spPr/>
    </dgm:pt>
    <dgm:pt modelId="{0CB71CE2-3106-4D24-AB6D-E58B97DAE535}" type="pres">
      <dgm:prSet presAssocID="{18145E3B-8F7C-44E4-BFD0-D401DA8F37B2}" presName="composite" presStyleCnt="0"/>
      <dgm:spPr/>
    </dgm:pt>
    <dgm:pt modelId="{28F7A822-090B-430E-9365-A20E077BA9DF}" type="pres">
      <dgm:prSet presAssocID="{18145E3B-8F7C-44E4-BFD0-D401DA8F37B2}" presName="imgShp" presStyleLbl="fgImgPlace1" presStyleIdx="0" presStyleCnt="3" custScaleX="83254" custScaleY="83254" custLinFactNeighborX="2545" custLinFactNeighborY="12520"/>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pt>
    <dgm:pt modelId="{2925C255-96F4-4877-A983-C8B702BB7BB1}" type="pres">
      <dgm:prSet presAssocID="{18145E3B-8F7C-44E4-BFD0-D401DA8F37B2}" presName="txShp" presStyleLbl="node1" presStyleIdx="0" presStyleCnt="3" custScaleX="107678" custScaleY="119722" custLinFactNeighborX="3569" custLinFactNeighborY="16071">
        <dgm:presLayoutVars>
          <dgm:bulletEnabled val="1"/>
        </dgm:presLayoutVars>
      </dgm:prSet>
      <dgm:spPr/>
    </dgm:pt>
    <dgm:pt modelId="{0A8EFA80-D276-4F36-824D-8ABF03B620E5}" type="pres">
      <dgm:prSet presAssocID="{07DB15B4-92B9-4FFC-A682-2EDF548D262C}" presName="spacing" presStyleCnt="0"/>
      <dgm:spPr/>
    </dgm:pt>
    <dgm:pt modelId="{1EEB64CD-D122-40CA-ADD4-A0B980A7BC7D}" type="pres">
      <dgm:prSet presAssocID="{A9A32360-883C-442A-97C5-C14A0480587F}" presName="composite" presStyleCnt="0"/>
      <dgm:spPr/>
    </dgm:pt>
    <dgm:pt modelId="{6A2B6F19-EDA5-42A5-BA90-629C1436E777}" type="pres">
      <dgm:prSet presAssocID="{A9A32360-883C-442A-97C5-C14A0480587F}" presName="imgShp" presStyleLbl="fgImgPlace1" presStyleIdx="1" presStyleCnt="3" custScaleX="83254" custScaleY="83254"/>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pt>
    <dgm:pt modelId="{151C539F-043D-40FA-B072-B69FA9D4D9DA}" type="pres">
      <dgm:prSet presAssocID="{A9A32360-883C-442A-97C5-C14A0480587F}" presName="txShp" presStyleLbl="node1" presStyleIdx="1" presStyleCnt="3" custScaleX="107678" custScaleY="114843" custLinFactNeighborX="3645" custLinFactNeighborY="3706">
        <dgm:presLayoutVars>
          <dgm:bulletEnabled val="1"/>
        </dgm:presLayoutVars>
      </dgm:prSet>
      <dgm:spPr/>
    </dgm:pt>
    <dgm:pt modelId="{D686B8E6-25CC-4097-B51D-DBDD9C4C4624}" type="pres">
      <dgm:prSet presAssocID="{01E756DC-0DF8-4F70-9F97-FAD8F4229274}" presName="spacing" presStyleCnt="0"/>
      <dgm:spPr/>
    </dgm:pt>
    <dgm:pt modelId="{15A9B2A2-C391-4C06-845F-4B1355D2BE7F}" type="pres">
      <dgm:prSet presAssocID="{36928BA7-2EFF-499E-B915-49DF63F92EE0}" presName="composite" presStyleCnt="0"/>
      <dgm:spPr/>
    </dgm:pt>
    <dgm:pt modelId="{E8BBF27A-5F41-476F-BE11-8A7205830115}" type="pres">
      <dgm:prSet presAssocID="{36928BA7-2EFF-499E-B915-49DF63F92EE0}" presName="imgShp" presStyleLbl="fgImgPlace1" presStyleIdx="2" presStyleCnt="3" custScaleX="83254" custScaleY="83254" custLinFactNeighborX="2844" custLinFactNeighborY="-624"/>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pt>
    <dgm:pt modelId="{9E91C9B0-48A4-4B4E-91C0-1A0694513C8E}" type="pres">
      <dgm:prSet presAssocID="{36928BA7-2EFF-499E-B915-49DF63F92EE0}" presName="txShp" presStyleLbl="node1" presStyleIdx="2" presStyleCnt="3" custScaleX="107678" custScaleY="120967" custLinFactNeighborX="3505" custLinFactNeighborY="156">
        <dgm:presLayoutVars>
          <dgm:bulletEnabled val="1"/>
        </dgm:presLayoutVars>
      </dgm:prSet>
      <dgm:spPr/>
    </dgm:pt>
  </dgm:ptLst>
  <dgm:cxnLst>
    <dgm:cxn modelId="{849FE902-625C-459B-9E12-58B00247B5F7}" type="presOf" srcId="{07DB15B4-92B9-4FFC-A682-2EDF548D262C}" destId="{0A8EFA80-D276-4F36-824D-8ABF03B620E5}" srcOrd="0" destOrd="0" presId="urn:microsoft.com/office/officeart/2005/8/layout/vList3"/>
    <dgm:cxn modelId="{D0777A33-C7EA-457F-A76E-E1D63758657F}" type="presOf" srcId="{36928BA7-2EFF-499E-B915-49DF63F92EE0}" destId="{9E91C9B0-48A4-4B4E-91C0-1A0694513C8E}" srcOrd="0" destOrd="0" presId="urn:microsoft.com/office/officeart/2005/8/layout/vList3"/>
    <dgm:cxn modelId="{19D1E13A-79A9-443F-89EC-B5EC548518A2}" type="presOf" srcId="{18145E3B-8F7C-44E4-BFD0-D401DA8F37B2}" destId="{2925C255-96F4-4877-A983-C8B702BB7BB1}" srcOrd="0" destOrd="0" presId="urn:microsoft.com/office/officeart/2005/8/layout/vList3"/>
    <dgm:cxn modelId="{1DBAA352-B621-4F21-834E-75DC8B93A64F}" srcId="{59E6CA0B-4663-4F8B-8A59-DEF0F6866B32}" destId="{18145E3B-8F7C-44E4-BFD0-D401DA8F37B2}" srcOrd="0" destOrd="0" parTransId="{F6375F66-9DA9-4E8A-99D8-1CE7A16DFF8F}" sibTransId="{07DB15B4-92B9-4FFC-A682-2EDF548D262C}"/>
    <dgm:cxn modelId="{6879597F-E66F-4175-AFDF-583E0231A3D1}" type="presOf" srcId="{01E756DC-0DF8-4F70-9F97-FAD8F4229274}" destId="{D686B8E6-25CC-4097-B51D-DBDD9C4C4624}" srcOrd="0" destOrd="0" presId="urn:microsoft.com/office/officeart/2005/8/layout/vList3"/>
    <dgm:cxn modelId="{D17ECFC2-2EB6-4770-A40C-210F4195A5E0}" srcId="{59E6CA0B-4663-4F8B-8A59-DEF0F6866B32}" destId="{36928BA7-2EFF-499E-B915-49DF63F92EE0}" srcOrd="2" destOrd="0" parTransId="{B4B5D7FD-94C1-484E-B8B6-06613C2B1062}" sibTransId="{15A8B20A-A052-44BC-A1B8-0E5C7C9E014B}"/>
    <dgm:cxn modelId="{EB7ACCE2-5F73-4D56-9BE5-E27CC66D4B84}" type="presOf" srcId="{A9A32360-883C-442A-97C5-C14A0480587F}" destId="{151C539F-043D-40FA-B072-B69FA9D4D9DA}" srcOrd="0" destOrd="0" presId="urn:microsoft.com/office/officeart/2005/8/layout/vList3"/>
    <dgm:cxn modelId="{E2C2D7EA-ABC8-4F22-B6E6-2D5CD0984EF5}" srcId="{59E6CA0B-4663-4F8B-8A59-DEF0F6866B32}" destId="{A9A32360-883C-442A-97C5-C14A0480587F}" srcOrd="1" destOrd="0" parTransId="{83DE4FB9-8ECC-4E89-A883-55B0D648C075}" sibTransId="{01E756DC-0DF8-4F70-9F97-FAD8F4229274}"/>
    <dgm:cxn modelId="{626391F3-C719-40CC-B9D4-F79E6FD955F1}" type="presOf" srcId="{59E6CA0B-4663-4F8B-8A59-DEF0F6866B32}" destId="{E23BF1BE-A912-457F-B3C5-CFF12374D98B}" srcOrd="0" destOrd="0" presId="urn:microsoft.com/office/officeart/2005/8/layout/vList3"/>
    <dgm:cxn modelId="{674945A7-29E1-4711-9D73-0D8EEB4F3E56}" type="presParOf" srcId="{E23BF1BE-A912-457F-B3C5-CFF12374D98B}" destId="{0CB71CE2-3106-4D24-AB6D-E58B97DAE535}" srcOrd="0" destOrd="0" presId="urn:microsoft.com/office/officeart/2005/8/layout/vList3"/>
    <dgm:cxn modelId="{1F42D630-F411-423F-B1F1-026228891EA8}" type="presParOf" srcId="{0CB71CE2-3106-4D24-AB6D-E58B97DAE535}" destId="{28F7A822-090B-430E-9365-A20E077BA9DF}" srcOrd="0" destOrd="0" presId="urn:microsoft.com/office/officeart/2005/8/layout/vList3"/>
    <dgm:cxn modelId="{5511A6E9-18CF-4960-B6B4-BCAE92E54845}" type="presParOf" srcId="{0CB71CE2-3106-4D24-AB6D-E58B97DAE535}" destId="{2925C255-96F4-4877-A983-C8B702BB7BB1}" srcOrd="1" destOrd="0" presId="urn:microsoft.com/office/officeart/2005/8/layout/vList3"/>
    <dgm:cxn modelId="{11FA4518-0ECD-41C3-9995-8098A67A917A}" type="presParOf" srcId="{E23BF1BE-A912-457F-B3C5-CFF12374D98B}" destId="{0A8EFA80-D276-4F36-824D-8ABF03B620E5}" srcOrd="1" destOrd="0" presId="urn:microsoft.com/office/officeart/2005/8/layout/vList3"/>
    <dgm:cxn modelId="{D5D07E80-B9ED-4317-A89F-24098E2B9541}" type="presParOf" srcId="{E23BF1BE-A912-457F-B3C5-CFF12374D98B}" destId="{1EEB64CD-D122-40CA-ADD4-A0B980A7BC7D}" srcOrd="2" destOrd="0" presId="urn:microsoft.com/office/officeart/2005/8/layout/vList3"/>
    <dgm:cxn modelId="{537E0945-FFDC-4844-B0CF-5330BD0CF97C}" type="presParOf" srcId="{1EEB64CD-D122-40CA-ADD4-A0B980A7BC7D}" destId="{6A2B6F19-EDA5-42A5-BA90-629C1436E777}" srcOrd="0" destOrd="0" presId="urn:microsoft.com/office/officeart/2005/8/layout/vList3"/>
    <dgm:cxn modelId="{DA9BA1AF-5446-4A6E-AAE5-A9D34C49FB9F}" type="presParOf" srcId="{1EEB64CD-D122-40CA-ADD4-A0B980A7BC7D}" destId="{151C539F-043D-40FA-B072-B69FA9D4D9DA}" srcOrd="1" destOrd="0" presId="urn:microsoft.com/office/officeart/2005/8/layout/vList3"/>
    <dgm:cxn modelId="{404C11D0-2550-4214-B3F1-8B5E1F23CF48}" type="presParOf" srcId="{E23BF1BE-A912-457F-B3C5-CFF12374D98B}" destId="{D686B8E6-25CC-4097-B51D-DBDD9C4C4624}" srcOrd="3" destOrd="0" presId="urn:microsoft.com/office/officeart/2005/8/layout/vList3"/>
    <dgm:cxn modelId="{8B020963-0C17-4F6E-AA47-0430F67AC238}" type="presParOf" srcId="{E23BF1BE-A912-457F-B3C5-CFF12374D98B}" destId="{15A9B2A2-C391-4C06-845F-4B1355D2BE7F}" srcOrd="4" destOrd="0" presId="urn:microsoft.com/office/officeart/2005/8/layout/vList3"/>
    <dgm:cxn modelId="{466C1658-DA1A-4264-8401-74CA44947708}" type="presParOf" srcId="{15A9B2A2-C391-4C06-845F-4B1355D2BE7F}" destId="{E8BBF27A-5F41-476F-BE11-8A7205830115}" srcOrd="0" destOrd="0" presId="urn:microsoft.com/office/officeart/2005/8/layout/vList3"/>
    <dgm:cxn modelId="{FAE81689-85BD-48C1-9B58-FD959BA2E087}" type="presParOf" srcId="{15A9B2A2-C391-4C06-845F-4B1355D2BE7F}" destId="{9E91C9B0-48A4-4B4E-91C0-1A0694513C8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6CA0B-4663-4F8B-8A59-DEF0F6866B32}" type="doc">
      <dgm:prSet loTypeId="urn:microsoft.com/office/officeart/2005/8/layout/vList3" loCatId="list" qsTypeId="urn:microsoft.com/office/officeart/2005/8/quickstyle/simple1#3" qsCatId="simple" csTypeId="urn:microsoft.com/office/officeart/2005/8/colors/accent5_5#3" csCatId="accent5" phldr="1"/>
      <dgm:spPr/>
      <dgm:t>
        <a:bodyPr/>
        <a:lstStyle/>
        <a:p>
          <a:endParaRPr lang="zh-CN" altLang="en-US"/>
        </a:p>
      </dgm:t>
    </dgm:pt>
    <dgm:pt modelId="{03321587-34B5-4632-8846-9A2E5763E56B}">
      <dgm:prSet phldr="0" custT="1"/>
      <dgm:spPr>
        <a:solidFill>
          <a:schemeClr val="accent1">
            <a:lumMod val="20000"/>
            <a:lumOff val="80000"/>
            <a:alpha val="90000"/>
          </a:schemeClr>
        </a:solidFill>
      </dgm:spPr>
      <dgm:t>
        <a:bodyPr vert="horz" wrap="square"/>
        <a:lstStyle/>
        <a:p>
          <a:pPr algn="l" rtl="0">
            <a:lnSpc>
              <a:spcPct val="100000"/>
            </a:lnSpc>
            <a:spcBef>
              <a:spcPct val="0"/>
            </a:spcBef>
            <a:spcAft>
              <a:spcPct val="35000"/>
            </a:spcAft>
          </a:pPr>
          <a:r>
            <a:rPr lang="en-US" sz="2000" b="1" i="0" u="none" strike="noStrike">
              <a:solidFill>
                <a:srgbClr val="000000"/>
              </a:solidFill>
              <a:latin typeface="SimSun" pitchFamily="2" charset="-122"/>
              <a:ea typeface="SimSun" pitchFamily="2" charset="-122"/>
              <a:cs typeface="Times New Roman" pitchFamily="18" charset="0"/>
            </a:rPr>
            <a:t>WASH和TVET研究项目的外部合作伙伴</a:t>
          </a:r>
        </a:p>
        <a:p>
          <a:pPr algn="l" rtl="0">
            <a:lnSpc>
              <a:spcPct val="100000"/>
            </a:lnSpc>
            <a:spcBef>
              <a:spcPct val="0"/>
            </a:spcBef>
            <a:spcAft>
              <a:spcPct val="35000"/>
            </a:spcAft>
          </a:pPr>
          <a:r>
            <a:rPr lang="en-US" sz="2000" b="0" i="0" u="none" strike="noStrike" baseline="0">
              <a:solidFill>
                <a:srgbClr val="000000"/>
              </a:solidFill>
              <a:latin typeface="SimSun" pitchFamily="2" charset="-122"/>
              <a:ea typeface="SimSun" pitchFamily="2" charset="-122"/>
              <a:cs typeface="Calibri" pitchFamily="34" charset="0"/>
            </a:rPr>
            <a:t>◦</a:t>
          </a:r>
          <a:r>
            <a:rPr lang="en-US" sz="1800" b="0" i="0" u="none" strike="noStrike">
              <a:solidFill>
                <a:srgbClr val="000000"/>
              </a:solidFill>
              <a:latin typeface="SimSun" pitchFamily="2" charset="-122"/>
              <a:ea typeface="SimSun" pitchFamily="2" charset="-122"/>
              <a:cs typeface="Times New Roman" pitchFamily="18" charset="0"/>
            </a:rPr>
            <a:t>提供专家意见</a:t>
          </a:r>
        </a:p>
        <a:p>
          <a:pPr algn="l" rtl="0">
            <a:lnSpc>
              <a:spcPct val="100000"/>
            </a:lnSpc>
            <a:spcBef>
              <a:spcPct val="0"/>
            </a:spcBef>
            <a:spcAft>
              <a:spcPct val="35000"/>
            </a:spcAft>
          </a:pPr>
          <a:r>
            <a:rPr lang="en-US" sz="1800" b="0" i="0" u="none" strike="noStrike" baseline="0">
              <a:solidFill>
                <a:srgbClr val="000000"/>
              </a:solidFill>
              <a:latin typeface="SimSun" pitchFamily="2" charset="-122"/>
              <a:ea typeface="SimSun" pitchFamily="2" charset="-122"/>
              <a:cs typeface="Calibri" pitchFamily="34" charset="0"/>
            </a:rPr>
            <a:t>◦</a:t>
          </a:r>
          <a:r>
            <a:rPr lang="en-US" sz="1800" b="0" i="0" u="none" strike="noStrike">
              <a:solidFill>
                <a:srgbClr val="000000"/>
              </a:solidFill>
              <a:latin typeface="SimSun" pitchFamily="2" charset="-122"/>
              <a:ea typeface="SimSun" pitchFamily="2" charset="-122"/>
              <a:cs typeface="Times New Roman" pitchFamily="18" charset="0"/>
            </a:rPr>
            <a:t>在此期间为TVET最终报告的俄语翻译进行审校。</a:t>
          </a:r>
          <a:endParaRPr lang="en-US" sz="1800" b="0" i="0" u="none" strike="noStrike">
            <a:solidFill>
              <a:srgbClr val="000000"/>
            </a:solidFill>
            <a:effectLst/>
            <a:latin typeface="SimSun" pitchFamily="2" charset="-122"/>
            <a:ea typeface="SimSun" pitchFamily="2" charset="-122"/>
            <a:cs typeface="Times New Roman" pitchFamily="18" charset="0"/>
          </a:endParaRPr>
        </a:p>
      </dgm:t>
    </dgm:pt>
    <dgm:pt modelId="{5DA4B925-5EB5-481E-89E0-6724DF6D9B77}" type="parTrans" cxnId="{1047A63B-4B7B-46DB-A50A-2EED1E95AD0D}">
      <dgm:prSet/>
      <dgm:spPr/>
      <dgm:t>
        <a:bodyPr/>
        <a:lstStyle/>
        <a:p>
          <a:endParaRPr lang="zh-CN" altLang="en-US"/>
        </a:p>
      </dgm:t>
    </dgm:pt>
    <dgm:pt modelId="{F3EAF2CC-C061-46E3-A98E-51FCF26D1A95}" type="sibTrans" cxnId="{1047A63B-4B7B-46DB-A50A-2EED1E95AD0D}">
      <dgm:prSet/>
      <dgm:spPr/>
      <dgm:t>
        <a:bodyPr/>
        <a:lstStyle/>
        <a:p>
          <a:endParaRPr lang="zh-CN" altLang="en-US"/>
        </a:p>
      </dgm:t>
    </dgm:pt>
    <dgm:pt modelId="{A9A32360-883C-442A-97C5-C14A0480587F}">
      <dgm:prSet phldr="0" custT="1"/>
      <dgm:spPr>
        <a:solidFill>
          <a:schemeClr val="accent1">
            <a:lumMod val="20000"/>
            <a:lumOff val="80000"/>
            <a:alpha val="70000"/>
          </a:schemeClr>
        </a:solidFill>
      </dgm:spPr>
      <dgm:t>
        <a:bodyPr vert="horz" wrap="square"/>
        <a:lstStyle/>
        <a:p>
          <a:pPr marR="0" algn="l" defTabSz="914400" rtl="0" eaLnBrk="1" fontAlgn="auto" latinLnBrk="0" hangingPunct="1">
            <a:lnSpc>
              <a:spcPct val="100000"/>
            </a:lnSpc>
            <a:spcBef>
              <a:spcPct val="0"/>
            </a:spcBef>
            <a:spcAft>
              <a:spcPct val="35000"/>
            </a:spcAft>
            <a:buClrTx/>
            <a:buSzTx/>
            <a:buFontTx/>
          </a:pPr>
          <a:r>
            <a:rPr lang="en-US" sz="1800" b="1" i="0" u="none" strike="noStrike">
              <a:solidFill>
                <a:srgbClr val="000000"/>
              </a:solidFill>
              <a:latin typeface="SimSun" pitchFamily="2" charset="-122"/>
              <a:ea typeface="SimSun" pitchFamily="2" charset="-122"/>
              <a:cs typeface="Times New Roman" pitchFamily="18" charset="0"/>
            </a:rPr>
            <a:t>社交媒体</a:t>
          </a:r>
        </a:p>
        <a:p>
          <a:pPr marR="0" algn="l" defTabSz="914400" rtl="0" eaLnBrk="1" fontAlgn="auto" latinLnBrk="0" hangingPunct="1">
            <a:lnSpc>
              <a:spcPct val="100000"/>
            </a:lnSpc>
            <a:spcBef>
              <a:spcPct val="0"/>
            </a:spcBef>
            <a:spcAft>
              <a:spcPct val="35000"/>
            </a:spcAft>
            <a:buClrTx/>
            <a:buSzTx/>
            <a:buFontTx/>
          </a:pPr>
          <a:r>
            <a:rPr lang="en-US" sz="1800" b="0" i="0" u="none" strike="noStrike" baseline="0">
              <a:solidFill>
                <a:srgbClr val="000000"/>
              </a:solidFill>
              <a:latin typeface="SimSun" pitchFamily="2" charset="-122"/>
              <a:ea typeface="SimSun" pitchFamily="2" charset="-122"/>
              <a:cs typeface="Calibri" pitchFamily="34" charset="0"/>
            </a:rPr>
            <a:t>◦</a:t>
          </a:r>
          <a:r>
            <a:rPr lang="en-US" sz="1800" b="0" i="0" u="none" strike="noStrike">
              <a:solidFill>
                <a:srgbClr val="000000"/>
              </a:solidFill>
              <a:latin typeface="SimSun" pitchFamily="2" charset="-122"/>
              <a:ea typeface="SimSun" pitchFamily="2" charset="-122"/>
              <a:cs typeface="Times New Roman" pitchFamily="18" charset="0"/>
            </a:rPr>
            <a:t>1328位LinkedIn关注者</a:t>
          </a:r>
        </a:p>
        <a:p>
          <a:pPr marR="0" algn="l" defTabSz="914400" rtl="0" eaLnBrk="1" fontAlgn="auto" latinLnBrk="0" hangingPunct="1">
            <a:lnSpc>
              <a:spcPct val="100000"/>
            </a:lnSpc>
            <a:spcBef>
              <a:spcPct val="0"/>
            </a:spcBef>
            <a:spcAft>
              <a:spcPct val="35000"/>
            </a:spcAft>
            <a:buClrTx/>
            <a:buSzTx/>
            <a:buFontTx/>
          </a:pPr>
          <a:r>
            <a:rPr lang="en-US" sz="1800" b="0" i="0" u="none" strike="noStrike" baseline="0">
              <a:solidFill>
                <a:srgbClr val="000000"/>
              </a:solidFill>
              <a:latin typeface="SimSun" pitchFamily="2" charset="-122"/>
              <a:ea typeface="SimSun" pitchFamily="2" charset="-122"/>
              <a:cs typeface="Calibri" pitchFamily="34" charset="0"/>
            </a:rPr>
            <a:t>◦</a:t>
          </a:r>
          <a:r>
            <a:rPr lang="en-US" sz="1800" b="0" i="0" u="none" strike="noStrike">
              <a:solidFill>
                <a:srgbClr val="000000"/>
              </a:solidFill>
              <a:latin typeface="SimSun" pitchFamily="2" charset="-122"/>
              <a:ea typeface="SimSun" pitchFamily="2" charset="-122"/>
              <a:cs typeface="Times New Roman" pitchFamily="18" charset="0"/>
            </a:rPr>
            <a:t>14733位微博关注者</a:t>
          </a:r>
        </a:p>
        <a:p>
          <a:pPr marR="0" algn="l" defTabSz="914400" rtl="0" eaLnBrk="1" fontAlgn="auto" latinLnBrk="0" hangingPunct="1">
            <a:lnSpc>
              <a:spcPct val="100000"/>
            </a:lnSpc>
            <a:spcBef>
              <a:spcPct val="0"/>
            </a:spcBef>
            <a:spcAft>
              <a:spcPct val="35000"/>
            </a:spcAft>
            <a:buClrTx/>
            <a:buSzTx/>
            <a:buFontTx/>
          </a:pPr>
          <a:r>
            <a:rPr lang="en-US" sz="1800" b="0" i="0" u="none" strike="noStrike" baseline="0">
              <a:solidFill>
                <a:srgbClr val="000000"/>
              </a:solidFill>
              <a:latin typeface="SimSun" pitchFamily="2" charset="-122"/>
              <a:ea typeface="SimSun" pitchFamily="2" charset="-122"/>
              <a:cs typeface="Calibri" pitchFamily="34" charset="0"/>
            </a:rPr>
            <a:t>◦</a:t>
          </a:r>
          <a:r>
            <a:rPr lang="en-US" sz="1800" b="0" i="0" u="none" strike="noStrike">
              <a:solidFill>
                <a:srgbClr val="000000"/>
              </a:solidFill>
              <a:latin typeface="SimSun" pitchFamily="2" charset="-122"/>
              <a:ea typeface="SimSun" pitchFamily="2" charset="-122"/>
              <a:cs typeface="Times New Roman" pitchFamily="18" charset="0"/>
            </a:rPr>
            <a:t>298位微信关注者</a:t>
          </a:r>
          <a:endParaRPr lang="zh-CN" altLang="en-US" sz="1800">
            <a:solidFill>
              <a:schemeClr val="tx1"/>
            </a:solidFill>
            <a:latin typeface="+mn-lt"/>
          </a:endParaRPr>
        </a:p>
        <a:p>
          <a:pPr algn="l" defTabSz="977900">
            <a:lnSpc>
              <a:spcPct val="90000"/>
            </a:lnSpc>
            <a:spcBef>
              <a:spcPct val="0"/>
            </a:spcBef>
            <a:spcAft>
              <a:spcPct val="35000"/>
            </a:spcAft>
          </a:pPr>
          <a:endParaRPr lang="zh-CN" altLang="en-US" sz="1800" b="0" baseline="0">
            <a:solidFill>
              <a:schemeClr val="tx1"/>
            </a:solidFill>
            <a:latin typeface="+mn-lt"/>
          </a:endParaRPr>
        </a:p>
      </dgm:t>
    </dgm:pt>
    <dgm:pt modelId="{83DE4FB9-8ECC-4E89-A883-55B0D648C075}" type="parTrans" cxnId="{A44B0414-92BA-46EC-9AD3-A84970D8C884}">
      <dgm:prSet/>
      <dgm:spPr/>
      <dgm:t>
        <a:bodyPr/>
        <a:lstStyle/>
        <a:p>
          <a:endParaRPr lang="zh-CN" altLang="en-US"/>
        </a:p>
      </dgm:t>
    </dgm:pt>
    <dgm:pt modelId="{01E756DC-0DF8-4F70-9F97-FAD8F4229274}" type="sibTrans" cxnId="{A44B0414-92BA-46EC-9AD3-A84970D8C884}">
      <dgm:prSet/>
      <dgm:spPr/>
      <dgm:t>
        <a:bodyPr/>
        <a:lstStyle/>
        <a:p>
          <a:endParaRPr lang="zh-CN" altLang="en-US"/>
        </a:p>
      </dgm:t>
    </dgm:pt>
    <dgm:pt modelId="{9741303E-4471-46F5-91F2-89CEE6D2A8FD}">
      <dgm:prSet phldr="0" custT="1"/>
      <dgm:spPr>
        <a:solidFill>
          <a:schemeClr val="accent1">
            <a:lumMod val="20000"/>
            <a:lumOff val="80000"/>
            <a:alpha val="50000"/>
          </a:schemeClr>
        </a:solidFill>
      </dgm:spPr>
      <dgm:t>
        <a:bodyPr vert="horz" wrap="square"/>
        <a:lstStyle/>
        <a:p>
          <a:pPr algn="l" rtl="0">
            <a:lnSpc>
              <a:spcPct val="100000"/>
            </a:lnSpc>
            <a:spcBef>
              <a:spcPct val="0"/>
            </a:spcBef>
            <a:spcAft>
              <a:spcPct val="35000"/>
            </a:spcAft>
          </a:pPr>
          <a:r>
            <a:rPr lang="en-US" sz="2000" b="1" i="0" u="none" strike="noStrike" baseline="0">
              <a:solidFill>
                <a:srgbClr val="000000"/>
              </a:solidFill>
              <a:latin typeface="SimSun" pitchFamily="2" charset="-122"/>
              <a:ea typeface="SimSun" pitchFamily="2" charset="-122"/>
              <a:cs typeface="Times New Roman" pitchFamily="18" charset="0"/>
            </a:rPr>
            <a:t>媒体推广</a:t>
          </a:r>
        </a:p>
        <a:p>
          <a:pPr algn="l" rtl="0">
            <a:lnSpc>
              <a:spcPct val="100000"/>
            </a:lnSpc>
            <a:spcBef>
              <a:spcPct val="0"/>
            </a:spcBef>
            <a:spcAft>
              <a:spcPct val="35000"/>
            </a:spcAft>
          </a:pPr>
          <a:r>
            <a:rPr lang="en-US" sz="2000" b="0" i="0" u="none" strike="noStrike" baseline="0">
              <a:solidFill>
                <a:srgbClr val="000000"/>
              </a:solidFill>
              <a:latin typeface="SimSun" pitchFamily="2" charset="-122"/>
              <a:ea typeface="SimSun" pitchFamily="2" charset="-122"/>
              <a:cs typeface="Calibri" pitchFamily="34" charset="0"/>
            </a:rPr>
            <a:t>◦</a:t>
          </a:r>
          <a:r>
            <a:rPr lang="en-US" sz="1800" b="0" i="0" u="none" strike="noStrike" baseline="0">
              <a:solidFill>
                <a:srgbClr val="000000"/>
              </a:solidFill>
              <a:latin typeface="SimSun" pitchFamily="2" charset="-122"/>
              <a:ea typeface="SimSun" pitchFamily="2" charset="-122"/>
              <a:cs typeface="Times New Roman" pitchFamily="18" charset="0"/>
            </a:rPr>
            <a:t>继续利用包括印刷、数字、电视和线上等大众媒体来推广CI的知识产品。</a:t>
          </a:r>
        </a:p>
      </dgm:t>
    </dgm:pt>
    <dgm:pt modelId="{80904E35-B0C9-4FFE-AAF8-E6F881FE56D8}" type="parTrans" cxnId="{908E9770-A498-480C-BB85-86462BCE4C23}">
      <dgm:prSet/>
      <dgm:spPr/>
      <dgm:t>
        <a:bodyPr/>
        <a:lstStyle/>
        <a:p>
          <a:endParaRPr lang="zh-CN" altLang="en-US"/>
        </a:p>
      </dgm:t>
    </dgm:pt>
    <dgm:pt modelId="{321D6B14-F7CA-43A8-8B03-9E14D60462B7}" type="sibTrans" cxnId="{908E9770-A498-480C-BB85-86462BCE4C23}">
      <dgm:prSet/>
      <dgm:spPr/>
      <dgm:t>
        <a:bodyPr/>
        <a:lstStyle/>
        <a:p>
          <a:endParaRPr lang="zh-CN" altLang="en-US"/>
        </a:p>
      </dgm:t>
    </dgm:pt>
    <dgm:pt modelId="{E23BF1BE-A912-457F-B3C5-CFF12374D98B}" type="pres">
      <dgm:prSet presAssocID="{59E6CA0B-4663-4F8B-8A59-DEF0F6866B32}" presName="linearFlow" presStyleCnt="0">
        <dgm:presLayoutVars>
          <dgm:dir/>
          <dgm:resizeHandles val="exact"/>
        </dgm:presLayoutVars>
      </dgm:prSet>
      <dgm:spPr/>
    </dgm:pt>
    <dgm:pt modelId="{B03C178A-D050-48CE-835F-49B5064BD11F}" type="pres">
      <dgm:prSet presAssocID="{03321587-34B5-4632-8846-9A2E5763E56B}" presName="composite" presStyleCnt="0"/>
      <dgm:spPr/>
    </dgm:pt>
    <dgm:pt modelId="{B32AC53B-51FA-4EF4-8C2B-9443CB336B71}" type="pres">
      <dgm:prSet presAssocID="{03321587-34B5-4632-8846-9A2E5763E56B}" presName="imgShp" presStyleLbl="fgImgPlace1" presStyleIdx="0" presStyleCnt="3" custLinFactNeighborX="-10118" custLinFactNeighborY="5059"/>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pt>
    <dgm:pt modelId="{8362EFC4-E12C-4C1B-A086-E03FEF50886C}" type="pres">
      <dgm:prSet presAssocID="{03321587-34B5-4632-8846-9A2E5763E56B}" presName="txShp" presStyleLbl="node1" presStyleIdx="0" presStyleCnt="3" custScaleX="107678" custScaleY="145123" custLinFactNeighborX="-430" custLinFactNeighborY="2831">
        <dgm:presLayoutVars>
          <dgm:bulletEnabled val="1"/>
        </dgm:presLayoutVars>
      </dgm:prSet>
      <dgm:spPr/>
    </dgm:pt>
    <dgm:pt modelId="{33460BD2-CB1E-4296-AF3F-179CA043B70A}" type="pres">
      <dgm:prSet presAssocID="{F3EAF2CC-C061-46E3-A98E-51FCF26D1A95}" presName="spacing" presStyleCnt="0"/>
      <dgm:spPr/>
    </dgm:pt>
    <dgm:pt modelId="{1EEB64CD-D122-40CA-ADD4-A0B980A7BC7D}" type="pres">
      <dgm:prSet presAssocID="{A9A32360-883C-442A-97C5-C14A0480587F}" presName="composite" presStyleCnt="0"/>
      <dgm:spPr/>
    </dgm:pt>
    <dgm:pt modelId="{6A2B6F19-EDA5-42A5-BA90-629C1436E777}" type="pres">
      <dgm:prSet presAssocID="{A9A32360-883C-442A-97C5-C14A0480587F}" presName="imgShp" presStyleLbl="fgImgPlace1" presStyleIdx="1" presStyleCnt="3" custLinFactNeighborX="-3011" custLinFactNeighborY="602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pt>
    <dgm:pt modelId="{151C539F-043D-40FA-B072-B69FA9D4D9DA}" type="pres">
      <dgm:prSet presAssocID="{A9A32360-883C-442A-97C5-C14A0480587F}" presName="txShp" presStyleLbl="node1" presStyleIdx="1" presStyleCnt="3" custScaleX="107678" custScaleY="144671" custLinFactNeighborX="408" custLinFactNeighborY="-309">
        <dgm:presLayoutVars>
          <dgm:bulletEnabled val="1"/>
        </dgm:presLayoutVars>
      </dgm:prSet>
      <dgm:spPr/>
    </dgm:pt>
    <dgm:pt modelId="{0A5E5B2B-9987-4FA9-ACE7-81C9270F5C34}" type="pres">
      <dgm:prSet presAssocID="{01E756DC-0DF8-4F70-9F97-FAD8F4229274}" presName="spacing" presStyleCnt="0"/>
      <dgm:spPr/>
    </dgm:pt>
    <dgm:pt modelId="{9275BDDF-B823-4B61-BFEA-0ECBE596E5C0}" type="pres">
      <dgm:prSet presAssocID="{9741303E-4471-46F5-91F2-89CEE6D2A8FD}" presName="composite" presStyleCnt="0"/>
      <dgm:spPr/>
    </dgm:pt>
    <dgm:pt modelId="{23CFEC0E-7ABD-4898-BB83-7C2CE46A6D75}" type="pres">
      <dgm:prSet presAssocID="{9741303E-4471-46F5-91F2-89CEE6D2A8FD}" presName="imgShp" presStyleLbl="fgImgPlace1" presStyleIdx="2" presStyleCnt="3" custLinFactNeighborX="-5302" custLinFactNeighborY="-884"/>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pt>
    <dgm:pt modelId="{BEAFE41B-371B-4AD0-870C-D2B4E5BC47FC}" type="pres">
      <dgm:prSet presAssocID="{9741303E-4471-46F5-91F2-89CEE6D2A8FD}" presName="txShp" presStyleLbl="node1" presStyleIdx="2" presStyleCnt="3" custScaleX="107678" custScaleY="144223" custLinFactNeighborY="-6118">
        <dgm:presLayoutVars>
          <dgm:bulletEnabled val="1"/>
        </dgm:presLayoutVars>
      </dgm:prSet>
      <dgm:spPr/>
    </dgm:pt>
  </dgm:ptLst>
  <dgm:cxnLst>
    <dgm:cxn modelId="{A44B0414-92BA-46EC-9AD3-A84970D8C884}" srcId="{59E6CA0B-4663-4F8B-8A59-DEF0F6866B32}" destId="{A9A32360-883C-442A-97C5-C14A0480587F}" srcOrd="1" destOrd="0" parTransId="{83DE4FB9-8ECC-4E89-A883-55B0D648C075}" sibTransId="{01E756DC-0DF8-4F70-9F97-FAD8F4229274}"/>
    <dgm:cxn modelId="{1047A63B-4B7B-46DB-A50A-2EED1E95AD0D}" srcId="{59E6CA0B-4663-4F8B-8A59-DEF0F6866B32}" destId="{03321587-34B5-4632-8846-9A2E5763E56B}" srcOrd="0" destOrd="0" parTransId="{5DA4B925-5EB5-481E-89E0-6724DF6D9B77}" sibTransId="{F3EAF2CC-C061-46E3-A98E-51FCF26D1A95}"/>
    <dgm:cxn modelId="{13B29D5E-3DBF-4325-969C-B24936975A6F}" type="presOf" srcId="{59E6CA0B-4663-4F8B-8A59-DEF0F6866B32}" destId="{E23BF1BE-A912-457F-B3C5-CFF12374D98B}" srcOrd="0" destOrd="0" presId="urn:microsoft.com/office/officeart/2005/8/layout/vList3"/>
    <dgm:cxn modelId="{1549E545-E756-49CB-9182-16871A7DDC15}" type="presOf" srcId="{9741303E-4471-46F5-91F2-89CEE6D2A8FD}" destId="{BEAFE41B-371B-4AD0-870C-D2B4E5BC47FC}" srcOrd="0" destOrd="0" presId="urn:microsoft.com/office/officeart/2005/8/layout/vList3"/>
    <dgm:cxn modelId="{908E9770-A498-480C-BB85-86462BCE4C23}" srcId="{59E6CA0B-4663-4F8B-8A59-DEF0F6866B32}" destId="{9741303E-4471-46F5-91F2-89CEE6D2A8FD}" srcOrd="2" destOrd="0" parTransId="{80904E35-B0C9-4FFE-AAF8-E6F881FE56D8}" sibTransId="{321D6B14-F7CA-43A8-8B03-9E14D60462B7}"/>
    <dgm:cxn modelId="{8C002578-CE93-4946-921A-C45760E25B0F}" type="presOf" srcId="{01E756DC-0DF8-4F70-9F97-FAD8F4229274}" destId="{0A5E5B2B-9987-4FA9-ACE7-81C9270F5C34}" srcOrd="0" destOrd="0" presId="urn:microsoft.com/office/officeart/2005/8/layout/vList3"/>
    <dgm:cxn modelId="{34FA58A9-E329-466B-B542-37256021043B}" type="presOf" srcId="{F3EAF2CC-C061-46E3-A98E-51FCF26D1A95}" destId="{33460BD2-CB1E-4296-AF3F-179CA043B70A}" srcOrd="0" destOrd="0" presId="urn:microsoft.com/office/officeart/2005/8/layout/vList3"/>
    <dgm:cxn modelId="{CC911DEA-1B4B-4F15-A501-A0407C4DD68F}" type="presOf" srcId="{03321587-34B5-4632-8846-9A2E5763E56B}" destId="{8362EFC4-E12C-4C1B-A086-E03FEF50886C}" srcOrd="0" destOrd="0" presId="urn:microsoft.com/office/officeart/2005/8/layout/vList3"/>
    <dgm:cxn modelId="{8C8098F1-C895-4DB0-9403-DBC334AF08C4}" type="presOf" srcId="{A9A32360-883C-442A-97C5-C14A0480587F}" destId="{151C539F-043D-40FA-B072-B69FA9D4D9DA}" srcOrd="0" destOrd="0" presId="urn:microsoft.com/office/officeart/2005/8/layout/vList3"/>
    <dgm:cxn modelId="{DF8D9E75-30E9-4DCB-8C1A-3D253B8276AE}" type="presParOf" srcId="{E23BF1BE-A912-457F-B3C5-CFF12374D98B}" destId="{B03C178A-D050-48CE-835F-49B5064BD11F}" srcOrd="0" destOrd="0" presId="urn:microsoft.com/office/officeart/2005/8/layout/vList3"/>
    <dgm:cxn modelId="{FFC50778-973D-4A50-A8BB-F885275F138C}" type="presParOf" srcId="{B03C178A-D050-48CE-835F-49B5064BD11F}" destId="{B32AC53B-51FA-4EF4-8C2B-9443CB336B71}" srcOrd="0" destOrd="0" presId="urn:microsoft.com/office/officeart/2005/8/layout/vList3"/>
    <dgm:cxn modelId="{E52B2424-7446-4829-B286-9C22562DA1D7}" type="presParOf" srcId="{B03C178A-D050-48CE-835F-49B5064BD11F}" destId="{8362EFC4-E12C-4C1B-A086-E03FEF50886C}" srcOrd="1" destOrd="0" presId="urn:microsoft.com/office/officeart/2005/8/layout/vList3"/>
    <dgm:cxn modelId="{0351EEDE-C4FC-471D-B134-7A9F5CDC40B7}" type="presParOf" srcId="{E23BF1BE-A912-457F-B3C5-CFF12374D98B}" destId="{33460BD2-CB1E-4296-AF3F-179CA043B70A}" srcOrd="1" destOrd="0" presId="urn:microsoft.com/office/officeart/2005/8/layout/vList3"/>
    <dgm:cxn modelId="{B1F4E9AD-E41A-49E8-B769-5769D4E6DD70}" type="presParOf" srcId="{E23BF1BE-A912-457F-B3C5-CFF12374D98B}" destId="{1EEB64CD-D122-40CA-ADD4-A0B980A7BC7D}" srcOrd="2" destOrd="0" presId="urn:microsoft.com/office/officeart/2005/8/layout/vList3"/>
    <dgm:cxn modelId="{74F3F5ED-C09F-41A1-8CFF-B31BEA07ADE1}" type="presParOf" srcId="{1EEB64CD-D122-40CA-ADD4-A0B980A7BC7D}" destId="{6A2B6F19-EDA5-42A5-BA90-629C1436E777}" srcOrd="0" destOrd="0" presId="urn:microsoft.com/office/officeart/2005/8/layout/vList3"/>
    <dgm:cxn modelId="{49317576-9ABA-4D96-8DEA-5401D6E14976}" type="presParOf" srcId="{1EEB64CD-D122-40CA-ADD4-A0B980A7BC7D}" destId="{151C539F-043D-40FA-B072-B69FA9D4D9DA}" srcOrd="1" destOrd="0" presId="urn:microsoft.com/office/officeart/2005/8/layout/vList3"/>
    <dgm:cxn modelId="{C8327890-2404-4B30-8310-047C418507C7}" type="presParOf" srcId="{E23BF1BE-A912-457F-B3C5-CFF12374D98B}" destId="{0A5E5B2B-9987-4FA9-ACE7-81C9270F5C34}" srcOrd="3" destOrd="0" presId="urn:microsoft.com/office/officeart/2005/8/layout/vList3"/>
    <dgm:cxn modelId="{B015C65F-F668-438F-9DFD-DAFEB9BEBB12}" type="presParOf" srcId="{E23BF1BE-A912-457F-B3C5-CFF12374D98B}" destId="{9275BDDF-B823-4B61-BFEA-0ECBE596E5C0}" srcOrd="4" destOrd="0" presId="urn:microsoft.com/office/officeart/2005/8/layout/vList3"/>
    <dgm:cxn modelId="{A0B0961B-5F9D-40B8-BAFB-DB492BAD218D}" type="presParOf" srcId="{9275BDDF-B823-4B61-BFEA-0ECBE596E5C0}" destId="{23CFEC0E-7ABD-4898-BB83-7C2CE46A6D75}" srcOrd="0" destOrd="0" presId="urn:microsoft.com/office/officeart/2005/8/layout/vList3"/>
    <dgm:cxn modelId="{051F5425-14E4-4211-BF5C-7B73135C7093}" type="presParOf" srcId="{9275BDDF-B823-4B61-BFEA-0ECBE596E5C0}" destId="{BEAFE41B-371B-4AD0-870C-D2B4E5BC47F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2EFC4-E12C-4C1B-A086-E03FEF50886C}">
      <dsp:nvSpPr>
        <dsp:cNvPr id="0" name=""/>
        <dsp:cNvSpPr/>
      </dsp:nvSpPr>
      <dsp:spPr>
        <a:xfrm rot="10800000">
          <a:off x="1408039" y="62212"/>
          <a:ext cx="7589001" cy="2577754"/>
        </a:xfrm>
        <a:prstGeom prst="homePlate">
          <a:avLst/>
        </a:prstGeom>
        <a:solidFill>
          <a:schemeClr val="accent1">
            <a:lumMod val="20000"/>
            <a:lumOff val="80000"/>
            <a:alpha val="9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540" tIns="76200" rIns="142240" bIns="76200" numCol="1" spcCol="1270" anchor="t" anchorCtr="0">
          <a:noAutofit/>
        </a:bodyPr>
        <a:lstStyle/>
        <a:p>
          <a:pPr marL="0" lvl="0" indent="0" algn="l" defTabSz="889000" rtl="0">
            <a:lnSpc>
              <a:spcPct val="100000"/>
            </a:lnSpc>
            <a:spcBef>
              <a:spcPct val="0"/>
            </a:spcBef>
            <a:spcAft>
              <a:spcPct val="35000"/>
            </a:spcAft>
            <a:buNone/>
          </a:pPr>
          <a:r>
            <a:rPr lang="en-US" sz="2000" b="1" i="0" u="none" strike="noStrike" kern="1200">
              <a:solidFill>
                <a:srgbClr val="000000"/>
              </a:solidFill>
              <a:latin typeface="SimSun" pitchFamily="2" charset="-122"/>
              <a:ea typeface="SimSun" pitchFamily="2" charset="-122"/>
              <a:cs typeface="Times New Roman" pitchFamily="18" charset="0"/>
            </a:rPr>
            <a:t>《CAREC研究院季度经济监测报告》</a:t>
          </a:r>
        </a:p>
        <a:p>
          <a:pPr marL="0" lvl="0" indent="0" algn="l" defTabSz="889000" rtl="0">
            <a:lnSpc>
              <a:spcPct val="100000"/>
            </a:lnSpc>
            <a:spcBef>
              <a:spcPct val="0"/>
            </a:spcBef>
            <a:spcAft>
              <a:spcPct val="35000"/>
            </a:spcAft>
            <a:buNone/>
          </a:pPr>
          <a:r>
            <a:rPr lang="en-US" sz="1600" b="0" i="0" u="none" strike="noStrike" kern="1200" baseline="0">
              <a:solidFill>
                <a:srgbClr val="000000"/>
              </a:solidFill>
              <a:latin typeface="SimSun" pitchFamily="2" charset="-122"/>
              <a:ea typeface="SimSun" pitchFamily="2" charset="-122"/>
              <a:cs typeface="Calibri" pitchFamily="34" charset="0"/>
            </a:rPr>
            <a:t>◦ </a:t>
          </a:r>
          <a:r>
            <a:rPr lang="en-US" sz="1600" b="0" i="0" u="none" strike="noStrike" kern="1200">
              <a:solidFill>
                <a:srgbClr val="000000"/>
              </a:solidFill>
              <a:latin typeface="SimSun" pitchFamily="2" charset="-122"/>
              <a:ea typeface="SimSun" pitchFamily="2" charset="-122"/>
              <a:cs typeface="Times New Roman" pitchFamily="18" charset="0"/>
            </a:rPr>
            <a:t>通过各类宏观经济指标展现CAREC地区经济发展情况的一系列监测报告</a:t>
          </a:r>
        </a:p>
        <a:p>
          <a:pPr marL="0" lvl="0" indent="0" defTabSz="889000" rtl="0">
            <a:lnSpc>
              <a:spcPct val="100000"/>
            </a:lnSpc>
            <a:spcBef>
              <a:spcPct val="0"/>
            </a:spcBef>
            <a:spcAft>
              <a:spcPct val="35000"/>
            </a:spcAft>
            <a:buNone/>
          </a:pPr>
          <a:r>
            <a:rPr lang="en-US" sz="1600" b="0" i="0" u="none" strike="noStrike" kern="1200" baseline="0">
              <a:solidFill>
                <a:srgbClr val="000000"/>
              </a:solidFill>
              <a:latin typeface="SimSun" pitchFamily="2" charset="-122"/>
              <a:ea typeface="SimSun" pitchFamily="2" charset="-122"/>
              <a:cs typeface="Calibri" pitchFamily="34" charset="0"/>
            </a:rPr>
            <a:t>◦</a:t>
          </a:r>
          <a:r>
            <a:rPr lang="en-US" sz="1600" b="0" i="0" u="none" strike="noStrike" kern="1200">
              <a:solidFill>
                <a:srgbClr val="000000"/>
              </a:solidFill>
              <a:latin typeface="SimSun" pitchFamily="2" charset="-122"/>
              <a:ea typeface="SimSun" pitchFamily="2" charset="-122"/>
              <a:cs typeface="Times New Roman" pitchFamily="18" charset="0"/>
            </a:rPr>
            <a:t>提供该地区最新的新冠疫情状况信息和疫苗接种进度</a:t>
          </a:r>
        </a:p>
        <a:p>
          <a:pPr marL="0" lvl="0" indent="0" defTabSz="889000" rtl="0">
            <a:lnSpc>
              <a:spcPct val="100000"/>
            </a:lnSpc>
            <a:spcBef>
              <a:spcPct val="0"/>
            </a:spcBef>
            <a:spcAft>
              <a:spcPct val="35000"/>
            </a:spcAft>
            <a:buNone/>
          </a:pPr>
          <a:r>
            <a:rPr lang="en-US" sz="1600" b="0" i="0" u="none" strike="noStrike" kern="1200" baseline="0">
              <a:solidFill>
                <a:srgbClr val="000000"/>
              </a:solidFill>
              <a:latin typeface="SimSun" pitchFamily="2" charset="-122"/>
              <a:ea typeface="SimSun" pitchFamily="2" charset="-122"/>
              <a:cs typeface="Calibri" pitchFamily="34" charset="0"/>
            </a:rPr>
            <a:t>◦</a:t>
          </a:r>
          <a:r>
            <a:rPr lang="en-US" sz="1600" b="0" i="0" u="none" strike="noStrike" kern="1200">
              <a:solidFill>
                <a:srgbClr val="000000"/>
              </a:solidFill>
              <a:latin typeface="SimSun" pitchFamily="2" charset="-122"/>
              <a:ea typeface="SimSun" pitchFamily="2" charset="-122"/>
              <a:cs typeface="Times New Roman" pitchFamily="18" charset="0"/>
            </a:rPr>
            <a:t>提供中文和俄语翻译版本，满足不同语言读者的要求。</a:t>
          </a:r>
        </a:p>
      </dsp:txBody>
      <dsp:txXfrm rot="10800000">
        <a:off x="2052477" y="62212"/>
        <a:ext cx="6944563" cy="2577754"/>
      </dsp:txXfrm>
    </dsp:sp>
    <dsp:sp modelId="{B32AC53B-51FA-4EF4-8C2B-9443CB336B71}">
      <dsp:nvSpPr>
        <dsp:cNvPr id="0" name=""/>
        <dsp:cNvSpPr/>
      </dsp:nvSpPr>
      <dsp:spPr>
        <a:xfrm>
          <a:off x="966395" y="708310"/>
          <a:ext cx="1206803" cy="12068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151C539F-043D-40FA-B072-B69FA9D4D9DA}">
      <dsp:nvSpPr>
        <dsp:cNvPr id="0" name=""/>
        <dsp:cNvSpPr/>
      </dsp:nvSpPr>
      <dsp:spPr>
        <a:xfrm rot="10800000">
          <a:off x="1512940" y="2827219"/>
          <a:ext cx="7488747" cy="1231834"/>
        </a:xfrm>
        <a:prstGeom prst="homePlate">
          <a:avLst/>
        </a:prstGeom>
        <a:solidFill>
          <a:schemeClr val="accent1">
            <a:lumMod val="20000"/>
            <a:lumOff val="80000"/>
            <a:alpha val="7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540" tIns="76200" rIns="142240" bIns="76200" numCol="1" spcCol="1270" anchor="ctr" anchorCtr="0">
          <a:noAutofit/>
        </a:bodyPr>
        <a:lstStyle/>
        <a:p>
          <a:pPr marL="0" marR="0" lvl="0" indent="0" algn="l" defTabSz="914400" rtl="0" eaLnBrk="1" fontAlgn="auto" latinLnBrk="0" hangingPunct="1">
            <a:lnSpc>
              <a:spcPct val="90000"/>
            </a:lnSpc>
            <a:spcBef>
              <a:spcPct val="0"/>
            </a:spcBef>
            <a:spcAft>
              <a:spcPts val="840"/>
            </a:spcAft>
            <a:buClrTx/>
            <a:buSzTx/>
            <a:buFontTx/>
            <a:buNone/>
          </a:pPr>
          <a:r>
            <a:rPr lang="en-US" sz="2000" b="1" i="0" u="none" strike="noStrike" kern="1200">
              <a:solidFill>
                <a:srgbClr val="000000"/>
              </a:solidFill>
              <a:latin typeface="SimSun" pitchFamily="2" charset="-122"/>
              <a:ea typeface="SimSun" pitchFamily="2" charset="-122"/>
              <a:cs typeface="Times New Roman" pitchFamily="18" charset="0"/>
            </a:rPr>
            <a:t>经济简报</a:t>
          </a:r>
        </a:p>
        <a:p>
          <a:pPr marL="0" lvl="0" indent="0" rtl="0">
            <a:lnSpc>
              <a:spcPct val="90000"/>
            </a:lnSpc>
            <a:spcBef>
              <a:spcPct val="0"/>
            </a:spcBef>
            <a:spcAft>
              <a:spcPts val="840"/>
            </a:spcAft>
            <a:buNone/>
          </a:pPr>
          <a:r>
            <a:rPr lang="en-US" sz="1600" b="0" i="0" u="none" strike="noStrike" kern="1200" baseline="0">
              <a:solidFill>
                <a:srgbClr val="000000"/>
              </a:solidFill>
              <a:latin typeface="SimSun" pitchFamily="2" charset="-122"/>
              <a:ea typeface="SimSun" pitchFamily="2" charset="-122"/>
              <a:cs typeface="Calibri" pitchFamily="34" charset="0"/>
            </a:rPr>
            <a:t>◦</a:t>
          </a:r>
          <a:r>
            <a:rPr lang="en-US" sz="1600" b="0" i="0" u="none" strike="noStrike" kern="1200">
              <a:solidFill>
                <a:srgbClr val="000000"/>
              </a:solidFill>
              <a:latin typeface="SimSun" pitchFamily="2" charset="-122"/>
              <a:ea typeface="SimSun" pitchFamily="2" charset="-122"/>
              <a:cs typeface="Times New Roman" pitchFamily="18" charset="0"/>
            </a:rPr>
            <a:t>阿富汗经济概况</a:t>
          </a:r>
        </a:p>
        <a:p>
          <a:pPr marL="0" lvl="0" indent="0" rtl="0">
            <a:lnSpc>
              <a:spcPct val="90000"/>
            </a:lnSpc>
            <a:spcBef>
              <a:spcPct val="0"/>
            </a:spcBef>
            <a:spcAft>
              <a:spcPts val="840"/>
            </a:spcAft>
            <a:buNone/>
          </a:pPr>
          <a:r>
            <a:rPr lang="en-US" sz="1600" b="0" i="0" u="none" strike="noStrike" kern="1200" baseline="0">
              <a:solidFill>
                <a:srgbClr val="000000"/>
              </a:solidFill>
              <a:latin typeface="SimSun" pitchFamily="2" charset="-122"/>
              <a:ea typeface="SimSun" pitchFamily="2" charset="-122"/>
              <a:cs typeface="Calibri" pitchFamily="34" charset="0"/>
            </a:rPr>
            <a:t>◦</a:t>
          </a:r>
          <a:r>
            <a:rPr lang="en-US" sz="1600" b="0" i="0" u="none" strike="noStrike" kern="1200">
              <a:solidFill>
                <a:srgbClr val="000000"/>
              </a:solidFill>
              <a:latin typeface="SimSun" pitchFamily="2" charset="-122"/>
              <a:ea typeface="SimSun" pitchFamily="2" charset="-122"/>
              <a:cs typeface="Times New Roman" pitchFamily="18" charset="0"/>
            </a:rPr>
            <a:t>通胀威胁相关简报</a:t>
          </a:r>
        </a:p>
      </dsp:txBody>
      <dsp:txXfrm rot="10800000">
        <a:off x="1820898" y="2827219"/>
        <a:ext cx="7180789" cy="1231834"/>
      </dsp:txXfrm>
    </dsp:sp>
    <dsp:sp modelId="{6A2B6F19-EDA5-42A5-BA90-629C1436E777}">
      <dsp:nvSpPr>
        <dsp:cNvPr id="0" name=""/>
        <dsp:cNvSpPr/>
      </dsp:nvSpPr>
      <dsp:spPr>
        <a:xfrm>
          <a:off x="1008742" y="2825713"/>
          <a:ext cx="1206803" cy="12068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881D7410-C1F5-4FFE-9C5D-FA0E9E462BC3}">
      <dsp:nvSpPr>
        <dsp:cNvPr id="0" name=""/>
        <dsp:cNvSpPr/>
      </dsp:nvSpPr>
      <dsp:spPr>
        <a:xfrm rot="10800000">
          <a:off x="1509853" y="4186849"/>
          <a:ext cx="7473145" cy="2207226"/>
        </a:xfrm>
        <a:prstGeom prst="homePlate">
          <a:avLst/>
        </a:prstGeom>
        <a:solidFill>
          <a:schemeClr val="accent1">
            <a:lumMod val="20000"/>
            <a:lumOff val="80000"/>
            <a:alpha val="7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540" tIns="76200" rIns="142240" bIns="76200" numCol="1" spcCol="1270" anchor="ctr" anchorCtr="0">
          <a:noAutofit/>
        </a:bodyPr>
        <a:lstStyle/>
        <a:p>
          <a:pPr marL="0" marR="0" lvl="0" indent="0" algn="l" defTabSz="889000" rtl="0" eaLnBrk="1" fontAlgn="auto" latinLnBrk="0" hangingPunct="1">
            <a:lnSpc>
              <a:spcPct val="100000"/>
            </a:lnSpc>
            <a:spcBef>
              <a:spcPct val="0"/>
            </a:spcBef>
            <a:spcAft>
              <a:spcPct val="35000"/>
            </a:spcAft>
            <a:buClrTx/>
            <a:buSzTx/>
            <a:buFontTx/>
            <a:buNone/>
          </a:pPr>
          <a:r>
            <a:rPr lang="en-US" sz="2000" b="1" i="0" u="none" strike="noStrike" kern="1200" dirty="0">
              <a:solidFill>
                <a:srgbClr val="000000"/>
              </a:solidFill>
              <a:latin typeface="SimSun" pitchFamily="2" charset="-122"/>
              <a:ea typeface="SimSun" pitchFamily="2" charset="-122"/>
              <a:cs typeface="Times New Roman" pitchFamily="18" charset="0"/>
            </a:rPr>
            <a:t>CAREC </a:t>
          </a:r>
          <a:r>
            <a:rPr lang="en-US" sz="2000" b="1" i="0" u="none" strike="noStrike" kern="1200" dirty="0" err="1">
              <a:solidFill>
                <a:srgbClr val="000000"/>
              </a:solidFill>
              <a:latin typeface="SimSun" pitchFamily="2" charset="-122"/>
              <a:ea typeface="SimSun" pitchFamily="2" charset="-122"/>
              <a:cs typeface="Times New Roman" pitchFamily="18" charset="0"/>
            </a:rPr>
            <a:t>Chai网络研讨会</a:t>
          </a:r>
          <a:r>
            <a:rPr lang="en-US" sz="1800" b="1" i="0" u="none" strike="noStrike" kern="1200" dirty="0" err="1">
              <a:solidFill>
                <a:srgbClr val="000000"/>
              </a:solidFill>
              <a:latin typeface="SimSun" pitchFamily="2" charset="-122"/>
              <a:ea typeface="SimSun" pitchFamily="2" charset="-122"/>
              <a:cs typeface="Times New Roman" pitchFamily="18" charset="0"/>
            </a:rPr>
            <a:t>（与CBD和ADB共同举办</a:t>
          </a:r>
          <a:r>
            <a:rPr lang="en-US" sz="1800" b="1" i="0" u="none" strike="noStrike" kern="1200" dirty="0">
              <a:solidFill>
                <a:srgbClr val="000000"/>
              </a:solidFill>
              <a:latin typeface="SimSun" pitchFamily="2" charset="-122"/>
              <a:ea typeface="SimSun" pitchFamily="2" charset="-122"/>
              <a:cs typeface="Times New Roman" pitchFamily="18" charset="0"/>
            </a:rPr>
            <a:t>）</a:t>
          </a:r>
        </a:p>
        <a:p>
          <a:pPr marL="0" lvl="0" indent="0" algn="l" defTabSz="889000" rtl="0">
            <a:lnSpc>
              <a:spcPct val="100000"/>
            </a:lnSpc>
            <a:spcBef>
              <a:spcPct val="0"/>
            </a:spcBef>
            <a:spcAft>
              <a:spcPct val="35000"/>
            </a:spcAft>
            <a:buNone/>
          </a:pPr>
          <a:r>
            <a:rPr lang="en-US" sz="1600" b="0" i="0" u="none" strike="noStrike" kern="1200" baseline="0" dirty="0">
              <a:solidFill>
                <a:srgbClr val="000000"/>
              </a:solidFill>
              <a:latin typeface="SimSun" pitchFamily="2" charset="-122"/>
              <a:ea typeface="SimSun" pitchFamily="2" charset="-122"/>
              <a:cs typeface="Calibri" pitchFamily="34" charset="0"/>
            </a:rPr>
            <a:t>◦</a:t>
          </a:r>
          <a:r>
            <a:rPr lang="en-US" sz="1600" b="0" i="0" u="none" strike="noStrike" kern="1200" dirty="0">
              <a:solidFill>
                <a:srgbClr val="000000"/>
              </a:solidFill>
              <a:latin typeface="SimSun" pitchFamily="2" charset="-122"/>
              <a:ea typeface="SimSun" pitchFamily="2" charset="-122"/>
              <a:cs typeface="Times New Roman" pitchFamily="18" charset="0"/>
            </a:rPr>
            <a:t> “</a:t>
          </a:r>
          <a:r>
            <a:rPr lang="en-US" sz="1600" b="0" i="0" u="none" strike="noStrike" kern="1200" dirty="0" err="1">
              <a:solidFill>
                <a:srgbClr val="000000"/>
              </a:solidFill>
              <a:latin typeface="SimSun" pitchFamily="2" charset="-122"/>
              <a:ea typeface="SimSun" pitchFamily="2" charset="-122"/>
              <a:cs typeface="Times New Roman" pitchFamily="18" charset="0"/>
            </a:rPr>
            <a:t>了解导致阿富汗贫困问题的各类因素</a:t>
          </a:r>
          <a:r>
            <a:rPr lang="en-US" sz="1600" b="0" i="0" u="none" strike="noStrike" kern="1200" dirty="0">
              <a:solidFill>
                <a:srgbClr val="000000"/>
              </a:solidFill>
              <a:latin typeface="SimSun" pitchFamily="2" charset="-122"/>
              <a:ea typeface="SimSun" pitchFamily="2" charset="-122"/>
              <a:cs typeface="Times New Roman" pitchFamily="18" charset="0"/>
            </a:rPr>
            <a:t>”</a:t>
          </a:r>
        </a:p>
        <a:p>
          <a:pPr marL="0" lvl="0" indent="0" algn="l" defTabSz="889000" rtl="0">
            <a:lnSpc>
              <a:spcPct val="100000"/>
            </a:lnSpc>
            <a:spcBef>
              <a:spcPct val="0"/>
            </a:spcBef>
            <a:spcAft>
              <a:spcPct val="35000"/>
            </a:spcAft>
            <a:buNone/>
          </a:pPr>
          <a:r>
            <a:rPr lang="en-US" sz="1600" b="0" i="0" u="none" strike="noStrike" kern="1200" baseline="0" dirty="0">
              <a:solidFill>
                <a:srgbClr val="000000"/>
              </a:solidFill>
              <a:latin typeface="SimSun" pitchFamily="2" charset="-122"/>
              <a:ea typeface="SimSun" pitchFamily="2" charset="-122"/>
              <a:cs typeface="Calibri" pitchFamily="34" charset="0"/>
            </a:rPr>
            <a:t>◦ </a:t>
          </a:r>
          <a:r>
            <a:rPr lang="en-US" sz="1600" b="0" i="0" u="none" strike="noStrike" kern="1200" dirty="0">
              <a:solidFill>
                <a:srgbClr val="000000"/>
              </a:solidFill>
              <a:latin typeface="SimSun" pitchFamily="2" charset="-122"/>
              <a:ea typeface="SimSun" pitchFamily="2" charset="-122"/>
              <a:cs typeface="Times New Roman" pitchFamily="18" charset="0"/>
            </a:rPr>
            <a:t>“</a:t>
          </a:r>
          <a:r>
            <a:rPr lang="en-US" sz="1600" b="0" i="0" u="none" strike="noStrike" kern="1200" dirty="0" err="1">
              <a:solidFill>
                <a:srgbClr val="000000"/>
              </a:solidFill>
              <a:latin typeface="SimSun" pitchFamily="2" charset="-122"/>
              <a:ea typeface="SimSun" pitchFamily="2" charset="-122"/>
              <a:cs typeface="Times New Roman" pitchFamily="18" charset="0"/>
            </a:rPr>
            <a:t>乌克兰</a:t>
          </a:r>
          <a:r>
            <a:rPr lang="zh-CN" altLang="en-US" sz="1600" b="0" i="0" u="none" strike="noStrike" kern="1200" dirty="0">
              <a:solidFill>
                <a:srgbClr val="000000"/>
              </a:solidFill>
              <a:latin typeface="SimSun" pitchFamily="2" charset="-122"/>
              <a:ea typeface="SimSun" pitchFamily="2" charset="-122"/>
              <a:cs typeface="Times New Roman" pitchFamily="18" charset="0"/>
            </a:rPr>
            <a:t>地缘冲突</a:t>
          </a:r>
          <a:r>
            <a:rPr lang="en-US" sz="1600" b="0" i="0" u="none" strike="noStrike" kern="1200" dirty="0" err="1">
              <a:solidFill>
                <a:srgbClr val="000000"/>
              </a:solidFill>
              <a:latin typeface="SimSun" pitchFamily="2" charset="-122"/>
              <a:ea typeface="SimSun" pitchFamily="2" charset="-122"/>
              <a:cs typeface="Times New Roman" pitchFamily="18" charset="0"/>
            </a:rPr>
            <a:t>对CAREC地区经济的影响：初步评估</a:t>
          </a:r>
          <a:r>
            <a:rPr lang="en-US" sz="1600" b="0" i="0" u="none" strike="noStrike" kern="1200" dirty="0">
              <a:solidFill>
                <a:srgbClr val="000000"/>
              </a:solidFill>
              <a:latin typeface="SimSun" pitchFamily="2" charset="-122"/>
              <a:ea typeface="SimSun" pitchFamily="2" charset="-122"/>
              <a:cs typeface="Times New Roman" pitchFamily="18" charset="0"/>
            </a:rPr>
            <a:t>”</a:t>
          </a:r>
        </a:p>
        <a:p>
          <a:pPr marL="0" lvl="0" indent="0" algn="l" defTabSz="889000" rtl="0">
            <a:lnSpc>
              <a:spcPct val="100000"/>
            </a:lnSpc>
            <a:spcBef>
              <a:spcPct val="0"/>
            </a:spcBef>
            <a:spcAft>
              <a:spcPct val="35000"/>
            </a:spcAft>
            <a:buNone/>
          </a:pPr>
          <a:r>
            <a:rPr lang="en-US" sz="1600" b="0" i="0" u="none" strike="noStrike" kern="1200" baseline="0" dirty="0">
              <a:solidFill>
                <a:srgbClr val="000000"/>
              </a:solidFill>
              <a:latin typeface="SimSun" pitchFamily="2" charset="-122"/>
              <a:ea typeface="SimSun" pitchFamily="2" charset="-122"/>
              <a:cs typeface="Calibri" pitchFamily="34" charset="0"/>
            </a:rPr>
            <a:t>◦</a:t>
          </a:r>
          <a:r>
            <a:rPr lang="en-US" sz="1600" b="0" i="0" u="none" strike="noStrike" kern="1200" dirty="0">
              <a:solidFill>
                <a:srgbClr val="000000"/>
              </a:solidFill>
              <a:latin typeface="SimSun" pitchFamily="2" charset="-122"/>
              <a:ea typeface="SimSun" pitchFamily="2" charset="-122"/>
              <a:cs typeface="Times New Roman" pitchFamily="18" charset="0"/>
            </a:rPr>
            <a:t> “</a:t>
          </a:r>
          <a:r>
            <a:rPr lang="en-US" sz="1600" b="0" i="0" u="none" strike="noStrike" kern="1200" dirty="0" err="1">
              <a:solidFill>
                <a:srgbClr val="000000"/>
              </a:solidFill>
              <a:latin typeface="SimSun" pitchFamily="2" charset="-122"/>
              <a:ea typeface="SimSun" pitchFamily="2" charset="-122"/>
              <a:cs typeface="Times New Roman" pitchFamily="18" charset="0"/>
            </a:rPr>
            <a:t>把握CAREC地区（及其他地区）的经济脉搏</a:t>
          </a:r>
          <a:r>
            <a:rPr lang="en-US" sz="1600" b="0" i="0" u="none" strike="noStrike" kern="1200" dirty="0">
              <a:solidFill>
                <a:srgbClr val="000000"/>
              </a:solidFill>
              <a:latin typeface="SimSun" pitchFamily="2" charset="-122"/>
              <a:ea typeface="SimSun" pitchFamily="2" charset="-122"/>
              <a:cs typeface="Times New Roman" pitchFamily="18" charset="0"/>
            </a:rPr>
            <a:t>”</a:t>
          </a:r>
        </a:p>
      </dsp:txBody>
      <dsp:txXfrm rot="10800000">
        <a:off x="2061659" y="4186849"/>
        <a:ext cx="6921339" cy="2207226"/>
      </dsp:txXfrm>
    </dsp:sp>
    <dsp:sp modelId="{C1F461F1-D725-434B-80F2-E6E6E08F382A}">
      <dsp:nvSpPr>
        <dsp:cNvPr id="0" name=""/>
        <dsp:cNvSpPr/>
      </dsp:nvSpPr>
      <dsp:spPr>
        <a:xfrm>
          <a:off x="1014279" y="4673023"/>
          <a:ext cx="1206803" cy="120680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5C255-96F4-4877-A983-C8B702BB7BB1}">
      <dsp:nvSpPr>
        <dsp:cNvPr id="0" name=""/>
        <dsp:cNvSpPr/>
      </dsp:nvSpPr>
      <dsp:spPr>
        <a:xfrm rot="10800000">
          <a:off x="1829879" y="208525"/>
          <a:ext cx="7315181" cy="1538479"/>
        </a:xfrm>
        <a:prstGeom prst="homePlate">
          <a:avLst/>
        </a:prstGeom>
        <a:solidFill>
          <a:schemeClr val="accent1">
            <a:lumMod val="20000"/>
            <a:lumOff val="80000"/>
            <a:alpha val="9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668" tIns="68580" rIns="128016" bIns="68580" numCol="1" spcCol="1270" anchor="ctr" anchorCtr="0">
          <a:noAutofit/>
        </a:bodyPr>
        <a:lstStyle/>
        <a:p>
          <a:pPr marL="0" lvl="0" indent="0" algn="l" defTabSz="800100" rtl="0">
            <a:lnSpc>
              <a:spcPct val="100000"/>
            </a:lnSpc>
            <a:spcBef>
              <a:spcPct val="0"/>
            </a:spcBef>
            <a:spcAft>
              <a:spcPct val="35000"/>
            </a:spcAft>
            <a:buNone/>
          </a:pPr>
          <a:r>
            <a:rPr lang="en-US" sz="1800" b="1" i="0" u="none" strike="noStrike" kern="1200" baseline="0">
              <a:solidFill>
                <a:srgbClr val="000000"/>
              </a:solidFill>
              <a:latin typeface="SimSun" pitchFamily="2" charset="-122"/>
              <a:ea typeface="SimSun" pitchFamily="2" charset="-122"/>
            </a:rPr>
            <a:t>信息通报</a:t>
          </a:r>
        </a:p>
        <a:p>
          <a:pPr marL="0" lvl="0" indent="0" algn="l" defTabSz="800100" rtl="0">
            <a:lnSpc>
              <a:spcPct val="100000"/>
            </a:lnSpc>
            <a:spcBef>
              <a:spcPct val="0"/>
            </a:spcBef>
            <a:spcAft>
              <a:spcPct val="35000"/>
            </a:spcAft>
            <a:buNone/>
          </a:pPr>
          <a:r>
            <a:rPr lang="en-US" sz="1800" b="0" i="0" u="none" strike="noStrike" kern="1200" baseline="0">
              <a:solidFill>
                <a:srgbClr val="000000"/>
              </a:solidFill>
              <a:latin typeface="SimSun" pitchFamily="2" charset="-122"/>
              <a:ea typeface="SimSun" pitchFamily="2" charset="-122"/>
              <a:cs typeface="Calibri" pitchFamily="34" charset="0"/>
            </a:rPr>
            <a:t>◦</a:t>
          </a:r>
          <a:r>
            <a:rPr lang="en-US" sz="1800" b="0" i="0" u="none" strike="noStrike" kern="1200" baseline="0">
              <a:solidFill>
                <a:srgbClr val="000000"/>
              </a:solidFill>
              <a:latin typeface="SimSun" pitchFamily="2" charset="-122"/>
              <a:ea typeface="SimSun" pitchFamily="2" charset="-122"/>
              <a:cs typeface="Times New Roman" pitchFamily="18" charset="0"/>
            </a:rPr>
            <a:t>每月触达3000名利益相关者</a:t>
          </a:r>
        </a:p>
        <a:p>
          <a:pPr marL="0" lvl="0" indent="0" algn="l" defTabSz="800100" rtl="0">
            <a:lnSpc>
              <a:spcPct val="100000"/>
            </a:lnSpc>
            <a:spcBef>
              <a:spcPct val="0"/>
            </a:spcBef>
            <a:spcAft>
              <a:spcPct val="35000"/>
            </a:spcAft>
            <a:buNone/>
          </a:pPr>
          <a:r>
            <a:rPr lang="en-US" sz="1800" b="0" i="0" u="none" strike="noStrike" kern="1200" baseline="0">
              <a:solidFill>
                <a:srgbClr val="000000"/>
              </a:solidFill>
              <a:latin typeface="SimSun" pitchFamily="2" charset="-122"/>
              <a:ea typeface="SimSun" pitchFamily="2" charset="-122"/>
              <a:cs typeface="Calibri" pitchFamily="34" charset="0"/>
            </a:rPr>
            <a:t>◦</a:t>
          </a:r>
          <a:r>
            <a:rPr lang="en-US" sz="1800" b="0" i="0" u="none" strike="noStrike" kern="1200" baseline="0">
              <a:solidFill>
                <a:srgbClr val="000000"/>
              </a:solidFill>
              <a:latin typeface="SimSun" pitchFamily="2" charset="-122"/>
              <a:ea typeface="SimSun" pitchFamily="2" charset="-122"/>
            </a:rPr>
            <a:t>共36期</a:t>
          </a:r>
        </a:p>
        <a:p>
          <a:pPr marL="0" lvl="0" indent="0" algn="l" defTabSz="800100" rtl="0">
            <a:lnSpc>
              <a:spcPct val="100000"/>
            </a:lnSpc>
            <a:spcBef>
              <a:spcPct val="0"/>
            </a:spcBef>
            <a:spcAft>
              <a:spcPct val="35000"/>
            </a:spcAft>
            <a:buNone/>
          </a:pPr>
          <a:r>
            <a:rPr lang="en-US" sz="1800" b="0" i="0" u="none" strike="noStrike" kern="1200" baseline="0">
              <a:solidFill>
                <a:srgbClr val="000000"/>
              </a:solidFill>
              <a:latin typeface="SimSun" pitchFamily="2" charset="-122"/>
              <a:ea typeface="SimSun" pitchFamily="2" charset="-122"/>
              <a:cs typeface="Calibri" pitchFamily="34" charset="0"/>
            </a:rPr>
            <a:t>◦</a:t>
          </a:r>
          <a:r>
            <a:rPr lang="en-US" sz="1800" b="0" i="0" u="none" strike="noStrike" kern="1200" baseline="0">
              <a:solidFill>
                <a:srgbClr val="000000"/>
              </a:solidFill>
              <a:latin typeface="SimSun" pitchFamily="2" charset="-122"/>
              <a:ea typeface="SimSun" pitchFamily="2" charset="-122"/>
            </a:rPr>
            <a:t>英文、中文和俄文版本以供选阅</a:t>
          </a:r>
        </a:p>
      </dsp:txBody>
      <dsp:txXfrm rot="10800000">
        <a:off x="2214499" y="208525"/>
        <a:ext cx="6930561" cy="1538479"/>
      </dsp:txXfrm>
    </dsp:sp>
    <dsp:sp modelId="{28F7A822-090B-430E-9365-A20E077BA9DF}">
      <dsp:nvSpPr>
        <dsp:cNvPr id="0" name=""/>
        <dsp:cNvSpPr/>
      </dsp:nvSpPr>
      <dsp:spPr>
        <a:xfrm>
          <a:off x="1346002" y="397207"/>
          <a:ext cx="1069849" cy="106984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151C539F-043D-40FA-B072-B69FA9D4D9DA}">
      <dsp:nvSpPr>
        <dsp:cNvPr id="0" name=""/>
        <dsp:cNvSpPr/>
      </dsp:nvSpPr>
      <dsp:spPr>
        <a:xfrm rot="10800000">
          <a:off x="1835043" y="1971703"/>
          <a:ext cx="7315181" cy="1475782"/>
        </a:xfrm>
        <a:prstGeom prst="homePlate">
          <a:avLst/>
        </a:prstGeom>
        <a:solidFill>
          <a:schemeClr val="accent1">
            <a:lumMod val="20000"/>
            <a:lumOff val="80000"/>
            <a:alpha val="7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668" tIns="68580" rIns="128016" bIns="68580" numCol="1" spcCol="1270" anchor="ctr" anchorCtr="0">
          <a:noAutofit/>
        </a:bodyPr>
        <a:lstStyle/>
        <a:p>
          <a:pPr marL="0" lvl="0" indent="0" algn="l" defTabSz="800100" rtl="0">
            <a:lnSpc>
              <a:spcPct val="100000"/>
            </a:lnSpc>
            <a:spcBef>
              <a:spcPct val="0"/>
            </a:spcBef>
            <a:spcAft>
              <a:spcPct val="35000"/>
            </a:spcAft>
            <a:buNone/>
          </a:pPr>
          <a:r>
            <a:rPr lang="en-US" sz="1800" b="1" i="0" u="none" strike="noStrike" kern="1200" baseline="0">
              <a:solidFill>
                <a:srgbClr val="000000"/>
              </a:solidFill>
              <a:latin typeface="SimSun" pitchFamily="2" charset="-122"/>
              <a:ea typeface="SimSun" pitchFamily="2" charset="-122"/>
              <a:cs typeface="Times New Roman" pitchFamily="18" charset="0"/>
            </a:rPr>
            <a:t>亚洲发展平台</a:t>
          </a:r>
        </a:p>
        <a:p>
          <a:pPr marL="0" lvl="0" indent="0" algn="l" defTabSz="800100" rtl="0">
            <a:lnSpc>
              <a:spcPct val="100000"/>
            </a:lnSpc>
            <a:spcBef>
              <a:spcPct val="0"/>
            </a:spcBef>
            <a:spcAft>
              <a:spcPct val="35000"/>
            </a:spcAft>
            <a:buNone/>
          </a:pPr>
          <a:r>
            <a:rPr lang="en-US" sz="1800" b="0" i="0" u="none" strike="noStrike" kern="1200" baseline="0">
              <a:solidFill>
                <a:srgbClr val="000000"/>
              </a:solidFill>
              <a:latin typeface="SimSun" pitchFamily="2" charset="-122"/>
              <a:ea typeface="SimSun" pitchFamily="2" charset="-122"/>
              <a:cs typeface="Calibri" pitchFamily="34" charset="0"/>
            </a:rPr>
            <a:t>◦</a:t>
          </a:r>
          <a:r>
            <a:rPr lang="en-US" sz="1800" b="0" i="0" u="none" strike="noStrike" kern="1200" baseline="0">
              <a:solidFill>
                <a:srgbClr val="000000"/>
              </a:solidFill>
              <a:latin typeface="SimSun" pitchFamily="2" charset="-122"/>
              <a:ea typeface="SimSun" pitchFamily="2" charset="-122"/>
              <a:cs typeface="Times New Roman" pitchFamily="18" charset="0"/>
            </a:rPr>
            <a:t>本报告期内新增五项</a:t>
          </a:r>
        </a:p>
        <a:p>
          <a:pPr marL="0" lvl="0" indent="0" algn="l" defTabSz="800100" rtl="0">
            <a:lnSpc>
              <a:spcPct val="100000"/>
            </a:lnSpc>
            <a:spcBef>
              <a:spcPct val="0"/>
            </a:spcBef>
            <a:spcAft>
              <a:spcPct val="35000"/>
            </a:spcAft>
            <a:buNone/>
          </a:pPr>
          <a:r>
            <a:rPr lang="en-US" sz="1800" b="0" i="0" u="none" strike="noStrike" kern="1200" baseline="0">
              <a:solidFill>
                <a:srgbClr val="000000"/>
              </a:solidFill>
              <a:latin typeface="SimSun" pitchFamily="2" charset="-122"/>
              <a:ea typeface="SimSun" pitchFamily="2" charset="-122"/>
              <a:cs typeface="Calibri" pitchFamily="34" charset="0"/>
            </a:rPr>
            <a:t>◦</a:t>
          </a:r>
          <a:r>
            <a:rPr lang="en-US" sz="1800" b="0" i="0" u="none" strike="noStrike" kern="1200" baseline="0">
              <a:solidFill>
                <a:srgbClr val="000000"/>
              </a:solidFill>
              <a:latin typeface="SimSun" pitchFamily="2" charset="-122"/>
              <a:ea typeface="SimSun" pitchFamily="2" charset="-122"/>
              <a:cs typeface="Times New Roman" pitchFamily="18" charset="0"/>
            </a:rPr>
            <a:t>共有18个知识改编项目，另有6项正在筹备中</a:t>
          </a:r>
          <a:endParaRPr lang="en-US" altLang="en-US" sz="1800" b="0" i="0" u="none" strike="noStrike" kern="1200" baseline="0">
            <a:solidFill>
              <a:srgbClr val="000000"/>
            </a:solidFill>
            <a:latin typeface="SimSun" pitchFamily="2" charset="-122"/>
            <a:ea typeface="SimSun" pitchFamily="2" charset="-122"/>
            <a:cs typeface="Times New Roman" pitchFamily="18" charset="0"/>
          </a:endParaRPr>
        </a:p>
      </dsp:txBody>
      <dsp:txXfrm rot="10800000">
        <a:off x="2203988" y="1971703"/>
        <a:ext cx="6946236" cy="1475782"/>
      </dsp:txXfrm>
    </dsp:sp>
    <dsp:sp modelId="{6A2B6F19-EDA5-42A5-BA90-629C1436E777}">
      <dsp:nvSpPr>
        <dsp:cNvPr id="0" name=""/>
        <dsp:cNvSpPr/>
      </dsp:nvSpPr>
      <dsp:spPr>
        <a:xfrm>
          <a:off x="1313297" y="2127046"/>
          <a:ext cx="1069849" cy="106984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9E91C9B0-48A4-4B4E-91C0-1A0694513C8E}">
      <dsp:nvSpPr>
        <dsp:cNvPr id="0" name=""/>
        <dsp:cNvSpPr/>
      </dsp:nvSpPr>
      <dsp:spPr>
        <a:xfrm rot="10800000">
          <a:off x="1825532" y="3785461"/>
          <a:ext cx="7315181" cy="1554478"/>
        </a:xfrm>
        <a:prstGeom prst="homePlate">
          <a:avLst/>
        </a:prstGeom>
        <a:solidFill>
          <a:schemeClr val="accent1">
            <a:lumMod val="20000"/>
            <a:lumOff val="8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668" tIns="68580" rIns="128016" bIns="68580" numCol="1" spcCol="1270" anchor="ctr" anchorCtr="0">
          <a:noAutofit/>
        </a:bodyPr>
        <a:lstStyle/>
        <a:p>
          <a:pPr marL="0" lvl="0" indent="0" algn="l" defTabSz="800100" rtl="0">
            <a:lnSpc>
              <a:spcPct val="100000"/>
            </a:lnSpc>
            <a:spcBef>
              <a:spcPct val="0"/>
            </a:spcBef>
            <a:spcAft>
              <a:spcPct val="35000"/>
            </a:spcAft>
            <a:buNone/>
          </a:pPr>
          <a:r>
            <a:rPr lang="en-US" sz="1800" b="0" i="0" u="none" strike="noStrike" kern="1200">
              <a:solidFill>
                <a:srgbClr val="000000"/>
              </a:solidFill>
              <a:latin typeface="SimSun" pitchFamily="2" charset="-122"/>
              <a:ea typeface="SimSun" pitchFamily="2" charset="-122"/>
              <a:cs typeface="Times New Roman" pitchFamily="18" charset="0"/>
            </a:rPr>
            <a:t>通过网站媒介发布了</a:t>
          </a:r>
          <a:r>
            <a:rPr lang="en-US" sz="2000" b="1" i="0" u="none" strike="noStrike" kern="1200">
              <a:solidFill>
                <a:srgbClr val="000000"/>
              </a:solidFill>
              <a:latin typeface="SimSun" pitchFamily="2" charset="-122"/>
              <a:ea typeface="SimSun" pitchFamily="2" charset="-122"/>
              <a:cs typeface="Times New Roman" pitchFamily="18" charset="0"/>
            </a:rPr>
            <a:t>22项出版物 </a:t>
          </a:r>
          <a:r>
            <a:rPr lang="en-US" sz="1800" b="0" i="0" u="none" strike="noStrike" kern="1200">
              <a:solidFill>
                <a:srgbClr val="000000"/>
              </a:solidFill>
              <a:latin typeface="SimSun" pitchFamily="2" charset="-122"/>
              <a:ea typeface="SimSun" pitchFamily="2" charset="-122"/>
              <a:cs typeface="Times New Roman" pitchFamily="18" charset="0"/>
            </a:rPr>
            <a:t>，包括工作文件、政策简报、经济简报和研讨会报告。</a:t>
          </a:r>
          <a:endParaRPr lang="en-US" altLang="en-US" sz="1800" b="0" i="0" u="none" strike="noStrike" kern="1200">
            <a:solidFill>
              <a:srgbClr val="000000"/>
            </a:solidFill>
            <a:latin typeface="SimSun" pitchFamily="2" charset="-122"/>
            <a:ea typeface="SimSun" pitchFamily="2" charset="-122"/>
            <a:cs typeface="Times New Roman" pitchFamily="18" charset="0"/>
          </a:endParaRPr>
        </a:p>
      </dsp:txBody>
      <dsp:txXfrm rot="10800000">
        <a:off x="2214151" y="3785461"/>
        <a:ext cx="6926562" cy="1554478"/>
      </dsp:txXfrm>
    </dsp:sp>
    <dsp:sp modelId="{E8BBF27A-5F41-476F-BE11-8A7205830115}">
      <dsp:nvSpPr>
        <dsp:cNvPr id="0" name=""/>
        <dsp:cNvSpPr/>
      </dsp:nvSpPr>
      <dsp:spPr>
        <a:xfrm>
          <a:off x="1349844" y="4017752"/>
          <a:ext cx="1069849" cy="106984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2EFC4-E12C-4C1B-A086-E03FEF50886C}">
      <dsp:nvSpPr>
        <dsp:cNvPr id="0" name=""/>
        <dsp:cNvSpPr/>
      </dsp:nvSpPr>
      <dsp:spPr>
        <a:xfrm rot="10800000">
          <a:off x="1558529" y="30726"/>
          <a:ext cx="7315181" cy="1554481"/>
        </a:xfrm>
        <a:prstGeom prst="homePlate">
          <a:avLst/>
        </a:prstGeom>
        <a:solidFill>
          <a:schemeClr val="accent1">
            <a:lumMod val="20000"/>
            <a:lumOff val="80000"/>
            <a:alpha val="9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346" tIns="76200" rIns="142240" bIns="76200" numCol="1" spcCol="1270" anchor="ctr" anchorCtr="0">
          <a:noAutofit/>
        </a:bodyPr>
        <a:lstStyle/>
        <a:p>
          <a:pPr marL="0" lvl="0" indent="0" algn="l" defTabSz="889000" rtl="0">
            <a:lnSpc>
              <a:spcPct val="100000"/>
            </a:lnSpc>
            <a:spcBef>
              <a:spcPct val="0"/>
            </a:spcBef>
            <a:spcAft>
              <a:spcPct val="35000"/>
            </a:spcAft>
            <a:buNone/>
          </a:pPr>
          <a:r>
            <a:rPr lang="en-US" sz="2000" b="1" i="0" u="none" strike="noStrike" kern="1200">
              <a:solidFill>
                <a:srgbClr val="000000"/>
              </a:solidFill>
              <a:latin typeface="SimSun" pitchFamily="2" charset="-122"/>
              <a:ea typeface="SimSun" pitchFamily="2" charset="-122"/>
              <a:cs typeface="Times New Roman" pitchFamily="18" charset="0"/>
            </a:rPr>
            <a:t>WASH和TVET研究项目的外部合作伙伴</a:t>
          </a:r>
        </a:p>
        <a:p>
          <a:pPr marL="0" lvl="0" indent="0" algn="l" defTabSz="889000" rtl="0">
            <a:lnSpc>
              <a:spcPct val="100000"/>
            </a:lnSpc>
            <a:spcBef>
              <a:spcPct val="0"/>
            </a:spcBef>
            <a:spcAft>
              <a:spcPct val="35000"/>
            </a:spcAft>
            <a:buNone/>
          </a:pPr>
          <a:r>
            <a:rPr lang="en-US" sz="2000" b="0" i="0" u="none" strike="noStrike" kern="1200" baseline="0">
              <a:solidFill>
                <a:srgbClr val="000000"/>
              </a:solidFill>
              <a:latin typeface="SimSun" pitchFamily="2" charset="-122"/>
              <a:ea typeface="SimSun" pitchFamily="2" charset="-122"/>
              <a:cs typeface="Calibri" pitchFamily="34" charset="0"/>
            </a:rPr>
            <a:t>◦</a:t>
          </a:r>
          <a:r>
            <a:rPr lang="en-US" sz="1800" b="0" i="0" u="none" strike="noStrike" kern="1200">
              <a:solidFill>
                <a:srgbClr val="000000"/>
              </a:solidFill>
              <a:latin typeface="SimSun" pitchFamily="2" charset="-122"/>
              <a:ea typeface="SimSun" pitchFamily="2" charset="-122"/>
              <a:cs typeface="Times New Roman" pitchFamily="18" charset="0"/>
            </a:rPr>
            <a:t>提供专家意见</a:t>
          </a:r>
        </a:p>
        <a:p>
          <a:pPr marL="0" lvl="0" indent="0" algn="l" defTabSz="889000" rtl="0">
            <a:lnSpc>
              <a:spcPct val="100000"/>
            </a:lnSpc>
            <a:spcBef>
              <a:spcPct val="0"/>
            </a:spcBef>
            <a:spcAft>
              <a:spcPct val="35000"/>
            </a:spcAft>
            <a:buNone/>
          </a:pPr>
          <a:r>
            <a:rPr lang="en-US" sz="1800" b="0" i="0" u="none" strike="noStrike" kern="1200" baseline="0">
              <a:solidFill>
                <a:srgbClr val="000000"/>
              </a:solidFill>
              <a:latin typeface="SimSun" pitchFamily="2" charset="-122"/>
              <a:ea typeface="SimSun" pitchFamily="2" charset="-122"/>
              <a:cs typeface="Calibri" pitchFamily="34" charset="0"/>
            </a:rPr>
            <a:t>◦</a:t>
          </a:r>
          <a:r>
            <a:rPr lang="en-US" sz="1800" b="0" i="0" u="none" strike="noStrike" kern="1200">
              <a:solidFill>
                <a:srgbClr val="000000"/>
              </a:solidFill>
              <a:latin typeface="SimSun" pitchFamily="2" charset="-122"/>
              <a:ea typeface="SimSun" pitchFamily="2" charset="-122"/>
              <a:cs typeface="Times New Roman" pitchFamily="18" charset="0"/>
            </a:rPr>
            <a:t>在此期间为TVET最终报告的俄语翻译进行审校。</a:t>
          </a:r>
          <a:endParaRPr lang="en-US" sz="1800" b="0" i="0" u="none" strike="noStrike" kern="1200">
            <a:solidFill>
              <a:srgbClr val="000000"/>
            </a:solidFill>
            <a:effectLst/>
            <a:latin typeface="SimSun" pitchFamily="2" charset="-122"/>
            <a:ea typeface="SimSun" pitchFamily="2" charset="-122"/>
            <a:cs typeface="Times New Roman" pitchFamily="18" charset="0"/>
          </a:endParaRPr>
        </a:p>
      </dsp:txBody>
      <dsp:txXfrm rot="10800000">
        <a:off x="1947149" y="30726"/>
        <a:ext cx="6926561" cy="1554481"/>
      </dsp:txXfrm>
    </dsp:sp>
    <dsp:sp modelId="{B32AC53B-51FA-4EF4-8C2B-9443CB336B71}">
      <dsp:nvSpPr>
        <dsp:cNvPr id="0" name=""/>
        <dsp:cNvSpPr/>
      </dsp:nvSpPr>
      <dsp:spPr>
        <a:xfrm>
          <a:off x="1204594" y="296258"/>
          <a:ext cx="1071147" cy="10711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151C539F-043D-40FA-B072-B69FA9D4D9DA}">
      <dsp:nvSpPr>
        <dsp:cNvPr id="0" name=""/>
        <dsp:cNvSpPr/>
      </dsp:nvSpPr>
      <dsp:spPr>
        <a:xfrm rot="10800000">
          <a:off x="1615459" y="1871319"/>
          <a:ext cx="7315181" cy="1549640"/>
        </a:xfrm>
        <a:prstGeom prst="homePlate">
          <a:avLst/>
        </a:prstGeom>
        <a:solidFill>
          <a:schemeClr val="accent1">
            <a:lumMod val="20000"/>
            <a:lumOff val="80000"/>
            <a:alpha val="7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346" tIns="68580" rIns="128016" bIns="68580" numCol="1" spcCol="1270" anchor="ctr" anchorCtr="0">
          <a:noAutofit/>
        </a:bodyPr>
        <a:lstStyle/>
        <a:p>
          <a:pPr marL="0" marR="0" lvl="0" indent="0" algn="l" defTabSz="914400" rtl="0" eaLnBrk="1" fontAlgn="auto" latinLnBrk="0" hangingPunct="1">
            <a:lnSpc>
              <a:spcPct val="100000"/>
            </a:lnSpc>
            <a:spcBef>
              <a:spcPct val="0"/>
            </a:spcBef>
            <a:spcAft>
              <a:spcPct val="35000"/>
            </a:spcAft>
            <a:buClrTx/>
            <a:buSzTx/>
            <a:buFontTx/>
            <a:buNone/>
          </a:pPr>
          <a:r>
            <a:rPr lang="en-US" sz="1800" b="1" i="0" u="none" strike="noStrike" kern="1200">
              <a:solidFill>
                <a:srgbClr val="000000"/>
              </a:solidFill>
              <a:latin typeface="SimSun" pitchFamily="2" charset="-122"/>
              <a:ea typeface="SimSun" pitchFamily="2" charset="-122"/>
              <a:cs typeface="Times New Roman" pitchFamily="18" charset="0"/>
            </a:rPr>
            <a:t>社交媒体</a:t>
          </a:r>
        </a:p>
        <a:p>
          <a:pPr marL="0" marR="0" lvl="0" indent="0" algn="l" defTabSz="914400" rtl="0" eaLnBrk="1" fontAlgn="auto" latinLnBrk="0" hangingPunct="1">
            <a:lnSpc>
              <a:spcPct val="100000"/>
            </a:lnSpc>
            <a:spcBef>
              <a:spcPct val="0"/>
            </a:spcBef>
            <a:spcAft>
              <a:spcPct val="35000"/>
            </a:spcAft>
            <a:buClrTx/>
            <a:buSzTx/>
            <a:buFontTx/>
            <a:buNone/>
          </a:pPr>
          <a:r>
            <a:rPr lang="en-US" sz="1800" b="0" i="0" u="none" strike="noStrike" kern="1200" baseline="0">
              <a:solidFill>
                <a:srgbClr val="000000"/>
              </a:solidFill>
              <a:latin typeface="SimSun" pitchFamily="2" charset="-122"/>
              <a:ea typeface="SimSun" pitchFamily="2" charset="-122"/>
              <a:cs typeface="Calibri" pitchFamily="34" charset="0"/>
            </a:rPr>
            <a:t>◦</a:t>
          </a:r>
          <a:r>
            <a:rPr lang="en-US" sz="1800" b="0" i="0" u="none" strike="noStrike" kern="1200">
              <a:solidFill>
                <a:srgbClr val="000000"/>
              </a:solidFill>
              <a:latin typeface="SimSun" pitchFamily="2" charset="-122"/>
              <a:ea typeface="SimSun" pitchFamily="2" charset="-122"/>
              <a:cs typeface="Times New Roman" pitchFamily="18" charset="0"/>
            </a:rPr>
            <a:t>1328位LinkedIn关注者</a:t>
          </a:r>
        </a:p>
        <a:p>
          <a:pPr marL="0" marR="0" lvl="0" indent="0" algn="l" defTabSz="914400" rtl="0" eaLnBrk="1" fontAlgn="auto" latinLnBrk="0" hangingPunct="1">
            <a:lnSpc>
              <a:spcPct val="100000"/>
            </a:lnSpc>
            <a:spcBef>
              <a:spcPct val="0"/>
            </a:spcBef>
            <a:spcAft>
              <a:spcPct val="35000"/>
            </a:spcAft>
            <a:buClrTx/>
            <a:buSzTx/>
            <a:buFontTx/>
            <a:buNone/>
          </a:pPr>
          <a:r>
            <a:rPr lang="en-US" sz="1800" b="0" i="0" u="none" strike="noStrike" kern="1200" baseline="0">
              <a:solidFill>
                <a:srgbClr val="000000"/>
              </a:solidFill>
              <a:latin typeface="SimSun" pitchFamily="2" charset="-122"/>
              <a:ea typeface="SimSun" pitchFamily="2" charset="-122"/>
              <a:cs typeface="Calibri" pitchFamily="34" charset="0"/>
            </a:rPr>
            <a:t>◦</a:t>
          </a:r>
          <a:r>
            <a:rPr lang="en-US" sz="1800" b="0" i="0" u="none" strike="noStrike" kern="1200">
              <a:solidFill>
                <a:srgbClr val="000000"/>
              </a:solidFill>
              <a:latin typeface="SimSun" pitchFamily="2" charset="-122"/>
              <a:ea typeface="SimSun" pitchFamily="2" charset="-122"/>
              <a:cs typeface="Times New Roman" pitchFamily="18" charset="0"/>
            </a:rPr>
            <a:t>14733位微博关注者</a:t>
          </a:r>
        </a:p>
        <a:p>
          <a:pPr marL="0" marR="0" lvl="0" indent="0" algn="l" defTabSz="914400" rtl="0" eaLnBrk="1" fontAlgn="auto" latinLnBrk="0" hangingPunct="1">
            <a:lnSpc>
              <a:spcPct val="100000"/>
            </a:lnSpc>
            <a:spcBef>
              <a:spcPct val="0"/>
            </a:spcBef>
            <a:spcAft>
              <a:spcPct val="35000"/>
            </a:spcAft>
            <a:buClrTx/>
            <a:buSzTx/>
            <a:buFontTx/>
            <a:buNone/>
          </a:pPr>
          <a:r>
            <a:rPr lang="en-US" sz="1800" b="0" i="0" u="none" strike="noStrike" kern="1200" baseline="0">
              <a:solidFill>
                <a:srgbClr val="000000"/>
              </a:solidFill>
              <a:latin typeface="SimSun" pitchFamily="2" charset="-122"/>
              <a:ea typeface="SimSun" pitchFamily="2" charset="-122"/>
              <a:cs typeface="Calibri" pitchFamily="34" charset="0"/>
            </a:rPr>
            <a:t>◦</a:t>
          </a:r>
          <a:r>
            <a:rPr lang="en-US" sz="1800" b="0" i="0" u="none" strike="noStrike" kern="1200">
              <a:solidFill>
                <a:srgbClr val="000000"/>
              </a:solidFill>
              <a:latin typeface="SimSun" pitchFamily="2" charset="-122"/>
              <a:ea typeface="SimSun" pitchFamily="2" charset="-122"/>
              <a:cs typeface="Times New Roman" pitchFamily="18" charset="0"/>
            </a:rPr>
            <a:t>298位微信关注者</a:t>
          </a:r>
          <a:endParaRPr lang="zh-CN" altLang="en-US" sz="1800" kern="1200">
            <a:solidFill>
              <a:schemeClr val="tx1"/>
            </a:solidFill>
            <a:latin typeface="+mn-lt"/>
          </a:endParaRPr>
        </a:p>
        <a:p>
          <a:pPr marL="0" lvl="0" indent="0" algn="l" defTabSz="977900">
            <a:lnSpc>
              <a:spcPct val="90000"/>
            </a:lnSpc>
            <a:spcBef>
              <a:spcPct val="0"/>
            </a:spcBef>
            <a:spcAft>
              <a:spcPct val="35000"/>
            </a:spcAft>
            <a:buNone/>
          </a:pPr>
          <a:endParaRPr lang="zh-CN" altLang="en-US" sz="1800" b="0" kern="1200" baseline="0">
            <a:solidFill>
              <a:schemeClr val="tx1"/>
            </a:solidFill>
            <a:latin typeface="+mn-lt"/>
          </a:endParaRPr>
        </a:p>
      </dsp:txBody>
      <dsp:txXfrm rot="10800000">
        <a:off x="2002869" y="1871319"/>
        <a:ext cx="6927771" cy="1549640"/>
      </dsp:txXfrm>
    </dsp:sp>
    <dsp:sp modelId="{6A2B6F19-EDA5-42A5-BA90-629C1436E777}">
      <dsp:nvSpPr>
        <dsp:cNvPr id="0" name=""/>
        <dsp:cNvSpPr/>
      </dsp:nvSpPr>
      <dsp:spPr>
        <a:xfrm>
          <a:off x="1280720" y="2178380"/>
          <a:ext cx="1071147" cy="107114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BEAFE41B-371B-4AD0-870C-D2B4E5BC47FC}">
      <dsp:nvSpPr>
        <dsp:cNvPr id="0" name=""/>
        <dsp:cNvSpPr/>
      </dsp:nvSpPr>
      <dsp:spPr>
        <a:xfrm rot="10800000">
          <a:off x="1587741" y="3678482"/>
          <a:ext cx="7315181" cy="1544841"/>
        </a:xfrm>
        <a:prstGeom prst="homePlate">
          <a:avLst/>
        </a:prstGeom>
        <a:solidFill>
          <a:schemeClr val="accent1">
            <a:lumMod val="20000"/>
            <a:lumOff val="8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346" tIns="76200" rIns="142240" bIns="76200" numCol="1" spcCol="1270" anchor="ctr" anchorCtr="0">
          <a:noAutofit/>
        </a:bodyPr>
        <a:lstStyle/>
        <a:p>
          <a:pPr marL="0" lvl="0" indent="0" algn="l" defTabSz="889000" rtl="0">
            <a:lnSpc>
              <a:spcPct val="100000"/>
            </a:lnSpc>
            <a:spcBef>
              <a:spcPct val="0"/>
            </a:spcBef>
            <a:spcAft>
              <a:spcPct val="35000"/>
            </a:spcAft>
            <a:buNone/>
          </a:pPr>
          <a:r>
            <a:rPr lang="en-US" sz="2000" b="1" i="0" u="none" strike="noStrike" kern="1200" baseline="0">
              <a:solidFill>
                <a:srgbClr val="000000"/>
              </a:solidFill>
              <a:latin typeface="SimSun" pitchFamily="2" charset="-122"/>
              <a:ea typeface="SimSun" pitchFamily="2" charset="-122"/>
              <a:cs typeface="Times New Roman" pitchFamily="18" charset="0"/>
            </a:rPr>
            <a:t>媒体推广</a:t>
          </a:r>
        </a:p>
        <a:p>
          <a:pPr marL="0" lvl="0" indent="0" algn="l" defTabSz="889000" rtl="0">
            <a:lnSpc>
              <a:spcPct val="100000"/>
            </a:lnSpc>
            <a:spcBef>
              <a:spcPct val="0"/>
            </a:spcBef>
            <a:spcAft>
              <a:spcPct val="35000"/>
            </a:spcAft>
            <a:buNone/>
          </a:pPr>
          <a:r>
            <a:rPr lang="en-US" sz="2000" b="0" i="0" u="none" strike="noStrike" kern="1200" baseline="0">
              <a:solidFill>
                <a:srgbClr val="000000"/>
              </a:solidFill>
              <a:latin typeface="SimSun" pitchFamily="2" charset="-122"/>
              <a:ea typeface="SimSun" pitchFamily="2" charset="-122"/>
              <a:cs typeface="Calibri" pitchFamily="34" charset="0"/>
            </a:rPr>
            <a:t>◦</a:t>
          </a:r>
          <a:r>
            <a:rPr lang="en-US" sz="1800" b="0" i="0" u="none" strike="noStrike" kern="1200" baseline="0">
              <a:solidFill>
                <a:srgbClr val="000000"/>
              </a:solidFill>
              <a:latin typeface="SimSun" pitchFamily="2" charset="-122"/>
              <a:ea typeface="SimSun" pitchFamily="2" charset="-122"/>
              <a:cs typeface="Times New Roman" pitchFamily="18" charset="0"/>
            </a:rPr>
            <a:t>继续利用包括印刷、数字、电视和线上等大众媒体来推广CI的知识产品。</a:t>
          </a:r>
        </a:p>
      </dsp:txBody>
      <dsp:txXfrm rot="10800000">
        <a:off x="1973951" y="3678482"/>
        <a:ext cx="6928971" cy="1544841"/>
      </dsp:txXfrm>
    </dsp:sp>
    <dsp:sp modelId="{23CFEC0E-7ABD-4898-BB83-7C2CE46A6D75}">
      <dsp:nvSpPr>
        <dsp:cNvPr id="0" name=""/>
        <dsp:cNvSpPr/>
      </dsp:nvSpPr>
      <dsp:spPr>
        <a:xfrm>
          <a:off x="1256180" y="3971393"/>
          <a:ext cx="1071147" cy="107114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B6B3CF-A56A-4D62-A40B-5D7CD1DE21E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E0FA6840-5A76-4A57-BCEF-7EC90A426C1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vl1pPr>
          </a:lstStyle>
          <a:p>
            <a:pPr>
              <a:defRPr/>
            </a:pPr>
            <a:fld id="{316FA427-C2B2-4217-86B3-CAE58B9150BF}" type="datetime1">
              <a:rPr lang="en-US" altLang="en-US"/>
              <a:pPr>
                <a:defRPr/>
              </a:pPr>
              <a:t>3/1/2023</a:t>
            </a:fld>
            <a:endParaRPr lang="en-US" altLang="en-US"/>
          </a:p>
        </p:txBody>
      </p:sp>
      <p:sp>
        <p:nvSpPr>
          <p:cNvPr id="4" name="Footer Placeholder 3">
            <a:extLst>
              <a:ext uri="{FF2B5EF4-FFF2-40B4-BE49-F238E27FC236}">
                <a16:creationId xmlns:a16="http://schemas.microsoft.com/office/drawing/2014/main" id="{EFBB006E-9E25-454A-99A3-2EF84E2854E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496A1557-C98C-4B6B-BBB0-4B6915691B0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B4C685A-8FE8-4D07-91CB-679FD4DB1BE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357BAF-3ED3-492F-AE90-44CAFC582E3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88F71583-6FA2-4E8C-875E-1786F97F87E8}"/>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FC5FFF7-929F-4681-A67D-A6732DC0CA49}" type="datetime1">
              <a:rPr lang="en-US" altLang="en-US"/>
              <a:pPr>
                <a:defRPr/>
              </a:pPr>
              <a:t>3/1/2023</a:t>
            </a:fld>
            <a:endParaRPr lang="en-US" altLang="en-US"/>
          </a:p>
        </p:txBody>
      </p:sp>
      <p:sp>
        <p:nvSpPr>
          <p:cNvPr id="13316" name="Slide Image Placeholder 3">
            <a:extLst>
              <a:ext uri="{FF2B5EF4-FFF2-40B4-BE49-F238E27FC236}">
                <a16:creationId xmlns:a16="http://schemas.microsoft.com/office/drawing/2014/main" id="{47FC3BDA-2CC9-49FC-8274-2F4F26C5E7F8}"/>
              </a:ext>
            </a:extLst>
          </p:cNvPr>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8197" name="Notes Placeholder 4">
            <a:extLst>
              <a:ext uri="{FF2B5EF4-FFF2-40B4-BE49-F238E27FC236}">
                <a16:creationId xmlns:a16="http://schemas.microsoft.com/office/drawing/2014/main" id="{EFBCF05D-3B03-4850-AFD7-B52C0210C375}"/>
              </a:ext>
            </a:extLst>
          </p:cNvPr>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 name="Footer Placeholder 5">
            <a:extLst>
              <a:ext uri="{FF2B5EF4-FFF2-40B4-BE49-F238E27FC236}">
                <a16:creationId xmlns:a16="http://schemas.microsoft.com/office/drawing/2014/main" id="{B59B69DD-C256-4157-832A-312742E89F4A}"/>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a:extLst>
              <a:ext uri="{FF2B5EF4-FFF2-40B4-BE49-F238E27FC236}">
                <a16:creationId xmlns:a16="http://schemas.microsoft.com/office/drawing/2014/main" id="{4F51F0F0-315E-4CFF-87DD-19714290DDC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940E279-43C2-4798-AA7A-FAF7036A5D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9B0887F-A3E1-447B-918C-B8E29C930CFF}"/>
              </a:ext>
            </a:extLst>
          </p:cNvPr>
          <p:cNvSpPr>
            <a:spLocks noGrp="1" noRot="1" noChangeAspect="1" noChangeArrowheads="1" noTextEdit="1"/>
          </p:cNvSpPr>
          <p:nvPr>
            <p:ph type="sldImg" idx="4294967295"/>
          </p:nvPr>
        </p:nvSpPr>
        <p:spPr>
          <a:ln>
            <a:miter lim="800000"/>
          </a:ln>
        </p:spPr>
      </p:sp>
      <p:sp>
        <p:nvSpPr>
          <p:cNvPr id="23555" name="Notes Placeholder 2">
            <a:extLst>
              <a:ext uri="{FF2B5EF4-FFF2-40B4-BE49-F238E27FC236}">
                <a16:creationId xmlns:a16="http://schemas.microsoft.com/office/drawing/2014/main" id="{919367B2-A84E-4750-B22B-6F87953D1D30}"/>
              </a:ext>
            </a:extLst>
          </p:cNvPr>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3556" name="Slide Number Placeholder 3">
            <a:extLst>
              <a:ext uri="{FF2B5EF4-FFF2-40B4-BE49-F238E27FC236}">
                <a16:creationId xmlns:a16="http://schemas.microsoft.com/office/drawing/2014/main" id="{DED7FC75-8F95-423E-B570-EF5D69D556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9EA9533E-7B12-4705-ACB2-7EDF4CD1FE33}" type="slidenum">
              <a:rPr lang="ru-RU" altLang="en-US" smtClean="0"/>
              <a:pPr/>
              <a:t>8</a:t>
            </a:fld>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F8B3EC8-67B0-41C7-B8D6-421CF9147D88}"/>
              </a:ext>
            </a:extLst>
          </p:cNvPr>
          <p:cNvSpPr>
            <a:spLocks noGrp="1" noRot="1" noChangeAspect="1" noChangeArrowheads="1" noTextEdit="1"/>
          </p:cNvSpPr>
          <p:nvPr>
            <p:ph type="sldImg" idx="4294967295"/>
          </p:nvPr>
        </p:nvSpPr>
        <p:spPr>
          <a:ln>
            <a:miter lim="800000"/>
          </a:ln>
        </p:spPr>
      </p:sp>
      <p:sp>
        <p:nvSpPr>
          <p:cNvPr id="25603" name="Notes Placeholder 2">
            <a:extLst>
              <a:ext uri="{FF2B5EF4-FFF2-40B4-BE49-F238E27FC236}">
                <a16:creationId xmlns:a16="http://schemas.microsoft.com/office/drawing/2014/main" id="{8AF47065-E31E-4B9F-B3C5-1FC444F37760}"/>
              </a:ext>
            </a:extLst>
          </p:cNvPr>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5604" name="Slide Number Placeholder 3">
            <a:extLst>
              <a:ext uri="{FF2B5EF4-FFF2-40B4-BE49-F238E27FC236}">
                <a16:creationId xmlns:a16="http://schemas.microsoft.com/office/drawing/2014/main" id="{0E5D777B-F4E2-428D-B5AE-684B9F12F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89765D47-F3B2-4931-B2D2-03A34D14AD30}" type="slidenum">
              <a:rPr lang="ru-RU" altLang="en-US" smtClean="0"/>
              <a:pPr/>
              <a:t>9</a:t>
            </a:fld>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84861-D639-4F6D-826C-862D769B6027}"/>
              </a:ext>
            </a:extLst>
          </p:cNvPr>
          <p:cNvSpPr/>
          <p:nvPr/>
        </p:nvSpPr>
        <p:spPr>
          <a:xfrm>
            <a:off x="0" y="762000"/>
            <a:ext cx="9142413" cy="5334000"/>
          </a:xfrm>
          <a:prstGeom prst="rect">
            <a:avLst/>
          </a:prstGeom>
          <a:solidFill>
            <a:srgbClr val="F6AA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defRPr/>
            </a:pPr>
            <a:endParaRPr lang="en-US" altLang="en-US"/>
          </a:p>
        </p:txBody>
      </p:sp>
      <p:pic>
        <p:nvPicPr>
          <p:cNvPr id="5" name="Picture 9" descr="Logo, company name&#10;&#10;Description automatically generated">
            <a:extLst>
              <a:ext uri="{FF2B5EF4-FFF2-40B4-BE49-F238E27FC236}">
                <a16:creationId xmlns:a16="http://schemas.microsoft.com/office/drawing/2014/main" id="{20C08BC5-A4E1-41E8-B314-2BF318DF07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88475" y="2144713"/>
            <a:ext cx="26892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a:extLst>
              <a:ext uri="{FF2B5EF4-FFF2-40B4-BE49-F238E27FC236}">
                <a16:creationId xmlns:a16="http://schemas.microsoft.com/office/drawing/2014/main" id="{64542398-0BFC-4206-A3EB-301CCA628DBD}"/>
              </a:ext>
            </a:extLst>
          </p:cNvPr>
          <p:cNvSpPr txBox="1">
            <a:spLocks noChangeArrowheads="1"/>
          </p:cNvSpPr>
          <p:nvPr userDrawn="1"/>
        </p:nvSpPr>
        <p:spPr bwMode="auto">
          <a:xfrm>
            <a:off x="9418638" y="5165725"/>
            <a:ext cx="2659062" cy="369888"/>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defRPr/>
            </a:pPr>
            <a:r>
              <a:rPr lang="en-US" altLang="en-US" b="1">
                <a:solidFill>
                  <a:srgbClr val="005BAB"/>
                </a:solidFill>
                <a:latin typeface="Bradley Hand ITC" panose="03070402050302030203" pitchFamily="66" charset="0"/>
              </a:rPr>
              <a:t>Knowledge for Prosperity</a:t>
            </a:r>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noProof="1"/>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1"/>
              <a:t>Click to edit Master subtitle style</a:t>
            </a:r>
          </a:p>
        </p:txBody>
      </p:sp>
      <p:sp>
        <p:nvSpPr>
          <p:cNvPr id="7" name="Date Placeholder 3">
            <a:extLst>
              <a:ext uri="{FF2B5EF4-FFF2-40B4-BE49-F238E27FC236}">
                <a16:creationId xmlns:a16="http://schemas.microsoft.com/office/drawing/2014/main" id="{A06E5C61-FB8C-4C61-AE91-A4FC70CE70C7}"/>
              </a:ext>
            </a:extLst>
          </p:cNvPr>
          <p:cNvSpPr>
            <a:spLocks noGrp="1"/>
          </p:cNvSpPr>
          <p:nvPr>
            <p:ph type="dt" sz="half" idx="10"/>
          </p:nvPr>
        </p:nvSpPr>
        <p:spPr/>
        <p:txBody>
          <a:bodyPr/>
          <a:lstStyle>
            <a:lvl1pPr>
              <a:defRPr/>
            </a:lvl1pPr>
          </a:lstStyle>
          <a:p>
            <a:pPr>
              <a:defRPr/>
            </a:pPr>
            <a:fld id="{509C7ED2-494D-4890-8431-A06F9C390B94}" type="datetime1">
              <a:rPr lang="en-US" altLang="en-US"/>
              <a:pPr>
                <a:defRPr/>
              </a:pPr>
              <a:t>3/1/2023</a:t>
            </a:fld>
            <a:endParaRPr lang="en-US" altLang="en-US"/>
          </a:p>
        </p:txBody>
      </p:sp>
      <p:sp>
        <p:nvSpPr>
          <p:cNvPr id="8" name="Footer Placeholder 4">
            <a:extLst>
              <a:ext uri="{FF2B5EF4-FFF2-40B4-BE49-F238E27FC236}">
                <a16:creationId xmlns:a16="http://schemas.microsoft.com/office/drawing/2014/main" id="{B9EA8359-15B3-41D4-AB37-375FD5BC85AA}"/>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0E1DB3B-020C-4909-8442-7ED6CC56A002}"/>
              </a:ext>
            </a:extLst>
          </p:cNvPr>
          <p:cNvSpPr>
            <a:spLocks noGrp="1"/>
          </p:cNvSpPr>
          <p:nvPr>
            <p:ph type="sldNum" sz="quarter" idx="12"/>
          </p:nvPr>
        </p:nvSpPr>
        <p:spPr/>
        <p:txBody>
          <a:bodyPr/>
          <a:lstStyle>
            <a:lvl1pPr>
              <a:defRPr>
                <a:solidFill>
                  <a:srgbClr val="005BAB"/>
                </a:solidFill>
              </a:defRPr>
            </a:lvl1pPr>
          </a:lstStyle>
          <a:p>
            <a:pPr>
              <a:defRPr/>
            </a:pPr>
            <a:fld id="{70BAEC1A-9DB5-4D67-B37F-41923E00834F}" type="slidenum">
              <a:rPr lang="en-US" altLang="en-US"/>
              <a:pPr>
                <a:defRPr/>
              </a:pPr>
              <a:t>‹#›</a:t>
            </a:fld>
            <a:endParaRPr lang="en-US" altLang="en-US"/>
          </a:p>
        </p:txBody>
      </p:sp>
    </p:spTree>
    <p:extLst>
      <p:ext uri="{BB962C8B-B14F-4D97-AF65-F5344CB8AC3E}">
        <p14:creationId xmlns:p14="http://schemas.microsoft.com/office/powerpoint/2010/main" val="11139988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ncho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3407ED60-D775-4D4A-B6E2-64A51BE0FC1B}"/>
              </a:ext>
            </a:extLst>
          </p:cNvPr>
          <p:cNvSpPr>
            <a:spLocks noGrp="1"/>
          </p:cNvSpPr>
          <p:nvPr>
            <p:ph type="dt" sz="half" idx="10"/>
          </p:nvPr>
        </p:nvSpPr>
        <p:spPr/>
        <p:txBody>
          <a:bodyPr/>
          <a:lstStyle>
            <a:lvl1pPr>
              <a:defRPr/>
            </a:lvl1pPr>
          </a:lstStyle>
          <a:p>
            <a:pPr>
              <a:defRPr/>
            </a:pPr>
            <a:fld id="{C68B0516-0C08-4A9A-82D7-EE8BA3A33EEC}"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6239997B-03D4-44EE-B7CE-40CE2C35B9F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FC54756-B24B-4230-B4ED-F62C90C74D9C}"/>
              </a:ext>
            </a:extLst>
          </p:cNvPr>
          <p:cNvSpPr>
            <a:spLocks noGrp="1"/>
          </p:cNvSpPr>
          <p:nvPr>
            <p:ph type="sldNum" sz="quarter" idx="12"/>
          </p:nvPr>
        </p:nvSpPr>
        <p:spPr/>
        <p:txBody>
          <a:bodyPr/>
          <a:lstStyle>
            <a:lvl1pPr>
              <a:defRPr/>
            </a:lvl1pPr>
          </a:lstStyle>
          <a:p>
            <a:pPr>
              <a:defRPr/>
            </a:pPr>
            <a:fld id="{48D388CD-FA13-4FE8-ADB2-05C65B01FF1C}" type="slidenum">
              <a:rPr lang="en-US" altLang="en-US"/>
              <a:pPr>
                <a:defRPr/>
              </a:pPr>
              <a:t>‹#›</a:t>
            </a:fld>
            <a:endParaRPr lang="en-US" altLang="en-US"/>
          </a:p>
        </p:txBody>
      </p:sp>
    </p:spTree>
    <p:extLst>
      <p:ext uri="{BB962C8B-B14F-4D97-AF65-F5344CB8AC3E}">
        <p14:creationId xmlns:p14="http://schemas.microsoft.com/office/powerpoint/2010/main" val="24476621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E00A0E8B-B7BF-4523-8911-36F0456C2AD2}"/>
              </a:ext>
            </a:extLst>
          </p:cNvPr>
          <p:cNvSpPr>
            <a:spLocks noGrp="1"/>
          </p:cNvSpPr>
          <p:nvPr>
            <p:ph type="dt" sz="half" idx="10"/>
          </p:nvPr>
        </p:nvSpPr>
        <p:spPr/>
        <p:txBody>
          <a:bodyPr/>
          <a:lstStyle>
            <a:lvl1pPr>
              <a:defRPr/>
            </a:lvl1pPr>
          </a:lstStyle>
          <a:p>
            <a:pPr>
              <a:defRPr/>
            </a:pPr>
            <a:fld id="{3DB52BE1-C57E-4CB9-93B8-018736711B73}"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4CDA93AA-6555-4AC3-9540-1298BE233F6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EC50213-81A1-4CD4-B5C2-635A1BD451D1}"/>
              </a:ext>
            </a:extLst>
          </p:cNvPr>
          <p:cNvSpPr>
            <a:spLocks noGrp="1"/>
          </p:cNvSpPr>
          <p:nvPr>
            <p:ph type="sldNum" sz="quarter" idx="12"/>
          </p:nvPr>
        </p:nvSpPr>
        <p:spPr/>
        <p:txBody>
          <a:bodyPr/>
          <a:lstStyle>
            <a:lvl1pPr>
              <a:defRPr/>
            </a:lvl1pPr>
          </a:lstStyle>
          <a:p>
            <a:pPr>
              <a:defRPr/>
            </a:pPr>
            <a:fld id="{9F02864F-DFE9-4BCB-B395-0620D2797788}" type="slidenum">
              <a:rPr lang="en-US" altLang="en-US"/>
              <a:pPr>
                <a:defRPr/>
              </a:pPr>
              <a:t>‹#›</a:t>
            </a:fld>
            <a:endParaRPr lang="en-US" altLang="en-US"/>
          </a:p>
        </p:txBody>
      </p:sp>
    </p:spTree>
    <p:extLst>
      <p:ext uri="{BB962C8B-B14F-4D97-AF65-F5344CB8AC3E}">
        <p14:creationId xmlns:p14="http://schemas.microsoft.com/office/powerpoint/2010/main" val="25920119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Date Placeholder 3">
            <a:extLst>
              <a:ext uri="{FF2B5EF4-FFF2-40B4-BE49-F238E27FC236}">
                <a16:creationId xmlns:a16="http://schemas.microsoft.com/office/drawing/2014/main" id="{55A0B045-909D-4900-B3F2-38FDA22717AF}"/>
              </a:ext>
            </a:extLst>
          </p:cNvPr>
          <p:cNvSpPr>
            <a:spLocks noGrp="1"/>
          </p:cNvSpPr>
          <p:nvPr>
            <p:ph type="dt" sz="half" idx="10"/>
          </p:nvPr>
        </p:nvSpPr>
        <p:spPr/>
        <p:txBody>
          <a:bodyPr/>
          <a:lstStyle>
            <a:lvl1pPr>
              <a:defRPr/>
            </a:lvl1pPr>
          </a:lstStyle>
          <a:p>
            <a:pPr>
              <a:defRPr/>
            </a:pPr>
            <a:fld id="{EB07EA88-57BF-4D07-88C7-0F99357E6C7B}"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BDCE2DEB-68C8-457E-A454-29F91CA3156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F5DD050-6B3B-46CB-983B-727A4FE599C2}"/>
              </a:ext>
            </a:extLst>
          </p:cNvPr>
          <p:cNvSpPr>
            <a:spLocks noGrp="1"/>
          </p:cNvSpPr>
          <p:nvPr>
            <p:ph type="sldNum" sz="quarter" idx="12"/>
          </p:nvPr>
        </p:nvSpPr>
        <p:spPr/>
        <p:txBody>
          <a:bodyPr/>
          <a:lstStyle>
            <a:lvl1pPr>
              <a:defRPr/>
            </a:lvl1pPr>
          </a:lstStyle>
          <a:p>
            <a:pPr>
              <a:defRPr/>
            </a:pPr>
            <a:fld id="{C08571F5-167E-4AAF-AE30-13C491B00857}" type="slidenum">
              <a:rPr lang="en-US" altLang="en-US"/>
              <a:pPr>
                <a:defRPr/>
              </a:pPr>
              <a:t>‹#›</a:t>
            </a:fld>
            <a:endParaRPr lang="en-US" altLang="en-US"/>
          </a:p>
        </p:txBody>
      </p:sp>
    </p:spTree>
    <p:extLst>
      <p:ext uri="{BB962C8B-B14F-4D97-AF65-F5344CB8AC3E}">
        <p14:creationId xmlns:p14="http://schemas.microsoft.com/office/powerpoint/2010/main" val="126789464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90200F5C-0395-46F8-BFAF-7ECB9364C8C8}"/>
              </a:ext>
            </a:extLst>
          </p:cNvPr>
          <p:cNvSpPr>
            <a:spLocks noGrp="1"/>
          </p:cNvSpPr>
          <p:nvPr>
            <p:ph type="dt" sz="half" idx="10"/>
          </p:nvPr>
        </p:nvSpPr>
        <p:spPr/>
        <p:txBody>
          <a:bodyPr/>
          <a:lstStyle>
            <a:lvl1pPr>
              <a:defRPr/>
            </a:lvl1pPr>
          </a:lstStyle>
          <a:p>
            <a:pPr>
              <a:defRPr/>
            </a:pPr>
            <a:fld id="{625BD745-3B6E-42A1-A00D-4409FFFAE72F}"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8F68E333-B966-4CEB-9774-CF412012DCD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6706C76-C592-438B-8BB8-0307481493B2}"/>
              </a:ext>
            </a:extLst>
          </p:cNvPr>
          <p:cNvSpPr>
            <a:spLocks noGrp="1"/>
          </p:cNvSpPr>
          <p:nvPr>
            <p:ph type="sldNum" sz="quarter" idx="12"/>
          </p:nvPr>
        </p:nvSpPr>
        <p:spPr/>
        <p:txBody>
          <a:bodyPr/>
          <a:lstStyle>
            <a:lvl1pPr>
              <a:defRPr/>
            </a:lvl1pPr>
          </a:lstStyle>
          <a:p>
            <a:pPr>
              <a:defRPr/>
            </a:pPr>
            <a:fld id="{133B5FBD-3BFC-444D-BB4D-A9191E922556}" type="slidenum">
              <a:rPr lang="en-US" altLang="en-US"/>
              <a:pPr>
                <a:defRPr/>
              </a:pPr>
              <a:t>‹#›</a:t>
            </a:fld>
            <a:endParaRPr lang="en-US" altLang="en-US"/>
          </a:p>
        </p:txBody>
      </p:sp>
    </p:spTree>
    <p:extLst>
      <p:ext uri="{BB962C8B-B14F-4D97-AF65-F5344CB8AC3E}">
        <p14:creationId xmlns:p14="http://schemas.microsoft.com/office/powerpoint/2010/main" val="32203647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8C542726-FF1F-45F7-AB21-9450A33A642D}"/>
              </a:ext>
            </a:extLst>
          </p:cNvPr>
          <p:cNvSpPr>
            <a:spLocks noGrp="1"/>
          </p:cNvSpPr>
          <p:nvPr>
            <p:ph type="dt" sz="half" idx="10"/>
          </p:nvPr>
        </p:nvSpPr>
        <p:spPr/>
        <p:txBody>
          <a:bodyPr/>
          <a:lstStyle>
            <a:lvl1pPr>
              <a:defRPr/>
            </a:lvl1pPr>
          </a:lstStyle>
          <a:p>
            <a:pPr>
              <a:defRPr/>
            </a:pPr>
            <a:fld id="{E994A53E-82CB-41C9-B849-8754F7505EFC}"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F41CC79E-A964-42CC-A3B2-2808F978FF3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6AF478A-A9AC-453D-A53F-303FB65CCE4F}"/>
              </a:ext>
            </a:extLst>
          </p:cNvPr>
          <p:cNvSpPr>
            <a:spLocks noGrp="1"/>
          </p:cNvSpPr>
          <p:nvPr>
            <p:ph type="sldNum" sz="quarter" idx="12"/>
          </p:nvPr>
        </p:nvSpPr>
        <p:spPr/>
        <p:txBody>
          <a:bodyPr/>
          <a:lstStyle>
            <a:lvl1pPr>
              <a:defRPr/>
            </a:lvl1pPr>
          </a:lstStyle>
          <a:p>
            <a:pPr>
              <a:defRPr/>
            </a:pPr>
            <a:fld id="{E25F2438-E0C7-45BA-B672-A92737A2AD1F}" type="slidenum">
              <a:rPr lang="en-US" altLang="en-US"/>
              <a:pPr>
                <a:defRPr/>
              </a:pPr>
              <a:t>‹#›</a:t>
            </a:fld>
            <a:endParaRPr lang="en-US" altLang="en-US"/>
          </a:p>
        </p:txBody>
      </p:sp>
    </p:spTree>
    <p:extLst>
      <p:ext uri="{BB962C8B-B14F-4D97-AF65-F5344CB8AC3E}">
        <p14:creationId xmlns:p14="http://schemas.microsoft.com/office/powerpoint/2010/main" val="24647416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DAC7DE12-21AC-4C15-BC3F-7156C31CCC6F}"/>
              </a:ext>
            </a:extLst>
          </p:cNvPr>
          <p:cNvSpPr>
            <a:spLocks noGrp="1"/>
          </p:cNvSpPr>
          <p:nvPr>
            <p:ph type="dt" sz="half" idx="10"/>
          </p:nvPr>
        </p:nvSpPr>
        <p:spPr/>
        <p:txBody>
          <a:bodyPr/>
          <a:lstStyle>
            <a:lvl1pPr>
              <a:defRPr/>
            </a:lvl1pPr>
          </a:lstStyle>
          <a:p>
            <a:pPr>
              <a:defRPr/>
            </a:pPr>
            <a:fld id="{1FC884E8-5EE9-4EFC-95ED-86F5F8DFB175}" type="datetime1">
              <a:rPr lang="en-US" altLang="en-US"/>
              <a:pPr>
                <a:defRPr/>
              </a:pPr>
              <a:t>3/1/2023</a:t>
            </a:fld>
            <a:endParaRPr lang="en-US" altLang="en-US"/>
          </a:p>
        </p:txBody>
      </p:sp>
      <p:sp>
        <p:nvSpPr>
          <p:cNvPr id="6" name="Footer Placeholder 4">
            <a:extLst>
              <a:ext uri="{FF2B5EF4-FFF2-40B4-BE49-F238E27FC236}">
                <a16:creationId xmlns:a16="http://schemas.microsoft.com/office/drawing/2014/main" id="{824DA089-7B3D-4D1C-AE13-2BA830CD6F7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209A28E-28E3-4367-9077-6C5E714B055D}"/>
              </a:ext>
            </a:extLst>
          </p:cNvPr>
          <p:cNvSpPr>
            <a:spLocks noGrp="1"/>
          </p:cNvSpPr>
          <p:nvPr>
            <p:ph type="sldNum" sz="quarter" idx="12"/>
          </p:nvPr>
        </p:nvSpPr>
        <p:spPr/>
        <p:txBody>
          <a:bodyPr/>
          <a:lstStyle>
            <a:lvl1pPr>
              <a:defRPr/>
            </a:lvl1pPr>
          </a:lstStyle>
          <a:p>
            <a:pPr>
              <a:defRPr/>
            </a:pPr>
            <a:fld id="{C0757B43-81B1-419E-8AED-64E116681455}" type="slidenum">
              <a:rPr lang="en-US" altLang="en-US"/>
              <a:pPr>
                <a:defRPr/>
              </a:pPr>
              <a:t>‹#›</a:t>
            </a:fld>
            <a:endParaRPr lang="en-US" altLang="en-US"/>
          </a:p>
        </p:txBody>
      </p:sp>
    </p:spTree>
    <p:extLst>
      <p:ext uri="{BB962C8B-B14F-4D97-AF65-F5344CB8AC3E}">
        <p14:creationId xmlns:p14="http://schemas.microsoft.com/office/powerpoint/2010/main" val="19275119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7468D6D1-4636-40F7-9CAF-42DD494A1063}"/>
              </a:ext>
            </a:extLst>
          </p:cNvPr>
          <p:cNvSpPr>
            <a:spLocks noGrp="1"/>
          </p:cNvSpPr>
          <p:nvPr>
            <p:ph type="dt" sz="half" idx="10"/>
          </p:nvPr>
        </p:nvSpPr>
        <p:spPr/>
        <p:txBody>
          <a:bodyPr/>
          <a:lstStyle>
            <a:lvl1pPr>
              <a:defRPr/>
            </a:lvl1pPr>
          </a:lstStyle>
          <a:p>
            <a:pPr>
              <a:defRPr/>
            </a:pPr>
            <a:fld id="{F4592895-008C-4281-A733-8F0934F53354}" type="datetime1">
              <a:rPr lang="en-US" altLang="en-US"/>
              <a:pPr>
                <a:defRPr/>
              </a:pPr>
              <a:t>3/1/2023</a:t>
            </a:fld>
            <a:endParaRPr lang="en-US" altLang="en-US"/>
          </a:p>
        </p:txBody>
      </p:sp>
      <p:sp>
        <p:nvSpPr>
          <p:cNvPr id="8" name="Footer Placeholder 4">
            <a:extLst>
              <a:ext uri="{FF2B5EF4-FFF2-40B4-BE49-F238E27FC236}">
                <a16:creationId xmlns:a16="http://schemas.microsoft.com/office/drawing/2014/main" id="{5AF58D8C-FA9C-44B2-8083-445806FCDE66}"/>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F4BAA574-CC2B-439B-A47A-21C1D610F6A1}"/>
              </a:ext>
            </a:extLst>
          </p:cNvPr>
          <p:cNvSpPr>
            <a:spLocks noGrp="1"/>
          </p:cNvSpPr>
          <p:nvPr>
            <p:ph type="sldNum" sz="quarter" idx="12"/>
          </p:nvPr>
        </p:nvSpPr>
        <p:spPr/>
        <p:txBody>
          <a:bodyPr/>
          <a:lstStyle>
            <a:lvl1pPr>
              <a:defRPr/>
            </a:lvl1pPr>
          </a:lstStyle>
          <a:p>
            <a:pPr>
              <a:defRPr/>
            </a:pPr>
            <a:fld id="{D4B41E10-0E96-457D-A6E6-B04B32F671C4}" type="slidenum">
              <a:rPr lang="en-US" altLang="en-US"/>
              <a:pPr>
                <a:defRPr/>
              </a:pPr>
              <a:t>‹#›</a:t>
            </a:fld>
            <a:endParaRPr lang="en-US" altLang="en-US"/>
          </a:p>
        </p:txBody>
      </p:sp>
    </p:spTree>
    <p:extLst>
      <p:ext uri="{BB962C8B-B14F-4D97-AF65-F5344CB8AC3E}">
        <p14:creationId xmlns:p14="http://schemas.microsoft.com/office/powerpoint/2010/main" val="285837295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6A03E2B5-B51A-434A-869B-093065B47938}"/>
              </a:ext>
            </a:extLst>
          </p:cNvPr>
          <p:cNvSpPr>
            <a:spLocks noGrp="1"/>
          </p:cNvSpPr>
          <p:nvPr>
            <p:ph type="dt" sz="half" idx="10"/>
          </p:nvPr>
        </p:nvSpPr>
        <p:spPr/>
        <p:txBody>
          <a:bodyPr/>
          <a:lstStyle>
            <a:lvl1pPr>
              <a:defRPr/>
            </a:lvl1pPr>
          </a:lstStyle>
          <a:p>
            <a:pPr>
              <a:defRPr/>
            </a:pPr>
            <a:fld id="{547C2D2C-8EF5-40D9-9828-E45FF416C1A8}" type="datetime1">
              <a:rPr lang="en-US" altLang="en-US"/>
              <a:pPr>
                <a:defRPr/>
              </a:pPr>
              <a:t>3/1/2023</a:t>
            </a:fld>
            <a:endParaRPr lang="en-US" altLang="en-US"/>
          </a:p>
        </p:txBody>
      </p:sp>
      <p:sp>
        <p:nvSpPr>
          <p:cNvPr id="4" name="Footer Placeholder 4">
            <a:extLst>
              <a:ext uri="{FF2B5EF4-FFF2-40B4-BE49-F238E27FC236}">
                <a16:creationId xmlns:a16="http://schemas.microsoft.com/office/drawing/2014/main" id="{41D31843-ED5B-445F-9167-DB6A4F6E731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28E881FC-9B3D-4B21-B2BC-EDEA96FD57BC}"/>
              </a:ext>
            </a:extLst>
          </p:cNvPr>
          <p:cNvSpPr>
            <a:spLocks noGrp="1"/>
          </p:cNvSpPr>
          <p:nvPr>
            <p:ph type="sldNum" sz="quarter" idx="12"/>
          </p:nvPr>
        </p:nvSpPr>
        <p:spPr/>
        <p:txBody>
          <a:bodyPr/>
          <a:lstStyle>
            <a:lvl1pPr>
              <a:defRPr/>
            </a:lvl1pPr>
          </a:lstStyle>
          <a:p>
            <a:pPr>
              <a:defRPr/>
            </a:pPr>
            <a:fld id="{EA6CC324-96A1-4DB9-B80C-ACEB8ABC2BF3}" type="slidenum">
              <a:rPr lang="en-US" altLang="en-US"/>
              <a:pPr>
                <a:defRPr/>
              </a:pPr>
              <a:t>‹#›</a:t>
            </a:fld>
            <a:endParaRPr lang="en-US" altLang="en-US"/>
          </a:p>
        </p:txBody>
      </p:sp>
    </p:spTree>
    <p:extLst>
      <p:ext uri="{BB962C8B-B14F-4D97-AF65-F5344CB8AC3E}">
        <p14:creationId xmlns:p14="http://schemas.microsoft.com/office/powerpoint/2010/main" val="32095309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DC6B452-E7BF-427E-8237-5253A57A391A}"/>
              </a:ext>
            </a:extLst>
          </p:cNvPr>
          <p:cNvSpPr>
            <a:spLocks noGrp="1"/>
          </p:cNvSpPr>
          <p:nvPr>
            <p:ph type="dt" sz="half" idx="10"/>
          </p:nvPr>
        </p:nvSpPr>
        <p:spPr/>
        <p:txBody>
          <a:bodyPr/>
          <a:lstStyle>
            <a:lvl1pPr>
              <a:defRPr/>
            </a:lvl1pPr>
          </a:lstStyle>
          <a:p>
            <a:pPr>
              <a:defRPr/>
            </a:pPr>
            <a:fld id="{995A14A0-51C9-4787-B1FB-7B23205716CC}" type="datetime1">
              <a:rPr lang="en-US" altLang="en-US"/>
              <a:pPr>
                <a:defRPr/>
              </a:pPr>
              <a:t>3/1/2023</a:t>
            </a:fld>
            <a:endParaRPr lang="en-US" altLang="en-US"/>
          </a:p>
        </p:txBody>
      </p:sp>
      <p:sp>
        <p:nvSpPr>
          <p:cNvPr id="3" name="Footer Placeholder 4">
            <a:extLst>
              <a:ext uri="{FF2B5EF4-FFF2-40B4-BE49-F238E27FC236}">
                <a16:creationId xmlns:a16="http://schemas.microsoft.com/office/drawing/2014/main" id="{4FD56DE8-C79F-4359-913E-7B443569203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3FF9FAF9-93A1-4603-BFE3-8E21EADEEECE}"/>
              </a:ext>
            </a:extLst>
          </p:cNvPr>
          <p:cNvSpPr>
            <a:spLocks noGrp="1"/>
          </p:cNvSpPr>
          <p:nvPr>
            <p:ph type="sldNum" sz="quarter" idx="12"/>
          </p:nvPr>
        </p:nvSpPr>
        <p:spPr/>
        <p:txBody>
          <a:bodyPr/>
          <a:lstStyle>
            <a:lvl1pPr>
              <a:defRPr/>
            </a:lvl1pPr>
          </a:lstStyle>
          <a:p>
            <a:pPr>
              <a:defRPr/>
            </a:pPr>
            <a:fld id="{5D0BC39E-533F-46B2-B090-8645BC4529F2}" type="slidenum">
              <a:rPr lang="en-US" altLang="en-US"/>
              <a:pPr>
                <a:defRPr/>
              </a:pPr>
              <a:t>‹#›</a:t>
            </a:fld>
            <a:endParaRPr lang="en-US" altLang="en-US"/>
          </a:p>
        </p:txBody>
      </p:sp>
    </p:spTree>
    <p:extLst>
      <p:ext uri="{BB962C8B-B14F-4D97-AF65-F5344CB8AC3E}">
        <p14:creationId xmlns:p14="http://schemas.microsoft.com/office/powerpoint/2010/main" val="292232862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AF6604B4-4095-4EE4-B72B-BBDCF29502C7}"/>
              </a:ext>
            </a:extLst>
          </p:cNvPr>
          <p:cNvSpPr>
            <a:spLocks noGrp="1"/>
          </p:cNvSpPr>
          <p:nvPr>
            <p:ph type="dt" sz="half" idx="10"/>
          </p:nvPr>
        </p:nvSpPr>
        <p:spPr/>
        <p:txBody>
          <a:bodyPr/>
          <a:lstStyle>
            <a:lvl1pPr>
              <a:defRPr/>
            </a:lvl1pPr>
          </a:lstStyle>
          <a:p>
            <a:pPr>
              <a:defRPr/>
            </a:pPr>
            <a:fld id="{0145FC80-7CA2-4AA9-98D2-C9E397C09544}" type="datetime1">
              <a:rPr lang="en-US" altLang="en-US"/>
              <a:pPr>
                <a:defRPr/>
              </a:pPr>
              <a:t>3/1/2023</a:t>
            </a:fld>
            <a:endParaRPr lang="en-US" altLang="en-US"/>
          </a:p>
        </p:txBody>
      </p:sp>
      <p:sp>
        <p:nvSpPr>
          <p:cNvPr id="6" name="Footer Placeholder 4">
            <a:extLst>
              <a:ext uri="{FF2B5EF4-FFF2-40B4-BE49-F238E27FC236}">
                <a16:creationId xmlns:a16="http://schemas.microsoft.com/office/drawing/2014/main" id="{741C5C7A-3FB9-44B5-9A2C-566B0F8E783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E285C60-C0AD-4597-BFBA-4AA8F391675B}"/>
              </a:ext>
            </a:extLst>
          </p:cNvPr>
          <p:cNvSpPr>
            <a:spLocks noGrp="1"/>
          </p:cNvSpPr>
          <p:nvPr>
            <p:ph type="sldNum" sz="quarter" idx="12"/>
          </p:nvPr>
        </p:nvSpPr>
        <p:spPr/>
        <p:txBody>
          <a:bodyPr/>
          <a:lstStyle>
            <a:lvl1pPr>
              <a:defRPr/>
            </a:lvl1pPr>
          </a:lstStyle>
          <a:p>
            <a:pPr>
              <a:defRPr/>
            </a:pPr>
            <a:fld id="{B1033594-FF61-46F9-A1C2-109331DF286C}" type="slidenum">
              <a:rPr lang="en-US" altLang="en-US"/>
              <a:pPr>
                <a:defRPr/>
              </a:pPr>
              <a:t>‹#›</a:t>
            </a:fld>
            <a:endParaRPr lang="en-US" altLang="en-US"/>
          </a:p>
        </p:txBody>
      </p:sp>
    </p:spTree>
    <p:extLst>
      <p:ext uri="{BB962C8B-B14F-4D97-AF65-F5344CB8AC3E}">
        <p14:creationId xmlns:p14="http://schemas.microsoft.com/office/powerpoint/2010/main" val="38192660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DF94DE0F-6CC1-46E3-A790-FD04E2406D7C}"/>
              </a:ext>
            </a:extLst>
          </p:cNvPr>
          <p:cNvSpPr>
            <a:spLocks noGrp="1"/>
          </p:cNvSpPr>
          <p:nvPr>
            <p:ph type="dt" sz="half" idx="10"/>
          </p:nvPr>
        </p:nvSpPr>
        <p:spPr/>
        <p:txBody>
          <a:bodyPr/>
          <a:lstStyle>
            <a:lvl1pPr>
              <a:defRPr/>
            </a:lvl1pPr>
          </a:lstStyle>
          <a:p>
            <a:pPr>
              <a:defRPr/>
            </a:pPr>
            <a:fld id="{11B40594-19D3-49BF-992A-AFED627A42F8}"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930C09D0-4001-4F85-87D5-F84CC16AFA5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15B9A0E-1CBD-422C-86EB-9CE8869143B2}"/>
              </a:ext>
            </a:extLst>
          </p:cNvPr>
          <p:cNvSpPr>
            <a:spLocks noGrp="1"/>
          </p:cNvSpPr>
          <p:nvPr>
            <p:ph type="sldNum" sz="quarter" idx="12"/>
          </p:nvPr>
        </p:nvSpPr>
        <p:spPr/>
        <p:txBody>
          <a:bodyPr/>
          <a:lstStyle>
            <a:lvl1pPr>
              <a:defRPr/>
            </a:lvl1pPr>
          </a:lstStyle>
          <a:p>
            <a:pPr>
              <a:defRPr/>
            </a:pPr>
            <a:fld id="{47095C74-4AC1-43FB-AE7D-7A07084F11FE}" type="slidenum">
              <a:rPr lang="en-US" altLang="en-US"/>
              <a:pPr>
                <a:defRPr/>
              </a:pPr>
              <a:t>‹#›</a:t>
            </a:fld>
            <a:endParaRPr lang="en-US" altLang="en-US"/>
          </a:p>
        </p:txBody>
      </p:sp>
    </p:spTree>
    <p:extLst>
      <p:ext uri="{BB962C8B-B14F-4D97-AF65-F5344CB8AC3E}">
        <p14:creationId xmlns:p14="http://schemas.microsoft.com/office/powerpoint/2010/main" val="221956123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FDC5EDF6-E10F-4CB3-9195-2ADD47234126}"/>
              </a:ext>
            </a:extLst>
          </p:cNvPr>
          <p:cNvSpPr>
            <a:spLocks noGrp="1"/>
          </p:cNvSpPr>
          <p:nvPr>
            <p:ph type="dt" sz="half" idx="10"/>
          </p:nvPr>
        </p:nvSpPr>
        <p:spPr/>
        <p:txBody>
          <a:bodyPr/>
          <a:lstStyle>
            <a:lvl1pPr>
              <a:defRPr/>
            </a:lvl1pPr>
          </a:lstStyle>
          <a:p>
            <a:pPr>
              <a:defRPr/>
            </a:pPr>
            <a:fld id="{309FD90D-D8CC-4683-BB27-3864934445B8}" type="datetime1">
              <a:rPr lang="en-US" altLang="en-US"/>
              <a:pPr>
                <a:defRPr/>
              </a:pPr>
              <a:t>3/1/2023</a:t>
            </a:fld>
            <a:endParaRPr lang="en-US" altLang="en-US"/>
          </a:p>
        </p:txBody>
      </p:sp>
      <p:sp>
        <p:nvSpPr>
          <p:cNvPr id="6" name="Footer Placeholder 4">
            <a:extLst>
              <a:ext uri="{FF2B5EF4-FFF2-40B4-BE49-F238E27FC236}">
                <a16:creationId xmlns:a16="http://schemas.microsoft.com/office/drawing/2014/main" id="{47243511-EB7B-4FFE-990D-2156AD6317B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4F0133A-BD9E-471B-AAEF-98472A6C50BA}"/>
              </a:ext>
            </a:extLst>
          </p:cNvPr>
          <p:cNvSpPr>
            <a:spLocks noGrp="1"/>
          </p:cNvSpPr>
          <p:nvPr>
            <p:ph type="sldNum" sz="quarter" idx="12"/>
          </p:nvPr>
        </p:nvSpPr>
        <p:spPr/>
        <p:txBody>
          <a:bodyPr/>
          <a:lstStyle>
            <a:lvl1pPr>
              <a:defRPr/>
            </a:lvl1pPr>
          </a:lstStyle>
          <a:p>
            <a:pPr>
              <a:defRPr/>
            </a:pPr>
            <a:fld id="{6DBA50CC-B05A-43D6-902C-06DC00D3CFA0}" type="slidenum">
              <a:rPr lang="en-US" altLang="en-US"/>
              <a:pPr>
                <a:defRPr/>
              </a:pPr>
              <a:t>‹#›</a:t>
            </a:fld>
            <a:endParaRPr lang="en-US" altLang="en-US"/>
          </a:p>
        </p:txBody>
      </p:sp>
    </p:spTree>
    <p:extLst>
      <p:ext uri="{BB962C8B-B14F-4D97-AF65-F5344CB8AC3E}">
        <p14:creationId xmlns:p14="http://schemas.microsoft.com/office/powerpoint/2010/main" val="271093651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489A6EE5-8237-49D7-9F0F-5CFF2E4D013F}"/>
              </a:ext>
            </a:extLst>
          </p:cNvPr>
          <p:cNvSpPr>
            <a:spLocks noGrp="1"/>
          </p:cNvSpPr>
          <p:nvPr>
            <p:ph type="dt" sz="half" idx="10"/>
          </p:nvPr>
        </p:nvSpPr>
        <p:spPr/>
        <p:txBody>
          <a:bodyPr/>
          <a:lstStyle>
            <a:lvl1pPr>
              <a:defRPr/>
            </a:lvl1pPr>
          </a:lstStyle>
          <a:p>
            <a:pPr>
              <a:defRPr/>
            </a:pPr>
            <a:fld id="{C198949D-5BD9-4640-8C85-3FB47B1DDB1D}"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F927FC3A-BEE6-4345-8C8D-A101001431D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7632A96-5A68-41B5-BC08-01C480437961}"/>
              </a:ext>
            </a:extLst>
          </p:cNvPr>
          <p:cNvSpPr>
            <a:spLocks noGrp="1"/>
          </p:cNvSpPr>
          <p:nvPr>
            <p:ph type="sldNum" sz="quarter" idx="12"/>
          </p:nvPr>
        </p:nvSpPr>
        <p:spPr/>
        <p:txBody>
          <a:bodyPr/>
          <a:lstStyle>
            <a:lvl1pPr>
              <a:defRPr/>
            </a:lvl1pPr>
          </a:lstStyle>
          <a:p>
            <a:pPr>
              <a:defRPr/>
            </a:pPr>
            <a:fld id="{B80CE869-E136-44B9-BAF3-CD927C57F39C}" type="slidenum">
              <a:rPr lang="en-US" altLang="en-US"/>
              <a:pPr>
                <a:defRPr/>
              </a:pPr>
              <a:t>‹#›</a:t>
            </a:fld>
            <a:endParaRPr lang="en-US" altLang="en-US"/>
          </a:p>
        </p:txBody>
      </p:sp>
    </p:spTree>
    <p:extLst>
      <p:ext uri="{BB962C8B-B14F-4D97-AF65-F5344CB8AC3E}">
        <p14:creationId xmlns:p14="http://schemas.microsoft.com/office/powerpoint/2010/main" val="38600398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5C13FD6E-4C33-4708-AEEF-2EA1EE772DA4}"/>
              </a:ext>
            </a:extLst>
          </p:cNvPr>
          <p:cNvSpPr>
            <a:spLocks noGrp="1"/>
          </p:cNvSpPr>
          <p:nvPr>
            <p:ph type="dt" sz="half" idx="10"/>
          </p:nvPr>
        </p:nvSpPr>
        <p:spPr/>
        <p:txBody>
          <a:bodyPr/>
          <a:lstStyle>
            <a:lvl1pPr>
              <a:defRPr/>
            </a:lvl1pPr>
          </a:lstStyle>
          <a:p>
            <a:pPr>
              <a:defRPr/>
            </a:pPr>
            <a:fld id="{6DA0B8F9-8665-4855-8CC6-B55CEBBEDC50}"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D820EBBE-7DFA-45CE-9C8F-95ED694736A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F70AD43-D333-4633-9EF7-67AB930F56C9}"/>
              </a:ext>
            </a:extLst>
          </p:cNvPr>
          <p:cNvSpPr>
            <a:spLocks noGrp="1"/>
          </p:cNvSpPr>
          <p:nvPr>
            <p:ph type="sldNum" sz="quarter" idx="12"/>
          </p:nvPr>
        </p:nvSpPr>
        <p:spPr/>
        <p:txBody>
          <a:bodyPr/>
          <a:lstStyle>
            <a:lvl1pPr>
              <a:defRPr/>
            </a:lvl1pPr>
          </a:lstStyle>
          <a:p>
            <a:pPr>
              <a:defRPr/>
            </a:pPr>
            <a:fld id="{08F6C988-3498-4701-BB73-6850206DFD4E}" type="slidenum">
              <a:rPr lang="en-US" altLang="en-US"/>
              <a:pPr>
                <a:defRPr/>
              </a:pPr>
              <a:t>‹#›</a:t>
            </a:fld>
            <a:endParaRPr lang="en-US" altLang="en-US"/>
          </a:p>
        </p:txBody>
      </p:sp>
    </p:spTree>
    <p:extLst>
      <p:ext uri="{BB962C8B-B14F-4D97-AF65-F5344CB8AC3E}">
        <p14:creationId xmlns:p14="http://schemas.microsoft.com/office/powerpoint/2010/main" val="28004873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noProof="1"/>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63CE6E03-4380-492B-B618-3EA10BC36A13}"/>
              </a:ext>
            </a:extLst>
          </p:cNvPr>
          <p:cNvSpPr>
            <a:spLocks noGrp="1"/>
          </p:cNvSpPr>
          <p:nvPr>
            <p:ph type="dt" sz="half" idx="10"/>
          </p:nvPr>
        </p:nvSpPr>
        <p:spPr/>
        <p:txBody>
          <a:bodyPr/>
          <a:lstStyle>
            <a:lvl1pPr>
              <a:defRPr/>
            </a:lvl1pPr>
          </a:lstStyle>
          <a:p>
            <a:pPr>
              <a:defRPr/>
            </a:pPr>
            <a:fld id="{89B9E10E-97D3-48BC-97EB-CD542FC1006A}"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6E02722A-05C6-4AF5-8F27-DF472A63604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A84EFCC-6858-47EB-9EA3-3E9094E860EE}"/>
              </a:ext>
            </a:extLst>
          </p:cNvPr>
          <p:cNvSpPr>
            <a:spLocks noGrp="1"/>
          </p:cNvSpPr>
          <p:nvPr>
            <p:ph type="sldNum" sz="quarter" idx="12"/>
          </p:nvPr>
        </p:nvSpPr>
        <p:spPr/>
        <p:txBody>
          <a:bodyPr/>
          <a:lstStyle>
            <a:lvl1pPr>
              <a:defRPr/>
            </a:lvl1pPr>
          </a:lstStyle>
          <a:p>
            <a:pPr>
              <a:defRPr/>
            </a:pPr>
            <a:fld id="{03A694EB-383C-4DDF-AFC2-47B311EE0034}" type="slidenum">
              <a:rPr lang="en-US" altLang="en-US"/>
              <a:pPr>
                <a:defRPr/>
              </a:pPr>
              <a:t>‹#›</a:t>
            </a:fld>
            <a:endParaRPr lang="en-US" altLang="en-US"/>
          </a:p>
        </p:txBody>
      </p:sp>
    </p:spTree>
    <p:extLst>
      <p:ext uri="{BB962C8B-B14F-4D97-AF65-F5344CB8AC3E}">
        <p14:creationId xmlns:p14="http://schemas.microsoft.com/office/powerpoint/2010/main" val="40774084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69316A54-D0E7-4F05-80FA-9F473C08E722}"/>
              </a:ext>
            </a:extLst>
          </p:cNvPr>
          <p:cNvSpPr>
            <a:spLocks noGrp="1"/>
          </p:cNvSpPr>
          <p:nvPr>
            <p:ph type="dt" sz="half" idx="10"/>
          </p:nvPr>
        </p:nvSpPr>
        <p:spPr/>
        <p:txBody>
          <a:bodyPr/>
          <a:lstStyle>
            <a:lvl1pPr>
              <a:defRPr/>
            </a:lvl1pPr>
          </a:lstStyle>
          <a:p>
            <a:pPr>
              <a:defRPr/>
            </a:pPr>
            <a:fld id="{F39CFAE0-DE2A-4D22-A26C-6C10EAEB69B8}"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E23E3631-2E07-49E9-B8F6-9099805F232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BD826D4-51E3-46E4-A9FD-EF4C2BCA35CB}"/>
              </a:ext>
            </a:extLst>
          </p:cNvPr>
          <p:cNvSpPr>
            <a:spLocks noGrp="1"/>
          </p:cNvSpPr>
          <p:nvPr>
            <p:ph type="sldNum" sz="quarter" idx="12"/>
          </p:nvPr>
        </p:nvSpPr>
        <p:spPr/>
        <p:txBody>
          <a:bodyPr/>
          <a:lstStyle>
            <a:lvl1pPr>
              <a:defRPr/>
            </a:lvl1pPr>
          </a:lstStyle>
          <a:p>
            <a:pPr>
              <a:defRPr/>
            </a:pPr>
            <a:fld id="{E5E37034-B01D-46DE-9C7B-E43B8F01AE46}" type="slidenum">
              <a:rPr lang="en-US" altLang="en-US"/>
              <a:pPr>
                <a:defRPr/>
              </a:pPr>
              <a:t>‹#›</a:t>
            </a:fld>
            <a:endParaRPr lang="en-US" altLang="en-US"/>
          </a:p>
        </p:txBody>
      </p:sp>
    </p:spTree>
    <p:extLst>
      <p:ext uri="{BB962C8B-B14F-4D97-AF65-F5344CB8AC3E}">
        <p14:creationId xmlns:p14="http://schemas.microsoft.com/office/powerpoint/2010/main" val="35103909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noProof="1"/>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952FA991-1D0B-484A-A3A4-867D632C2CFC}"/>
              </a:ext>
            </a:extLst>
          </p:cNvPr>
          <p:cNvSpPr>
            <a:spLocks noGrp="1"/>
          </p:cNvSpPr>
          <p:nvPr>
            <p:ph type="dt" sz="half" idx="10"/>
          </p:nvPr>
        </p:nvSpPr>
        <p:spPr/>
        <p:txBody>
          <a:bodyPr/>
          <a:lstStyle>
            <a:lvl1pPr>
              <a:defRPr/>
            </a:lvl1pPr>
          </a:lstStyle>
          <a:p>
            <a:pPr>
              <a:defRPr/>
            </a:pPr>
            <a:fld id="{B0B2AAB2-6711-4E85-8D31-A9C9C1F70FEE}"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9C77EE5B-3ECF-4715-AC4E-94E955EACB1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D1E33C3-30DF-4664-A409-59561B354039}"/>
              </a:ext>
            </a:extLst>
          </p:cNvPr>
          <p:cNvSpPr>
            <a:spLocks noGrp="1"/>
          </p:cNvSpPr>
          <p:nvPr>
            <p:ph type="sldNum" sz="quarter" idx="12"/>
          </p:nvPr>
        </p:nvSpPr>
        <p:spPr/>
        <p:txBody>
          <a:bodyPr/>
          <a:lstStyle>
            <a:lvl1pPr>
              <a:defRPr/>
            </a:lvl1pPr>
          </a:lstStyle>
          <a:p>
            <a:pPr>
              <a:defRPr/>
            </a:pPr>
            <a:fld id="{FC6D1DE1-6DE4-466A-AFF7-9680F191675E}" type="slidenum">
              <a:rPr lang="en-US" altLang="en-US"/>
              <a:pPr>
                <a:defRPr/>
              </a:pPr>
              <a:t>‹#›</a:t>
            </a:fld>
            <a:endParaRPr lang="en-US" altLang="en-US"/>
          </a:p>
        </p:txBody>
      </p:sp>
    </p:spTree>
    <p:extLst>
      <p:ext uri="{BB962C8B-B14F-4D97-AF65-F5344CB8AC3E}">
        <p14:creationId xmlns:p14="http://schemas.microsoft.com/office/powerpoint/2010/main" val="292542535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68AA147B-8912-41CD-BDFA-894F76EB6B6D}"/>
              </a:ext>
            </a:extLst>
          </p:cNvPr>
          <p:cNvSpPr>
            <a:spLocks noGrp="1"/>
          </p:cNvSpPr>
          <p:nvPr>
            <p:ph type="dt" sz="half" idx="10"/>
          </p:nvPr>
        </p:nvSpPr>
        <p:spPr/>
        <p:txBody>
          <a:bodyPr/>
          <a:lstStyle>
            <a:lvl1pPr>
              <a:defRPr/>
            </a:lvl1pPr>
          </a:lstStyle>
          <a:p>
            <a:pPr>
              <a:defRPr/>
            </a:pPr>
            <a:fld id="{AAA4EDDB-C8C3-4124-8D59-A3E4C16A668E}" type="datetime1">
              <a:rPr lang="en-US" altLang="en-US"/>
              <a:pPr>
                <a:defRPr/>
              </a:pPr>
              <a:t>3/1/2023</a:t>
            </a:fld>
            <a:endParaRPr lang="en-US" altLang="en-US"/>
          </a:p>
        </p:txBody>
      </p:sp>
      <p:sp>
        <p:nvSpPr>
          <p:cNvPr id="6" name="Footer Placeholder 4">
            <a:extLst>
              <a:ext uri="{FF2B5EF4-FFF2-40B4-BE49-F238E27FC236}">
                <a16:creationId xmlns:a16="http://schemas.microsoft.com/office/drawing/2014/main" id="{422EBBF0-AA75-4A8B-844F-4A4E8536BF3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4E9C3BA-7534-40C6-BBB2-8541B4CF3D7B}"/>
              </a:ext>
            </a:extLst>
          </p:cNvPr>
          <p:cNvSpPr>
            <a:spLocks noGrp="1"/>
          </p:cNvSpPr>
          <p:nvPr>
            <p:ph type="sldNum" sz="quarter" idx="12"/>
          </p:nvPr>
        </p:nvSpPr>
        <p:spPr/>
        <p:txBody>
          <a:bodyPr/>
          <a:lstStyle>
            <a:lvl1pPr>
              <a:defRPr/>
            </a:lvl1pPr>
          </a:lstStyle>
          <a:p>
            <a:pPr>
              <a:defRPr/>
            </a:pPr>
            <a:fld id="{6573159B-AE3C-428E-BB14-9DB0491FE5D3}" type="slidenum">
              <a:rPr lang="en-US" altLang="en-US"/>
              <a:pPr>
                <a:defRPr/>
              </a:pPr>
              <a:t>‹#›</a:t>
            </a:fld>
            <a:endParaRPr lang="en-US" altLang="en-US"/>
          </a:p>
        </p:txBody>
      </p:sp>
    </p:spTree>
    <p:extLst>
      <p:ext uri="{BB962C8B-B14F-4D97-AF65-F5344CB8AC3E}">
        <p14:creationId xmlns:p14="http://schemas.microsoft.com/office/powerpoint/2010/main" val="73854311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noProof="1"/>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noProof="1"/>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1A54B00C-3364-4140-848F-9C448E1BA3E1}"/>
              </a:ext>
            </a:extLst>
          </p:cNvPr>
          <p:cNvSpPr>
            <a:spLocks noGrp="1"/>
          </p:cNvSpPr>
          <p:nvPr>
            <p:ph type="dt" sz="half" idx="10"/>
          </p:nvPr>
        </p:nvSpPr>
        <p:spPr/>
        <p:txBody>
          <a:bodyPr/>
          <a:lstStyle>
            <a:lvl1pPr>
              <a:defRPr/>
            </a:lvl1pPr>
          </a:lstStyle>
          <a:p>
            <a:pPr>
              <a:defRPr/>
            </a:pPr>
            <a:fld id="{5EBACCE5-CB32-4114-9189-7C14CEE17255}" type="datetime1">
              <a:rPr lang="en-US" altLang="en-US"/>
              <a:pPr>
                <a:defRPr/>
              </a:pPr>
              <a:t>3/1/2023</a:t>
            </a:fld>
            <a:endParaRPr lang="en-US" altLang="en-US"/>
          </a:p>
        </p:txBody>
      </p:sp>
      <p:sp>
        <p:nvSpPr>
          <p:cNvPr id="8" name="Footer Placeholder 4">
            <a:extLst>
              <a:ext uri="{FF2B5EF4-FFF2-40B4-BE49-F238E27FC236}">
                <a16:creationId xmlns:a16="http://schemas.microsoft.com/office/drawing/2014/main" id="{9E509C65-917D-408D-95DE-C7DCDFE00F46}"/>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FA6D3DF5-7DF3-4B5C-9E1D-C468E1DC5F36}"/>
              </a:ext>
            </a:extLst>
          </p:cNvPr>
          <p:cNvSpPr>
            <a:spLocks noGrp="1"/>
          </p:cNvSpPr>
          <p:nvPr>
            <p:ph type="sldNum" sz="quarter" idx="12"/>
          </p:nvPr>
        </p:nvSpPr>
        <p:spPr/>
        <p:txBody>
          <a:bodyPr/>
          <a:lstStyle>
            <a:lvl1pPr>
              <a:defRPr/>
            </a:lvl1pPr>
          </a:lstStyle>
          <a:p>
            <a:pPr>
              <a:defRPr/>
            </a:pPr>
            <a:fld id="{E52BFC2F-7F27-4C4C-8E98-3D827B7705E7}" type="slidenum">
              <a:rPr lang="en-US" altLang="en-US"/>
              <a:pPr>
                <a:defRPr/>
              </a:pPr>
              <a:t>‹#›</a:t>
            </a:fld>
            <a:endParaRPr lang="en-US" altLang="en-US"/>
          </a:p>
        </p:txBody>
      </p:sp>
    </p:spTree>
    <p:extLst>
      <p:ext uri="{BB962C8B-B14F-4D97-AF65-F5344CB8AC3E}">
        <p14:creationId xmlns:p14="http://schemas.microsoft.com/office/powerpoint/2010/main" val="320177986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ECAEF470-DFF6-45EE-97C8-42ED8BABE688}"/>
              </a:ext>
            </a:extLst>
          </p:cNvPr>
          <p:cNvSpPr>
            <a:spLocks noGrp="1"/>
          </p:cNvSpPr>
          <p:nvPr>
            <p:ph type="dt" sz="half" idx="10"/>
          </p:nvPr>
        </p:nvSpPr>
        <p:spPr/>
        <p:txBody>
          <a:bodyPr/>
          <a:lstStyle>
            <a:lvl1pPr>
              <a:defRPr/>
            </a:lvl1pPr>
          </a:lstStyle>
          <a:p>
            <a:pPr>
              <a:defRPr/>
            </a:pPr>
            <a:fld id="{79011142-05B2-4E72-BC1F-9C72B1200FC4}" type="datetime1">
              <a:rPr lang="en-US" altLang="en-US"/>
              <a:pPr>
                <a:defRPr/>
              </a:pPr>
              <a:t>3/1/2023</a:t>
            </a:fld>
            <a:endParaRPr lang="en-US" altLang="en-US"/>
          </a:p>
        </p:txBody>
      </p:sp>
      <p:sp>
        <p:nvSpPr>
          <p:cNvPr id="4" name="Footer Placeholder 4">
            <a:extLst>
              <a:ext uri="{FF2B5EF4-FFF2-40B4-BE49-F238E27FC236}">
                <a16:creationId xmlns:a16="http://schemas.microsoft.com/office/drawing/2014/main" id="{B286E0F1-66DC-4620-86F9-C60451B35692}"/>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2B19C84-AB55-4B5E-A437-B840F8D36B18}"/>
              </a:ext>
            </a:extLst>
          </p:cNvPr>
          <p:cNvSpPr>
            <a:spLocks noGrp="1"/>
          </p:cNvSpPr>
          <p:nvPr>
            <p:ph type="sldNum" sz="quarter" idx="12"/>
          </p:nvPr>
        </p:nvSpPr>
        <p:spPr/>
        <p:txBody>
          <a:bodyPr/>
          <a:lstStyle>
            <a:lvl1pPr>
              <a:defRPr/>
            </a:lvl1pPr>
          </a:lstStyle>
          <a:p>
            <a:pPr>
              <a:defRPr/>
            </a:pPr>
            <a:fld id="{4954252F-EE9F-4625-9021-02CAD7CA846D}" type="slidenum">
              <a:rPr lang="en-US" altLang="en-US"/>
              <a:pPr>
                <a:defRPr/>
              </a:pPr>
              <a:t>‹#›</a:t>
            </a:fld>
            <a:endParaRPr lang="en-US" altLang="en-US"/>
          </a:p>
        </p:txBody>
      </p:sp>
    </p:spTree>
    <p:extLst>
      <p:ext uri="{BB962C8B-B14F-4D97-AF65-F5344CB8AC3E}">
        <p14:creationId xmlns:p14="http://schemas.microsoft.com/office/powerpoint/2010/main" val="411993512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2072F78-40F7-465A-828A-B5C4C71D9886}"/>
              </a:ext>
            </a:extLst>
          </p:cNvPr>
          <p:cNvSpPr>
            <a:spLocks noGrp="1"/>
          </p:cNvSpPr>
          <p:nvPr>
            <p:ph type="dt" sz="half" idx="10"/>
          </p:nvPr>
        </p:nvSpPr>
        <p:spPr/>
        <p:txBody>
          <a:bodyPr/>
          <a:lstStyle>
            <a:lvl1pPr>
              <a:defRPr/>
            </a:lvl1pPr>
          </a:lstStyle>
          <a:p>
            <a:pPr>
              <a:defRPr/>
            </a:pPr>
            <a:fld id="{3F504935-2042-46E3-9BDC-0548DDB5D66E}" type="datetime1">
              <a:rPr lang="en-US" altLang="en-US"/>
              <a:pPr>
                <a:defRPr/>
              </a:pPr>
              <a:t>3/1/2023</a:t>
            </a:fld>
            <a:endParaRPr lang="en-US" altLang="en-US"/>
          </a:p>
        </p:txBody>
      </p:sp>
      <p:sp>
        <p:nvSpPr>
          <p:cNvPr id="3" name="Footer Placeholder 4">
            <a:extLst>
              <a:ext uri="{FF2B5EF4-FFF2-40B4-BE49-F238E27FC236}">
                <a16:creationId xmlns:a16="http://schemas.microsoft.com/office/drawing/2014/main" id="{141AAAD5-64FB-4B9C-A525-C784E4D2D779}"/>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3F988631-B144-4EB2-A95A-F628B0F3A5EE}"/>
              </a:ext>
            </a:extLst>
          </p:cNvPr>
          <p:cNvSpPr>
            <a:spLocks noGrp="1"/>
          </p:cNvSpPr>
          <p:nvPr>
            <p:ph type="sldNum" sz="quarter" idx="12"/>
          </p:nvPr>
        </p:nvSpPr>
        <p:spPr/>
        <p:txBody>
          <a:bodyPr/>
          <a:lstStyle>
            <a:lvl1pPr>
              <a:defRPr/>
            </a:lvl1pPr>
          </a:lstStyle>
          <a:p>
            <a:pPr>
              <a:defRPr/>
            </a:pPr>
            <a:fld id="{FAB6C8CD-81A2-4D3D-A35D-321B1F334D5B}" type="slidenum">
              <a:rPr lang="en-US" altLang="en-US"/>
              <a:pPr>
                <a:defRPr/>
              </a:pPr>
              <a:t>‹#›</a:t>
            </a:fld>
            <a:endParaRPr lang="en-US" altLang="en-US"/>
          </a:p>
        </p:txBody>
      </p:sp>
    </p:spTree>
    <p:extLst>
      <p:ext uri="{BB962C8B-B14F-4D97-AF65-F5344CB8AC3E}">
        <p14:creationId xmlns:p14="http://schemas.microsoft.com/office/powerpoint/2010/main" val="23340613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noProof="1"/>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7A71E63B-EDE8-46A5-9194-1C8362A2D7EF}"/>
              </a:ext>
            </a:extLst>
          </p:cNvPr>
          <p:cNvSpPr>
            <a:spLocks noGrp="1"/>
          </p:cNvSpPr>
          <p:nvPr>
            <p:ph type="dt" sz="half" idx="10"/>
          </p:nvPr>
        </p:nvSpPr>
        <p:spPr/>
        <p:txBody>
          <a:bodyPr/>
          <a:lstStyle>
            <a:lvl1pPr>
              <a:defRPr/>
            </a:lvl1pPr>
          </a:lstStyle>
          <a:p>
            <a:pPr>
              <a:defRPr/>
            </a:pPr>
            <a:fld id="{AA7543B0-E9D7-43A2-9CEF-4F34B3D4CEDC}"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DD47181F-88F3-4282-80E0-106FB6C348E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948819B-EE4F-433F-8A3D-ACA3222BC28B}"/>
              </a:ext>
            </a:extLst>
          </p:cNvPr>
          <p:cNvSpPr>
            <a:spLocks noGrp="1"/>
          </p:cNvSpPr>
          <p:nvPr>
            <p:ph type="sldNum" sz="quarter" idx="12"/>
          </p:nvPr>
        </p:nvSpPr>
        <p:spPr/>
        <p:txBody>
          <a:bodyPr/>
          <a:lstStyle>
            <a:lvl1pPr>
              <a:defRPr/>
            </a:lvl1pPr>
          </a:lstStyle>
          <a:p>
            <a:pPr>
              <a:defRPr/>
            </a:pPr>
            <a:fld id="{6084CDA2-BBB2-4B34-9AC9-40CCADE5584E}" type="slidenum">
              <a:rPr lang="en-US" altLang="en-US"/>
              <a:pPr>
                <a:defRPr/>
              </a:pPr>
              <a:t>‹#›</a:t>
            </a:fld>
            <a:endParaRPr lang="en-US" altLang="en-US"/>
          </a:p>
        </p:txBody>
      </p:sp>
    </p:spTree>
    <p:extLst>
      <p:ext uri="{BB962C8B-B14F-4D97-AF65-F5344CB8AC3E}">
        <p14:creationId xmlns:p14="http://schemas.microsoft.com/office/powerpoint/2010/main" val="397946864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noProof="1"/>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4E3219E7-96F1-4021-AB77-49A031F06567}"/>
              </a:ext>
            </a:extLst>
          </p:cNvPr>
          <p:cNvSpPr>
            <a:spLocks noGrp="1"/>
          </p:cNvSpPr>
          <p:nvPr>
            <p:ph type="dt" sz="half" idx="10"/>
          </p:nvPr>
        </p:nvSpPr>
        <p:spPr/>
        <p:txBody>
          <a:bodyPr/>
          <a:lstStyle>
            <a:lvl1pPr>
              <a:defRPr/>
            </a:lvl1pPr>
          </a:lstStyle>
          <a:p>
            <a:pPr>
              <a:defRPr/>
            </a:pPr>
            <a:fld id="{BC87024B-BC6A-49CE-AA98-430788475F7C}" type="datetime1">
              <a:rPr lang="en-US" altLang="en-US"/>
              <a:pPr>
                <a:defRPr/>
              </a:pPr>
              <a:t>3/1/2023</a:t>
            </a:fld>
            <a:endParaRPr lang="en-US" altLang="en-US"/>
          </a:p>
        </p:txBody>
      </p:sp>
      <p:sp>
        <p:nvSpPr>
          <p:cNvPr id="6" name="Footer Placeholder 4">
            <a:extLst>
              <a:ext uri="{FF2B5EF4-FFF2-40B4-BE49-F238E27FC236}">
                <a16:creationId xmlns:a16="http://schemas.microsoft.com/office/drawing/2014/main" id="{E78C1AB8-5903-45C1-9218-446FED37906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C1C4907-55C9-4DBA-A8CA-C4B3DA9B626F}"/>
              </a:ext>
            </a:extLst>
          </p:cNvPr>
          <p:cNvSpPr>
            <a:spLocks noGrp="1"/>
          </p:cNvSpPr>
          <p:nvPr>
            <p:ph type="sldNum" sz="quarter" idx="12"/>
          </p:nvPr>
        </p:nvSpPr>
        <p:spPr/>
        <p:txBody>
          <a:bodyPr/>
          <a:lstStyle>
            <a:lvl1pPr>
              <a:defRPr/>
            </a:lvl1pPr>
          </a:lstStyle>
          <a:p>
            <a:pPr>
              <a:defRPr/>
            </a:pPr>
            <a:fld id="{884CC35D-B8C2-4E72-97AD-3B734669B717}" type="slidenum">
              <a:rPr lang="en-US" altLang="en-US"/>
              <a:pPr>
                <a:defRPr/>
              </a:pPr>
              <a:t>‹#›</a:t>
            </a:fld>
            <a:endParaRPr lang="en-US" altLang="en-US"/>
          </a:p>
        </p:txBody>
      </p:sp>
    </p:spTree>
    <p:extLst>
      <p:ext uri="{BB962C8B-B14F-4D97-AF65-F5344CB8AC3E}">
        <p14:creationId xmlns:p14="http://schemas.microsoft.com/office/powerpoint/2010/main" val="208052404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noProof="1"/>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pPr lvl="0"/>
            <a:endParaRPr lang="en-US" noProof="1"/>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449F74AF-DAD3-4666-BC50-BE736B83A42A}"/>
              </a:ext>
            </a:extLst>
          </p:cNvPr>
          <p:cNvSpPr>
            <a:spLocks noGrp="1"/>
          </p:cNvSpPr>
          <p:nvPr>
            <p:ph type="dt" sz="half" idx="10"/>
          </p:nvPr>
        </p:nvSpPr>
        <p:spPr/>
        <p:txBody>
          <a:bodyPr/>
          <a:lstStyle>
            <a:lvl1pPr>
              <a:defRPr/>
            </a:lvl1pPr>
          </a:lstStyle>
          <a:p>
            <a:pPr>
              <a:defRPr/>
            </a:pPr>
            <a:fld id="{59438779-3F77-48FE-8016-B41AEFC828AA}" type="datetime1">
              <a:rPr lang="en-US" altLang="en-US"/>
              <a:pPr>
                <a:defRPr/>
              </a:pPr>
              <a:t>3/1/2023</a:t>
            </a:fld>
            <a:endParaRPr lang="en-US" altLang="en-US"/>
          </a:p>
        </p:txBody>
      </p:sp>
      <p:sp>
        <p:nvSpPr>
          <p:cNvPr id="6" name="Footer Placeholder 4">
            <a:extLst>
              <a:ext uri="{FF2B5EF4-FFF2-40B4-BE49-F238E27FC236}">
                <a16:creationId xmlns:a16="http://schemas.microsoft.com/office/drawing/2014/main" id="{A7CF0E9D-8505-42C2-BA8A-9CF5F11E65E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096380B-DA27-4161-A4FE-C5FD3842829F}"/>
              </a:ext>
            </a:extLst>
          </p:cNvPr>
          <p:cNvSpPr>
            <a:spLocks noGrp="1"/>
          </p:cNvSpPr>
          <p:nvPr>
            <p:ph type="sldNum" sz="quarter" idx="12"/>
          </p:nvPr>
        </p:nvSpPr>
        <p:spPr/>
        <p:txBody>
          <a:bodyPr/>
          <a:lstStyle>
            <a:lvl1pPr>
              <a:defRPr/>
            </a:lvl1pPr>
          </a:lstStyle>
          <a:p>
            <a:pPr>
              <a:defRPr/>
            </a:pPr>
            <a:fld id="{A1CA6E87-0B3A-4D00-844A-4BEA32437FAD}" type="slidenum">
              <a:rPr lang="en-US" altLang="en-US"/>
              <a:pPr>
                <a:defRPr/>
              </a:pPr>
              <a:t>‹#›</a:t>
            </a:fld>
            <a:endParaRPr lang="en-US" altLang="en-US"/>
          </a:p>
        </p:txBody>
      </p:sp>
    </p:spTree>
    <p:extLst>
      <p:ext uri="{BB962C8B-B14F-4D97-AF65-F5344CB8AC3E}">
        <p14:creationId xmlns:p14="http://schemas.microsoft.com/office/powerpoint/2010/main" val="29777446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418681C0-3754-466C-A174-9010E9A93DC0}"/>
              </a:ext>
            </a:extLst>
          </p:cNvPr>
          <p:cNvSpPr>
            <a:spLocks noGrp="1"/>
          </p:cNvSpPr>
          <p:nvPr>
            <p:ph type="dt" sz="half" idx="10"/>
          </p:nvPr>
        </p:nvSpPr>
        <p:spPr/>
        <p:txBody>
          <a:bodyPr/>
          <a:lstStyle>
            <a:lvl1pPr>
              <a:defRPr/>
            </a:lvl1pPr>
          </a:lstStyle>
          <a:p>
            <a:pPr>
              <a:defRPr/>
            </a:pPr>
            <a:fld id="{A4A617F0-BC53-424B-9915-ACF91C611334}"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2CDD8C5E-5B31-45D7-B888-E1A849437BD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C632718-F201-497D-A1B4-5B8E81407FAB}"/>
              </a:ext>
            </a:extLst>
          </p:cNvPr>
          <p:cNvSpPr>
            <a:spLocks noGrp="1"/>
          </p:cNvSpPr>
          <p:nvPr>
            <p:ph type="sldNum" sz="quarter" idx="12"/>
          </p:nvPr>
        </p:nvSpPr>
        <p:spPr/>
        <p:txBody>
          <a:bodyPr/>
          <a:lstStyle>
            <a:lvl1pPr>
              <a:defRPr/>
            </a:lvl1pPr>
          </a:lstStyle>
          <a:p>
            <a:pPr>
              <a:defRPr/>
            </a:pPr>
            <a:fld id="{405822FE-7E3B-4210-AB74-0C8F841803C6}" type="slidenum">
              <a:rPr lang="en-US" altLang="en-US"/>
              <a:pPr>
                <a:defRPr/>
              </a:pPr>
              <a:t>‹#›</a:t>
            </a:fld>
            <a:endParaRPr lang="en-US" altLang="en-US"/>
          </a:p>
        </p:txBody>
      </p:sp>
    </p:spTree>
    <p:extLst>
      <p:ext uri="{BB962C8B-B14F-4D97-AF65-F5344CB8AC3E}">
        <p14:creationId xmlns:p14="http://schemas.microsoft.com/office/powerpoint/2010/main" val="417904859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CD63D319-7BAB-4A33-83AB-9B2086E1B303}"/>
              </a:ext>
            </a:extLst>
          </p:cNvPr>
          <p:cNvSpPr>
            <a:spLocks noGrp="1"/>
          </p:cNvSpPr>
          <p:nvPr>
            <p:ph type="dt" sz="half" idx="10"/>
          </p:nvPr>
        </p:nvSpPr>
        <p:spPr/>
        <p:txBody>
          <a:bodyPr/>
          <a:lstStyle>
            <a:lvl1pPr>
              <a:defRPr/>
            </a:lvl1pPr>
          </a:lstStyle>
          <a:p>
            <a:pPr>
              <a:defRPr/>
            </a:pPr>
            <a:fld id="{C16FED50-FABC-4781-B1C4-7C644EA4B2C9}"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E16DBB64-A241-41A0-87A9-10EEF43EA8A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A7AC9E6-ABE1-416C-B550-7BD2D537CAF1}"/>
              </a:ext>
            </a:extLst>
          </p:cNvPr>
          <p:cNvSpPr>
            <a:spLocks noGrp="1"/>
          </p:cNvSpPr>
          <p:nvPr>
            <p:ph type="sldNum" sz="quarter" idx="12"/>
          </p:nvPr>
        </p:nvSpPr>
        <p:spPr/>
        <p:txBody>
          <a:bodyPr/>
          <a:lstStyle>
            <a:lvl1pPr>
              <a:defRPr/>
            </a:lvl1pPr>
          </a:lstStyle>
          <a:p>
            <a:pPr>
              <a:defRPr/>
            </a:pPr>
            <a:fld id="{F141D06B-8F83-4542-990A-0DB870A40A1B}" type="slidenum">
              <a:rPr lang="en-US" altLang="en-US"/>
              <a:pPr>
                <a:defRPr/>
              </a:pPr>
              <a:t>‹#›</a:t>
            </a:fld>
            <a:endParaRPr lang="en-US" altLang="en-US"/>
          </a:p>
        </p:txBody>
      </p:sp>
    </p:spTree>
    <p:extLst>
      <p:ext uri="{BB962C8B-B14F-4D97-AF65-F5344CB8AC3E}">
        <p14:creationId xmlns:p14="http://schemas.microsoft.com/office/powerpoint/2010/main" val="190561177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C5A81-6064-4FE2-A604-DF804C6A197F}"/>
              </a:ext>
            </a:extLst>
          </p:cNvPr>
          <p:cNvSpPr/>
          <p:nvPr/>
        </p:nvSpPr>
        <p:spPr>
          <a:xfrm>
            <a:off x="0" y="762000"/>
            <a:ext cx="9142413" cy="5334000"/>
          </a:xfrm>
          <a:prstGeom prst="rect">
            <a:avLst/>
          </a:prstGeom>
          <a:solidFill>
            <a:srgbClr val="F6AA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panose="020B0503020204020204" pitchFamily="34" charset="0"/>
                <a:cs typeface="Arial" panose="020B0604020202020204" pitchFamily="34" charset="0"/>
              </a:defRPr>
            </a:lvl1pPr>
            <a:lvl2pPr>
              <a:defRPr>
                <a:solidFill>
                  <a:schemeClr val="tx1"/>
                </a:solidFill>
                <a:latin typeface="Corbel" panose="020B0503020204020204" pitchFamily="34" charset="0"/>
                <a:cs typeface="Arial" panose="020B0604020202020204" pitchFamily="34" charset="0"/>
              </a:defRPr>
            </a:lvl2pPr>
            <a:lvl3pPr>
              <a:defRPr>
                <a:solidFill>
                  <a:schemeClr val="tx1"/>
                </a:solidFill>
                <a:latin typeface="Corbel" panose="020B0503020204020204" pitchFamily="34" charset="0"/>
                <a:cs typeface="Arial" panose="020B0604020202020204" pitchFamily="34" charset="0"/>
              </a:defRPr>
            </a:lvl3pPr>
            <a:lvl4pPr>
              <a:defRPr>
                <a:solidFill>
                  <a:schemeClr val="tx1"/>
                </a:solidFill>
                <a:latin typeface="Corbel" panose="020B0503020204020204" pitchFamily="34" charset="0"/>
                <a:cs typeface="Arial" panose="020B0604020202020204" pitchFamily="34" charset="0"/>
              </a:defRPr>
            </a:lvl4pPr>
            <a:lvl5pPr>
              <a:defRPr>
                <a:solidFill>
                  <a:schemeClr val="tx1"/>
                </a:solidFill>
                <a:latin typeface="Corbel" panose="020B0503020204020204" pitchFamily="34" charset="0"/>
                <a:cs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9pPr>
          </a:lstStyle>
          <a:p>
            <a:pPr eaLnBrk="1" hangingPunct="1">
              <a:defRPr/>
            </a:pPr>
            <a:endParaRPr lang="zh-CN" altLang="en-US">
              <a:solidFill>
                <a:srgbClr val="FFFFFF"/>
              </a:solidFill>
              <a:ea typeface="SimSun" panose="02010600030101010101" pitchFamily="2" charset="-122"/>
            </a:endParaRPr>
          </a:p>
        </p:txBody>
      </p:sp>
      <p:pic>
        <p:nvPicPr>
          <p:cNvPr id="5" name="Picture 9" descr="Logo, company name&#10;&#10;Description automatically generated">
            <a:extLst>
              <a:ext uri="{FF2B5EF4-FFF2-40B4-BE49-F238E27FC236}">
                <a16:creationId xmlns:a16="http://schemas.microsoft.com/office/drawing/2014/main" id="{38249472-ED31-420F-8325-2144A84240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88475" y="2144713"/>
            <a:ext cx="26892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a:extLst>
              <a:ext uri="{FF2B5EF4-FFF2-40B4-BE49-F238E27FC236}">
                <a16:creationId xmlns:a16="http://schemas.microsoft.com/office/drawing/2014/main" id="{E9D02F0F-4B86-4783-8F3B-9AA8CD1109CB}"/>
              </a:ext>
            </a:extLst>
          </p:cNvPr>
          <p:cNvSpPr txBox="1">
            <a:spLocks noChangeArrowheads="1"/>
          </p:cNvSpPr>
          <p:nvPr userDrawn="1"/>
        </p:nvSpPr>
        <p:spPr bwMode="auto">
          <a:xfrm>
            <a:off x="9418638" y="5165725"/>
            <a:ext cx="2659062" cy="369888"/>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a:defRPr>
                <a:solidFill>
                  <a:schemeClr val="tx1"/>
                </a:solidFill>
                <a:latin typeface="Corbel" panose="020B0503020204020204" pitchFamily="34" charset="0"/>
                <a:cs typeface="Arial" panose="020B0604020202020204" pitchFamily="34" charset="0"/>
              </a:defRPr>
            </a:lvl2pPr>
            <a:lvl3pPr>
              <a:defRPr>
                <a:solidFill>
                  <a:schemeClr val="tx1"/>
                </a:solidFill>
                <a:latin typeface="Corbel" panose="020B0503020204020204" pitchFamily="34" charset="0"/>
                <a:cs typeface="Arial" panose="020B0604020202020204" pitchFamily="34" charset="0"/>
              </a:defRPr>
            </a:lvl3pPr>
            <a:lvl4pPr>
              <a:defRPr>
                <a:solidFill>
                  <a:schemeClr val="tx1"/>
                </a:solidFill>
                <a:latin typeface="Corbel" panose="020B0503020204020204" pitchFamily="34" charset="0"/>
                <a:cs typeface="Arial" panose="020B0604020202020204" pitchFamily="34" charset="0"/>
              </a:defRPr>
            </a:lvl4pPr>
            <a:lvl5pPr>
              <a:defRPr>
                <a:solidFill>
                  <a:schemeClr val="tx1"/>
                </a:solidFill>
                <a:latin typeface="Corbel" panose="020B0503020204020204" pitchFamily="34" charset="0"/>
                <a:cs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9pPr>
          </a:lstStyle>
          <a:p>
            <a:pPr eaLnBrk="1" hangingPunct="1">
              <a:defRPr/>
            </a:pPr>
            <a:r>
              <a:rPr lang="en-US" altLang="zh-CN" b="1">
                <a:solidFill>
                  <a:srgbClr val="005BAB"/>
                </a:solidFill>
                <a:latin typeface="Bradley Hand ITC" panose="03070402050302030203" pitchFamily="66" charset="0"/>
                <a:ea typeface="SimSun" panose="02010600030101010101" pitchFamily="2" charset="-122"/>
              </a:rPr>
              <a:t>Knowledge for Prosperity</a:t>
            </a:r>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noProof="1"/>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1"/>
              <a:t>Click to edit Master subtitle style</a:t>
            </a:r>
          </a:p>
        </p:txBody>
      </p:sp>
      <p:sp>
        <p:nvSpPr>
          <p:cNvPr id="7" name="Date Placeholder 3">
            <a:extLst>
              <a:ext uri="{FF2B5EF4-FFF2-40B4-BE49-F238E27FC236}">
                <a16:creationId xmlns:a16="http://schemas.microsoft.com/office/drawing/2014/main" id="{A18E26EA-73B9-4F58-B853-75CD460DEA72}"/>
              </a:ext>
            </a:extLst>
          </p:cNvPr>
          <p:cNvSpPr>
            <a:spLocks noGrp="1"/>
          </p:cNvSpPr>
          <p:nvPr>
            <p:ph type="dt" sz="half" idx="10"/>
          </p:nvPr>
        </p:nvSpPr>
        <p:spPr/>
        <p:txBody>
          <a:bodyPr/>
          <a:lstStyle>
            <a:lvl1pPr>
              <a:defRPr/>
            </a:lvl1pPr>
          </a:lstStyle>
          <a:p>
            <a:pPr>
              <a:defRPr/>
            </a:pPr>
            <a:fld id="{7022915C-33AF-43B5-B1D3-66E6A2FB8BFD}" type="datetime1">
              <a:rPr lang="en-US" altLang="en-US"/>
              <a:pPr>
                <a:defRPr/>
              </a:pPr>
              <a:t>3/1/2023</a:t>
            </a:fld>
            <a:endParaRPr lang="en-PH" altLang="en-US"/>
          </a:p>
        </p:txBody>
      </p:sp>
      <p:sp>
        <p:nvSpPr>
          <p:cNvPr id="8" name="Footer Placeholder 4">
            <a:extLst>
              <a:ext uri="{FF2B5EF4-FFF2-40B4-BE49-F238E27FC236}">
                <a16:creationId xmlns:a16="http://schemas.microsoft.com/office/drawing/2014/main" id="{F8FC3389-1022-48F1-B2F7-CD1CB1580928}"/>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4065A3D3-2D09-4971-B5AB-3948B5A0A7A4}"/>
              </a:ext>
            </a:extLst>
          </p:cNvPr>
          <p:cNvSpPr>
            <a:spLocks noGrp="1"/>
          </p:cNvSpPr>
          <p:nvPr>
            <p:ph type="sldNum" sz="quarter" idx="12"/>
          </p:nvPr>
        </p:nvSpPr>
        <p:spPr/>
        <p:txBody>
          <a:bodyPr/>
          <a:lstStyle>
            <a:lvl1pPr>
              <a:defRPr>
                <a:solidFill>
                  <a:srgbClr val="005BAB"/>
                </a:solidFill>
              </a:defRPr>
            </a:lvl1pPr>
          </a:lstStyle>
          <a:p>
            <a:pPr>
              <a:defRPr/>
            </a:pPr>
            <a:fld id="{AD3F338B-C209-43A3-A73F-6887D8AC6E71}" type="slidenum">
              <a:rPr altLang="en-US"/>
              <a:pPr>
                <a:defRPr/>
              </a:pPr>
              <a:t>‹#›</a:t>
            </a:fld>
            <a:endParaRPr lang="en-PH" altLang="en-US"/>
          </a:p>
        </p:txBody>
      </p:sp>
    </p:spTree>
    <p:extLst>
      <p:ext uri="{BB962C8B-B14F-4D97-AF65-F5344CB8AC3E}">
        <p14:creationId xmlns:p14="http://schemas.microsoft.com/office/powerpoint/2010/main" val="283916738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44845C96-823C-4782-8195-935970FDB1DD}"/>
              </a:ext>
            </a:extLst>
          </p:cNvPr>
          <p:cNvSpPr>
            <a:spLocks noGrp="1"/>
          </p:cNvSpPr>
          <p:nvPr>
            <p:ph type="dt" sz="half" idx="10"/>
          </p:nvPr>
        </p:nvSpPr>
        <p:spPr/>
        <p:txBody>
          <a:bodyPr/>
          <a:lstStyle>
            <a:lvl1pPr>
              <a:defRPr/>
            </a:lvl1pPr>
          </a:lstStyle>
          <a:p>
            <a:pPr>
              <a:defRPr/>
            </a:pPr>
            <a:fld id="{E30B73CC-C3C2-491E-B380-30B594E28FDB}" type="datetime1">
              <a:rPr lang="en-US" altLang="en-US"/>
              <a:pPr>
                <a:defRPr/>
              </a:pPr>
              <a:t>3/1/2023</a:t>
            </a:fld>
            <a:endParaRPr lang="en-PH" altLang="en-US"/>
          </a:p>
        </p:txBody>
      </p:sp>
      <p:sp>
        <p:nvSpPr>
          <p:cNvPr id="5" name="Footer Placeholder 4">
            <a:extLst>
              <a:ext uri="{FF2B5EF4-FFF2-40B4-BE49-F238E27FC236}">
                <a16:creationId xmlns:a16="http://schemas.microsoft.com/office/drawing/2014/main" id="{8EB39401-BF06-4EA6-989C-319637FAEC31}"/>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614133E6-D387-45B1-9A10-C7C8CAFA8BCF}"/>
              </a:ext>
            </a:extLst>
          </p:cNvPr>
          <p:cNvSpPr>
            <a:spLocks noGrp="1"/>
          </p:cNvSpPr>
          <p:nvPr>
            <p:ph type="sldNum" sz="quarter" idx="12"/>
          </p:nvPr>
        </p:nvSpPr>
        <p:spPr/>
        <p:txBody>
          <a:bodyPr/>
          <a:lstStyle>
            <a:lvl1pPr>
              <a:defRPr/>
            </a:lvl1pPr>
          </a:lstStyle>
          <a:p>
            <a:pPr>
              <a:defRPr/>
            </a:pPr>
            <a:fld id="{4BAFD791-C72F-448D-842D-C805E91D6AED}" type="slidenum">
              <a:rPr altLang="en-US"/>
              <a:pPr>
                <a:defRPr/>
              </a:pPr>
              <a:t>‹#›</a:t>
            </a:fld>
            <a:endParaRPr lang="en-PH" altLang="en-US"/>
          </a:p>
        </p:txBody>
      </p:sp>
    </p:spTree>
    <p:extLst>
      <p:ext uri="{BB962C8B-B14F-4D97-AF65-F5344CB8AC3E}">
        <p14:creationId xmlns:p14="http://schemas.microsoft.com/office/powerpoint/2010/main" val="27841921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noProof="1"/>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90C15F68-B3AD-4648-AB1D-EE8F068283E3}"/>
              </a:ext>
            </a:extLst>
          </p:cNvPr>
          <p:cNvSpPr>
            <a:spLocks noGrp="1"/>
          </p:cNvSpPr>
          <p:nvPr>
            <p:ph type="dt" sz="half" idx="10"/>
          </p:nvPr>
        </p:nvSpPr>
        <p:spPr/>
        <p:txBody>
          <a:bodyPr/>
          <a:lstStyle>
            <a:lvl1pPr>
              <a:defRPr/>
            </a:lvl1pPr>
          </a:lstStyle>
          <a:p>
            <a:pPr>
              <a:defRPr/>
            </a:pPr>
            <a:fld id="{7DA9A857-C23F-4AD2-8703-1F6F83E0D452}" type="datetime1">
              <a:rPr lang="en-US" altLang="en-US"/>
              <a:pPr>
                <a:defRPr/>
              </a:pPr>
              <a:t>3/1/2023</a:t>
            </a:fld>
            <a:endParaRPr lang="en-PH" altLang="en-US"/>
          </a:p>
        </p:txBody>
      </p:sp>
      <p:sp>
        <p:nvSpPr>
          <p:cNvPr id="5" name="Footer Placeholder 4">
            <a:extLst>
              <a:ext uri="{FF2B5EF4-FFF2-40B4-BE49-F238E27FC236}">
                <a16:creationId xmlns:a16="http://schemas.microsoft.com/office/drawing/2014/main" id="{CB097FCE-E6E1-4AD8-9A91-E8C21057174E}"/>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FA973341-030C-491B-B029-D16A552D48C1}"/>
              </a:ext>
            </a:extLst>
          </p:cNvPr>
          <p:cNvSpPr>
            <a:spLocks noGrp="1"/>
          </p:cNvSpPr>
          <p:nvPr>
            <p:ph type="sldNum" sz="quarter" idx="12"/>
          </p:nvPr>
        </p:nvSpPr>
        <p:spPr/>
        <p:txBody>
          <a:bodyPr/>
          <a:lstStyle>
            <a:lvl1pPr>
              <a:defRPr/>
            </a:lvl1pPr>
          </a:lstStyle>
          <a:p>
            <a:pPr>
              <a:defRPr/>
            </a:pPr>
            <a:fld id="{0FD09843-C813-41A2-97D6-4098B94B92F6}" type="slidenum">
              <a:rPr altLang="en-US"/>
              <a:pPr>
                <a:defRPr/>
              </a:pPr>
              <a:t>‹#›</a:t>
            </a:fld>
            <a:endParaRPr lang="en-PH" altLang="en-US"/>
          </a:p>
        </p:txBody>
      </p:sp>
    </p:spTree>
    <p:extLst>
      <p:ext uri="{BB962C8B-B14F-4D97-AF65-F5344CB8AC3E}">
        <p14:creationId xmlns:p14="http://schemas.microsoft.com/office/powerpoint/2010/main" val="412725227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4B646082-1223-4B7A-AC34-38E7C59F856E}"/>
              </a:ext>
            </a:extLst>
          </p:cNvPr>
          <p:cNvSpPr>
            <a:spLocks noGrp="1"/>
          </p:cNvSpPr>
          <p:nvPr>
            <p:ph type="dt" sz="half" idx="10"/>
          </p:nvPr>
        </p:nvSpPr>
        <p:spPr/>
        <p:txBody>
          <a:bodyPr/>
          <a:lstStyle>
            <a:lvl1pPr>
              <a:defRPr/>
            </a:lvl1pPr>
          </a:lstStyle>
          <a:p>
            <a:pPr>
              <a:defRPr/>
            </a:pPr>
            <a:fld id="{D384654E-06F2-440B-B291-B9A69A38A540}" type="datetime1">
              <a:rPr lang="en-US" altLang="en-US"/>
              <a:pPr>
                <a:defRPr/>
              </a:pPr>
              <a:t>3/1/2023</a:t>
            </a:fld>
            <a:endParaRPr lang="en-PH" altLang="en-US"/>
          </a:p>
        </p:txBody>
      </p:sp>
      <p:sp>
        <p:nvSpPr>
          <p:cNvPr id="6" name="Footer Placeholder 4">
            <a:extLst>
              <a:ext uri="{FF2B5EF4-FFF2-40B4-BE49-F238E27FC236}">
                <a16:creationId xmlns:a16="http://schemas.microsoft.com/office/drawing/2014/main" id="{F9715C00-2C91-4834-8007-818538B20871}"/>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492A1590-A382-4C61-9453-AD164669BD5C}"/>
              </a:ext>
            </a:extLst>
          </p:cNvPr>
          <p:cNvSpPr>
            <a:spLocks noGrp="1"/>
          </p:cNvSpPr>
          <p:nvPr>
            <p:ph type="sldNum" sz="quarter" idx="12"/>
          </p:nvPr>
        </p:nvSpPr>
        <p:spPr/>
        <p:txBody>
          <a:bodyPr/>
          <a:lstStyle>
            <a:lvl1pPr>
              <a:defRPr/>
            </a:lvl1pPr>
          </a:lstStyle>
          <a:p>
            <a:pPr>
              <a:defRPr/>
            </a:pPr>
            <a:fld id="{7F6017CA-7E66-46EA-9AB5-32981F9E4D0D}" type="slidenum">
              <a:rPr altLang="en-US"/>
              <a:pPr>
                <a:defRPr/>
              </a:pPr>
              <a:t>‹#›</a:t>
            </a:fld>
            <a:endParaRPr lang="en-PH" altLang="en-US"/>
          </a:p>
        </p:txBody>
      </p:sp>
    </p:spTree>
    <p:extLst>
      <p:ext uri="{BB962C8B-B14F-4D97-AF65-F5344CB8AC3E}">
        <p14:creationId xmlns:p14="http://schemas.microsoft.com/office/powerpoint/2010/main" val="198244977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1"/>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ct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ct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5A0C1428-DD91-48DA-9F9E-C7233C76451D}"/>
              </a:ext>
            </a:extLst>
          </p:cNvPr>
          <p:cNvSpPr>
            <a:spLocks noGrp="1"/>
          </p:cNvSpPr>
          <p:nvPr>
            <p:ph type="dt" sz="half" idx="10"/>
          </p:nvPr>
        </p:nvSpPr>
        <p:spPr/>
        <p:txBody>
          <a:bodyPr/>
          <a:lstStyle>
            <a:lvl1pPr>
              <a:defRPr/>
            </a:lvl1pPr>
          </a:lstStyle>
          <a:p>
            <a:pPr>
              <a:defRPr/>
            </a:pPr>
            <a:fld id="{0408042A-F077-4BA4-8DF8-B68797E23FF4}" type="datetime1">
              <a:rPr lang="en-US" altLang="en-US"/>
              <a:pPr>
                <a:defRPr/>
              </a:pPr>
              <a:t>3/1/2023</a:t>
            </a:fld>
            <a:endParaRPr lang="en-PH" altLang="en-US"/>
          </a:p>
        </p:txBody>
      </p:sp>
      <p:sp>
        <p:nvSpPr>
          <p:cNvPr id="8" name="Footer Placeholder 4">
            <a:extLst>
              <a:ext uri="{FF2B5EF4-FFF2-40B4-BE49-F238E27FC236}">
                <a16:creationId xmlns:a16="http://schemas.microsoft.com/office/drawing/2014/main" id="{2FDCC74F-5B69-446D-8B45-BA3AEC96051F}"/>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F9087D3D-6348-42BE-BB6E-FF7A69EE59FF}"/>
              </a:ext>
            </a:extLst>
          </p:cNvPr>
          <p:cNvSpPr>
            <a:spLocks noGrp="1"/>
          </p:cNvSpPr>
          <p:nvPr>
            <p:ph type="sldNum" sz="quarter" idx="12"/>
          </p:nvPr>
        </p:nvSpPr>
        <p:spPr/>
        <p:txBody>
          <a:bodyPr/>
          <a:lstStyle>
            <a:lvl1pPr>
              <a:defRPr/>
            </a:lvl1pPr>
          </a:lstStyle>
          <a:p>
            <a:pPr>
              <a:defRPr/>
            </a:pPr>
            <a:fld id="{940C29DE-2A78-441B-B229-DE1BCC3797FE}" type="slidenum">
              <a:rPr altLang="en-US"/>
              <a:pPr>
                <a:defRPr/>
              </a:pPr>
              <a:t>‹#›</a:t>
            </a:fld>
            <a:endParaRPr lang="en-PH" altLang="en-US"/>
          </a:p>
        </p:txBody>
      </p:sp>
    </p:spTree>
    <p:extLst>
      <p:ext uri="{BB962C8B-B14F-4D97-AF65-F5344CB8AC3E}">
        <p14:creationId xmlns:p14="http://schemas.microsoft.com/office/powerpoint/2010/main" val="47368070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FE4BC3E6-BB06-42C7-8CE0-6177DA9C8025}"/>
              </a:ext>
            </a:extLst>
          </p:cNvPr>
          <p:cNvSpPr>
            <a:spLocks noGrp="1"/>
          </p:cNvSpPr>
          <p:nvPr>
            <p:ph type="dt" sz="half" idx="10"/>
          </p:nvPr>
        </p:nvSpPr>
        <p:spPr/>
        <p:txBody>
          <a:bodyPr/>
          <a:lstStyle>
            <a:lvl1pPr>
              <a:defRPr/>
            </a:lvl1pPr>
          </a:lstStyle>
          <a:p>
            <a:pPr>
              <a:defRPr/>
            </a:pPr>
            <a:fld id="{70C0972B-C9E6-47C5-8E4D-7D877704BFB4}" type="datetime1">
              <a:rPr lang="en-US" altLang="en-US"/>
              <a:pPr>
                <a:defRPr/>
              </a:pPr>
              <a:t>3/1/2023</a:t>
            </a:fld>
            <a:endParaRPr lang="en-PH" altLang="en-US"/>
          </a:p>
        </p:txBody>
      </p:sp>
      <p:sp>
        <p:nvSpPr>
          <p:cNvPr id="4" name="Footer Placeholder 4">
            <a:extLst>
              <a:ext uri="{FF2B5EF4-FFF2-40B4-BE49-F238E27FC236}">
                <a16:creationId xmlns:a16="http://schemas.microsoft.com/office/drawing/2014/main" id="{B6DA4445-E8FC-4D92-9EA3-F7BEC85A911A}"/>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58BA0D6B-8E9E-429D-A951-5467F7EEE1C5}"/>
              </a:ext>
            </a:extLst>
          </p:cNvPr>
          <p:cNvSpPr>
            <a:spLocks noGrp="1"/>
          </p:cNvSpPr>
          <p:nvPr>
            <p:ph type="sldNum" sz="quarter" idx="12"/>
          </p:nvPr>
        </p:nvSpPr>
        <p:spPr/>
        <p:txBody>
          <a:bodyPr/>
          <a:lstStyle>
            <a:lvl1pPr>
              <a:defRPr/>
            </a:lvl1pPr>
          </a:lstStyle>
          <a:p>
            <a:pPr>
              <a:defRPr/>
            </a:pPr>
            <a:fld id="{DA2220E2-029E-4560-856E-15500C9C24DD}" type="slidenum">
              <a:rPr altLang="en-US"/>
              <a:pPr>
                <a:defRPr/>
              </a:pPr>
              <a:t>‹#›</a:t>
            </a:fld>
            <a:endParaRPr lang="en-PH" altLang="en-US"/>
          </a:p>
        </p:txBody>
      </p:sp>
    </p:spTree>
    <p:extLst>
      <p:ext uri="{BB962C8B-B14F-4D97-AF65-F5344CB8AC3E}">
        <p14:creationId xmlns:p14="http://schemas.microsoft.com/office/powerpoint/2010/main" val="16600392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B7FF1E63-06D3-47D6-B62D-8F1A0DC34C74}"/>
              </a:ext>
            </a:extLst>
          </p:cNvPr>
          <p:cNvSpPr>
            <a:spLocks noGrp="1"/>
          </p:cNvSpPr>
          <p:nvPr>
            <p:ph type="dt" sz="half" idx="10"/>
          </p:nvPr>
        </p:nvSpPr>
        <p:spPr/>
        <p:txBody>
          <a:bodyPr/>
          <a:lstStyle>
            <a:lvl1pPr>
              <a:defRPr/>
            </a:lvl1pPr>
          </a:lstStyle>
          <a:p>
            <a:pPr>
              <a:defRPr/>
            </a:pPr>
            <a:fld id="{AC330BA9-2D2E-46D1-A7A8-C8BAAF7FBA03}" type="datetime1">
              <a:rPr lang="en-US" altLang="en-US"/>
              <a:pPr>
                <a:defRPr/>
              </a:pPr>
              <a:t>3/1/2023</a:t>
            </a:fld>
            <a:endParaRPr lang="en-US" altLang="en-US"/>
          </a:p>
        </p:txBody>
      </p:sp>
      <p:sp>
        <p:nvSpPr>
          <p:cNvPr id="6" name="Footer Placeholder 4">
            <a:extLst>
              <a:ext uri="{FF2B5EF4-FFF2-40B4-BE49-F238E27FC236}">
                <a16:creationId xmlns:a16="http://schemas.microsoft.com/office/drawing/2014/main" id="{3057286B-1EC1-4F75-98FA-2D945F1674A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6740CF9-9164-453E-AF31-CED378E15129}"/>
              </a:ext>
            </a:extLst>
          </p:cNvPr>
          <p:cNvSpPr>
            <a:spLocks noGrp="1"/>
          </p:cNvSpPr>
          <p:nvPr>
            <p:ph type="sldNum" sz="quarter" idx="12"/>
          </p:nvPr>
        </p:nvSpPr>
        <p:spPr/>
        <p:txBody>
          <a:bodyPr/>
          <a:lstStyle>
            <a:lvl1pPr>
              <a:defRPr/>
            </a:lvl1pPr>
          </a:lstStyle>
          <a:p>
            <a:pPr>
              <a:defRPr/>
            </a:pPr>
            <a:fld id="{924A8EBB-5FE0-4707-8B59-ECCBDE27E70D}" type="slidenum">
              <a:rPr lang="en-US" altLang="en-US"/>
              <a:pPr>
                <a:defRPr/>
              </a:pPr>
              <a:t>‹#›</a:t>
            </a:fld>
            <a:endParaRPr lang="en-US" altLang="en-US"/>
          </a:p>
        </p:txBody>
      </p:sp>
    </p:spTree>
    <p:extLst>
      <p:ext uri="{BB962C8B-B14F-4D97-AF65-F5344CB8AC3E}">
        <p14:creationId xmlns:p14="http://schemas.microsoft.com/office/powerpoint/2010/main" val="293092570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B14094E9-4EBD-477F-AE03-583B2A1B160C}"/>
              </a:ext>
            </a:extLst>
          </p:cNvPr>
          <p:cNvSpPr>
            <a:spLocks noGrp="1"/>
          </p:cNvSpPr>
          <p:nvPr>
            <p:ph type="dt" sz="half" idx="10"/>
          </p:nvPr>
        </p:nvSpPr>
        <p:spPr/>
        <p:txBody>
          <a:bodyPr/>
          <a:lstStyle>
            <a:lvl1pPr>
              <a:defRPr/>
            </a:lvl1pPr>
          </a:lstStyle>
          <a:p>
            <a:pPr>
              <a:defRPr/>
            </a:pPr>
            <a:fld id="{0E904F59-0C50-4C33-8227-4CB077F02C28}" type="datetime1">
              <a:rPr lang="en-US" altLang="en-US"/>
              <a:pPr>
                <a:defRPr/>
              </a:pPr>
              <a:t>3/1/2023</a:t>
            </a:fld>
            <a:endParaRPr lang="en-PH" altLang="en-US"/>
          </a:p>
        </p:txBody>
      </p:sp>
      <p:sp>
        <p:nvSpPr>
          <p:cNvPr id="3" name="Footer Placeholder 5">
            <a:extLst>
              <a:ext uri="{FF2B5EF4-FFF2-40B4-BE49-F238E27FC236}">
                <a16:creationId xmlns:a16="http://schemas.microsoft.com/office/drawing/2014/main" id="{6DE9FE98-8559-4B61-84B3-21107CEA96D3}"/>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6">
            <a:extLst>
              <a:ext uri="{FF2B5EF4-FFF2-40B4-BE49-F238E27FC236}">
                <a16:creationId xmlns:a16="http://schemas.microsoft.com/office/drawing/2014/main" id="{A34EDC36-76E7-4A72-A0D4-06BACAA9AC9F}"/>
              </a:ext>
            </a:extLst>
          </p:cNvPr>
          <p:cNvSpPr>
            <a:spLocks noGrp="1"/>
          </p:cNvSpPr>
          <p:nvPr>
            <p:ph type="sldNum" sz="quarter" idx="12"/>
          </p:nvPr>
        </p:nvSpPr>
        <p:spPr/>
        <p:txBody>
          <a:bodyPr/>
          <a:lstStyle>
            <a:lvl1pPr>
              <a:defRPr/>
            </a:lvl1pPr>
          </a:lstStyle>
          <a:p>
            <a:pPr>
              <a:defRPr/>
            </a:pPr>
            <a:fld id="{858CD8D7-9E44-4041-9D12-63828F82D128}" type="slidenum">
              <a:rPr altLang="en-US"/>
              <a:pPr>
                <a:defRPr/>
              </a:pPr>
              <a:t>‹#›</a:t>
            </a:fld>
            <a:endParaRPr lang="en-PH" altLang="en-US"/>
          </a:p>
        </p:txBody>
      </p:sp>
    </p:spTree>
    <p:extLst>
      <p:ext uri="{BB962C8B-B14F-4D97-AF65-F5344CB8AC3E}">
        <p14:creationId xmlns:p14="http://schemas.microsoft.com/office/powerpoint/2010/main" val="328382381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noProof="1"/>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71D47528-1765-406B-B011-E7B39B475016}"/>
              </a:ext>
            </a:extLst>
          </p:cNvPr>
          <p:cNvSpPr>
            <a:spLocks noGrp="1"/>
          </p:cNvSpPr>
          <p:nvPr>
            <p:ph type="dt" sz="half" idx="10"/>
          </p:nvPr>
        </p:nvSpPr>
        <p:spPr/>
        <p:txBody>
          <a:bodyPr/>
          <a:lstStyle>
            <a:lvl1pPr>
              <a:defRPr/>
            </a:lvl1pPr>
          </a:lstStyle>
          <a:p>
            <a:pPr>
              <a:defRPr/>
            </a:pPr>
            <a:fld id="{9162AEF0-D958-43C9-B80A-C28F1407807B}" type="datetime1">
              <a:rPr lang="en-US" altLang="en-US"/>
              <a:pPr>
                <a:defRPr/>
              </a:pPr>
              <a:t>3/1/2023</a:t>
            </a:fld>
            <a:endParaRPr lang="en-PH" altLang="en-US"/>
          </a:p>
        </p:txBody>
      </p:sp>
      <p:sp>
        <p:nvSpPr>
          <p:cNvPr id="6" name="Footer Placeholder 4">
            <a:extLst>
              <a:ext uri="{FF2B5EF4-FFF2-40B4-BE49-F238E27FC236}">
                <a16:creationId xmlns:a16="http://schemas.microsoft.com/office/drawing/2014/main" id="{D64C5128-4120-42D5-B983-A7D3ADE615A4}"/>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651FAD05-3B2A-48A8-8B17-73B16F6AEC80}"/>
              </a:ext>
            </a:extLst>
          </p:cNvPr>
          <p:cNvSpPr>
            <a:spLocks noGrp="1"/>
          </p:cNvSpPr>
          <p:nvPr>
            <p:ph type="sldNum" sz="quarter" idx="12"/>
          </p:nvPr>
        </p:nvSpPr>
        <p:spPr/>
        <p:txBody>
          <a:bodyPr/>
          <a:lstStyle>
            <a:lvl1pPr>
              <a:defRPr/>
            </a:lvl1pPr>
          </a:lstStyle>
          <a:p>
            <a:pPr>
              <a:defRPr/>
            </a:pPr>
            <a:fld id="{517933BB-09AC-4B47-B593-E88B815FCC2F}" type="slidenum">
              <a:rPr altLang="en-US"/>
              <a:pPr>
                <a:defRPr/>
              </a:pPr>
              <a:t>‹#›</a:t>
            </a:fld>
            <a:endParaRPr lang="en-PH" altLang="en-US"/>
          </a:p>
        </p:txBody>
      </p:sp>
    </p:spTree>
    <p:extLst>
      <p:ext uri="{BB962C8B-B14F-4D97-AF65-F5344CB8AC3E}">
        <p14:creationId xmlns:p14="http://schemas.microsoft.com/office/powerpoint/2010/main" val="83450243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noProof="1"/>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1"/>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7">
            <a:extLst>
              <a:ext uri="{FF2B5EF4-FFF2-40B4-BE49-F238E27FC236}">
                <a16:creationId xmlns:a16="http://schemas.microsoft.com/office/drawing/2014/main" id="{49A434E8-A461-4612-ABBA-BEC6AF09167C}"/>
              </a:ext>
            </a:extLst>
          </p:cNvPr>
          <p:cNvSpPr>
            <a:spLocks noGrp="1"/>
          </p:cNvSpPr>
          <p:nvPr>
            <p:ph type="dt" sz="half" idx="10"/>
          </p:nvPr>
        </p:nvSpPr>
        <p:spPr/>
        <p:txBody>
          <a:bodyPr/>
          <a:lstStyle>
            <a:lvl1pPr>
              <a:defRPr/>
            </a:lvl1pPr>
          </a:lstStyle>
          <a:p>
            <a:pPr>
              <a:defRPr/>
            </a:pPr>
            <a:fld id="{C596045F-2FCF-4E27-A3FB-92320EDE3676}" type="datetime1">
              <a:rPr lang="en-US" altLang="en-US"/>
              <a:pPr>
                <a:defRPr/>
              </a:pPr>
              <a:t>3/1/2023</a:t>
            </a:fld>
            <a:endParaRPr lang="en-PH" altLang="en-US"/>
          </a:p>
        </p:txBody>
      </p:sp>
      <p:sp>
        <p:nvSpPr>
          <p:cNvPr id="6" name="Footer Placeholder 8">
            <a:extLst>
              <a:ext uri="{FF2B5EF4-FFF2-40B4-BE49-F238E27FC236}">
                <a16:creationId xmlns:a16="http://schemas.microsoft.com/office/drawing/2014/main" id="{49956E29-5637-4914-997A-BBC12B3104ED}"/>
              </a:ext>
            </a:extLst>
          </p:cNvPr>
          <p:cNvSpPr>
            <a:spLocks noGrp="1"/>
          </p:cNvSpPr>
          <p:nvPr>
            <p:ph type="ftr" sz="quarter" idx="11"/>
          </p:nvPr>
        </p:nvSpPr>
        <p:spPr>
          <a:xfrm>
            <a:off x="3498850" y="6356350"/>
            <a:ext cx="5911850" cy="365125"/>
          </a:xfrm>
        </p:spPr>
        <p:txBody>
          <a:bodyPr/>
          <a:lstStyle>
            <a:lvl1pPr>
              <a:defRPr/>
            </a:lvl1pPr>
          </a:lstStyle>
          <a:p>
            <a:pPr>
              <a:defRPr/>
            </a:pPr>
            <a:endParaRPr lang="en-US" altLang="zh-CN"/>
          </a:p>
        </p:txBody>
      </p:sp>
      <p:sp>
        <p:nvSpPr>
          <p:cNvPr id="7" name="Slide Number Placeholder 9">
            <a:extLst>
              <a:ext uri="{FF2B5EF4-FFF2-40B4-BE49-F238E27FC236}">
                <a16:creationId xmlns:a16="http://schemas.microsoft.com/office/drawing/2014/main" id="{D424D12D-BDCE-4BDC-B9CA-4CCC59992A84}"/>
              </a:ext>
            </a:extLst>
          </p:cNvPr>
          <p:cNvSpPr>
            <a:spLocks noGrp="1"/>
          </p:cNvSpPr>
          <p:nvPr>
            <p:ph type="sldNum" sz="quarter" idx="12"/>
          </p:nvPr>
        </p:nvSpPr>
        <p:spPr/>
        <p:txBody>
          <a:bodyPr/>
          <a:lstStyle>
            <a:lvl1pPr>
              <a:defRPr/>
            </a:lvl1pPr>
          </a:lstStyle>
          <a:p>
            <a:pPr>
              <a:defRPr/>
            </a:pPr>
            <a:fld id="{413E5C29-E21E-4EE8-8BB5-829E96EA1E0D}" type="slidenum">
              <a:rPr altLang="en-US"/>
              <a:pPr>
                <a:defRPr/>
              </a:pPr>
              <a:t>‹#›</a:t>
            </a:fld>
            <a:endParaRPr lang="en-PH" altLang="en-US"/>
          </a:p>
        </p:txBody>
      </p:sp>
    </p:spTree>
    <p:extLst>
      <p:ext uri="{BB962C8B-B14F-4D97-AF65-F5344CB8AC3E}">
        <p14:creationId xmlns:p14="http://schemas.microsoft.com/office/powerpoint/2010/main" val="390696311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ncho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15BEF69E-77A3-4F21-9E5C-D1249A355B83}"/>
              </a:ext>
            </a:extLst>
          </p:cNvPr>
          <p:cNvSpPr>
            <a:spLocks noGrp="1"/>
          </p:cNvSpPr>
          <p:nvPr>
            <p:ph type="dt" sz="half" idx="10"/>
          </p:nvPr>
        </p:nvSpPr>
        <p:spPr/>
        <p:txBody>
          <a:bodyPr/>
          <a:lstStyle>
            <a:lvl1pPr>
              <a:defRPr/>
            </a:lvl1pPr>
          </a:lstStyle>
          <a:p>
            <a:pPr>
              <a:defRPr/>
            </a:pPr>
            <a:fld id="{1B4D7754-A881-497F-AB99-87FCE90644CA}" type="datetime1">
              <a:rPr lang="en-US" altLang="en-US"/>
              <a:pPr>
                <a:defRPr/>
              </a:pPr>
              <a:t>3/1/2023</a:t>
            </a:fld>
            <a:endParaRPr lang="en-PH" altLang="en-US"/>
          </a:p>
        </p:txBody>
      </p:sp>
      <p:sp>
        <p:nvSpPr>
          <p:cNvPr id="5" name="Footer Placeholder 4">
            <a:extLst>
              <a:ext uri="{FF2B5EF4-FFF2-40B4-BE49-F238E27FC236}">
                <a16:creationId xmlns:a16="http://schemas.microsoft.com/office/drawing/2014/main" id="{AF933FCA-20A7-4CE9-9D75-F184AD259062}"/>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A3AAE8CD-66E0-43D0-987B-3DD106427E21}"/>
              </a:ext>
            </a:extLst>
          </p:cNvPr>
          <p:cNvSpPr>
            <a:spLocks noGrp="1"/>
          </p:cNvSpPr>
          <p:nvPr>
            <p:ph type="sldNum" sz="quarter" idx="12"/>
          </p:nvPr>
        </p:nvSpPr>
        <p:spPr/>
        <p:txBody>
          <a:bodyPr/>
          <a:lstStyle>
            <a:lvl1pPr>
              <a:defRPr/>
            </a:lvl1pPr>
          </a:lstStyle>
          <a:p>
            <a:pPr>
              <a:defRPr/>
            </a:pPr>
            <a:fld id="{FD778E80-8AEB-4F0C-BECE-44AFA139C3F6}" type="slidenum">
              <a:rPr altLang="en-US"/>
              <a:pPr>
                <a:defRPr/>
              </a:pPr>
              <a:t>‹#›</a:t>
            </a:fld>
            <a:endParaRPr lang="en-PH" altLang="en-US"/>
          </a:p>
        </p:txBody>
      </p:sp>
    </p:spTree>
    <p:extLst>
      <p:ext uri="{BB962C8B-B14F-4D97-AF65-F5344CB8AC3E}">
        <p14:creationId xmlns:p14="http://schemas.microsoft.com/office/powerpoint/2010/main" val="210672381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94285414-C9C5-4B36-9A41-39E38F08A635}"/>
              </a:ext>
            </a:extLst>
          </p:cNvPr>
          <p:cNvSpPr>
            <a:spLocks noGrp="1"/>
          </p:cNvSpPr>
          <p:nvPr>
            <p:ph type="dt" sz="half" idx="10"/>
          </p:nvPr>
        </p:nvSpPr>
        <p:spPr/>
        <p:txBody>
          <a:bodyPr/>
          <a:lstStyle>
            <a:lvl1pPr>
              <a:defRPr/>
            </a:lvl1pPr>
          </a:lstStyle>
          <a:p>
            <a:pPr>
              <a:defRPr/>
            </a:pPr>
            <a:fld id="{9B3EA5BA-307D-4CF9-A8D2-477072F683D3}" type="datetime1">
              <a:rPr lang="en-US" altLang="en-US"/>
              <a:pPr>
                <a:defRPr/>
              </a:pPr>
              <a:t>3/1/2023</a:t>
            </a:fld>
            <a:endParaRPr lang="en-PH" altLang="en-US"/>
          </a:p>
        </p:txBody>
      </p:sp>
      <p:sp>
        <p:nvSpPr>
          <p:cNvPr id="5" name="Footer Placeholder 4">
            <a:extLst>
              <a:ext uri="{FF2B5EF4-FFF2-40B4-BE49-F238E27FC236}">
                <a16:creationId xmlns:a16="http://schemas.microsoft.com/office/drawing/2014/main" id="{0F561418-1BC5-4FFD-AEB9-370CE61A7528}"/>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1107D6F7-4873-4AF9-8F73-36EEED954833}"/>
              </a:ext>
            </a:extLst>
          </p:cNvPr>
          <p:cNvSpPr>
            <a:spLocks noGrp="1"/>
          </p:cNvSpPr>
          <p:nvPr>
            <p:ph type="sldNum" sz="quarter" idx="12"/>
          </p:nvPr>
        </p:nvSpPr>
        <p:spPr/>
        <p:txBody>
          <a:bodyPr/>
          <a:lstStyle>
            <a:lvl1pPr>
              <a:defRPr/>
            </a:lvl1pPr>
          </a:lstStyle>
          <a:p>
            <a:pPr>
              <a:defRPr/>
            </a:pPr>
            <a:fld id="{47E9F87F-7F25-4FC4-AEEB-37CAEFCF9709}" type="slidenum">
              <a:rPr altLang="en-US"/>
              <a:pPr>
                <a:defRPr/>
              </a:pPr>
              <a:t>‹#›</a:t>
            </a:fld>
            <a:endParaRPr lang="en-PH" altLang="en-US"/>
          </a:p>
        </p:txBody>
      </p:sp>
    </p:spTree>
    <p:extLst>
      <p:ext uri="{BB962C8B-B14F-4D97-AF65-F5344CB8AC3E}">
        <p14:creationId xmlns:p14="http://schemas.microsoft.com/office/powerpoint/2010/main" val="188041610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Date Placeholder 3">
            <a:extLst>
              <a:ext uri="{FF2B5EF4-FFF2-40B4-BE49-F238E27FC236}">
                <a16:creationId xmlns:a16="http://schemas.microsoft.com/office/drawing/2014/main" id="{203365CB-91F1-48A6-AC68-01B13C0BBEDE}"/>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5" name="Footer Placeholder 4">
            <a:extLst>
              <a:ext uri="{FF2B5EF4-FFF2-40B4-BE49-F238E27FC236}">
                <a16:creationId xmlns:a16="http://schemas.microsoft.com/office/drawing/2014/main" id="{4D5B9BE6-91DA-47C9-A3A4-8442069A65E6}"/>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4E681732-3476-4904-B598-3C7CB6BFF424}"/>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87400228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53D7E1CF-D833-4241-903D-931691BE2F44}"/>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5" name="Footer Placeholder 4">
            <a:extLst>
              <a:ext uri="{FF2B5EF4-FFF2-40B4-BE49-F238E27FC236}">
                <a16:creationId xmlns:a16="http://schemas.microsoft.com/office/drawing/2014/main" id="{5809B29F-B79B-4C73-A982-ED3EF437BFFC}"/>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AC7A3146-46FA-4D63-8CD6-D55E8F11F8CB}"/>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48447672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0D8AB788-6A28-4236-A017-EBE14D39EC1E}"/>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5" name="Footer Placeholder 4">
            <a:extLst>
              <a:ext uri="{FF2B5EF4-FFF2-40B4-BE49-F238E27FC236}">
                <a16:creationId xmlns:a16="http://schemas.microsoft.com/office/drawing/2014/main" id="{AA921236-05BA-4B45-B896-DAF29C290A4B}"/>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796190E8-5BB1-4346-9E5A-668E5111482F}"/>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169364932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E12DEDFA-C16B-4AA8-BA61-926A24274618}"/>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6" name="Footer Placeholder 4">
            <a:extLst>
              <a:ext uri="{FF2B5EF4-FFF2-40B4-BE49-F238E27FC236}">
                <a16:creationId xmlns:a16="http://schemas.microsoft.com/office/drawing/2014/main" id="{12D0CCE2-DEB4-48F4-BAFB-EBBF6269CA4F}"/>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275D622-E598-42EF-8F90-842FDFC775BE}"/>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76129669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9F175689-9E2E-417D-BE1C-054F406D8D10}"/>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8" name="Footer Placeholder 4">
            <a:extLst>
              <a:ext uri="{FF2B5EF4-FFF2-40B4-BE49-F238E27FC236}">
                <a16:creationId xmlns:a16="http://schemas.microsoft.com/office/drawing/2014/main" id="{32628148-A55B-4BF1-BAC2-E469A4FFF2E1}"/>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66DFA4B5-2E7D-487A-904C-3DE6ABCE4D1D}"/>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25539675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1"/>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ct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ct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71EEA67D-9351-434B-8025-A0F63100666B}"/>
              </a:ext>
            </a:extLst>
          </p:cNvPr>
          <p:cNvSpPr>
            <a:spLocks noGrp="1"/>
          </p:cNvSpPr>
          <p:nvPr>
            <p:ph type="dt" sz="half" idx="10"/>
          </p:nvPr>
        </p:nvSpPr>
        <p:spPr/>
        <p:txBody>
          <a:bodyPr/>
          <a:lstStyle>
            <a:lvl1pPr>
              <a:defRPr/>
            </a:lvl1pPr>
          </a:lstStyle>
          <a:p>
            <a:pPr>
              <a:defRPr/>
            </a:pPr>
            <a:fld id="{9265E6AA-FDCD-482B-B000-ED44B69D98D5}" type="datetime1">
              <a:rPr lang="en-US" altLang="en-US"/>
              <a:pPr>
                <a:defRPr/>
              </a:pPr>
              <a:t>3/1/2023</a:t>
            </a:fld>
            <a:endParaRPr lang="en-US" altLang="en-US"/>
          </a:p>
        </p:txBody>
      </p:sp>
      <p:sp>
        <p:nvSpPr>
          <p:cNvPr id="8" name="Footer Placeholder 4">
            <a:extLst>
              <a:ext uri="{FF2B5EF4-FFF2-40B4-BE49-F238E27FC236}">
                <a16:creationId xmlns:a16="http://schemas.microsoft.com/office/drawing/2014/main" id="{CE27592C-BD26-4EBD-A2C4-81C0AFF6C0DF}"/>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7BB4CC0-F203-4262-8065-827BB188C940}"/>
              </a:ext>
            </a:extLst>
          </p:cNvPr>
          <p:cNvSpPr>
            <a:spLocks noGrp="1"/>
          </p:cNvSpPr>
          <p:nvPr>
            <p:ph type="sldNum" sz="quarter" idx="12"/>
          </p:nvPr>
        </p:nvSpPr>
        <p:spPr/>
        <p:txBody>
          <a:bodyPr/>
          <a:lstStyle>
            <a:lvl1pPr>
              <a:defRPr/>
            </a:lvl1pPr>
          </a:lstStyle>
          <a:p>
            <a:pPr>
              <a:defRPr/>
            </a:pPr>
            <a:fld id="{DED5568E-3E68-4546-95E6-9FD372163B41}" type="slidenum">
              <a:rPr lang="en-US" altLang="en-US"/>
              <a:pPr>
                <a:defRPr/>
              </a:pPr>
              <a:t>‹#›</a:t>
            </a:fld>
            <a:endParaRPr lang="en-US" altLang="en-US"/>
          </a:p>
        </p:txBody>
      </p:sp>
    </p:spTree>
    <p:extLst>
      <p:ext uri="{BB962C8B-B14F-4D97-AF65-F5344CB8AC3E}">
        <p14:creationId xmlns:p14="http://schemas.microsoft.com/office/powerpoint/2010/main" val="398757610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01E996D6-F3B2-440A-BFD9-E4EEC877D959}"/>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4" name="Footer Placeholder 4">
            <a:extLst>
              <a:ext uri="{FF2B5EF4-FFF2-40B4-BE49-F238E27FC236}">
                <a16:creationId xmlns:a16="http://schemas.microsoft.com/office/drawing/2014/main" id="{B8EE3C22-2BA6-4B16-A9D8-A7FD6DAD89A5}"/>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41D62B19-BA57-40A9-A5F0-9E594A37A63D}"/>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267891701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180171-FFA6-4538-8FC3-7BB1840F4407}"/>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3" name="Footer Placeholder 4">
            <a:extLst>
              <a:ext uri="{FF2B5EF4-FFF2-40B4-BE49-F238E27FC236}">
                <a16:creationId xmlns:a16="http://schemas.microsoft.com/office/drawing/2014/main" id="{5499CC6E-AA7E-47D8-8DAB-4C2CCC10D784}"/>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C612B157-41D0-4DD7-A5EB-FD583C587ABD}"/>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18653277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BC97E1DB-3F80-421A-97B2-B37B13F76F0E}"/>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6" name="Footer Placeholder 4">
            <a:extLst>
              <a:ext uri="{FF2B5EF4-FFF2-40B4-BE49-F238E27FC236}">
                <a16:creationId xmlns:a16="http://schemas.microsoft.com/office/drawing/2014/main" id="{82B1ED7A-432E-44B8-8A5D-1650D9E2F5F1}"/>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3F1B20C8-A1F0-40F0-8873-1AFEAFA50A57}"/>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310866921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87A0C152-BEDC-4C34-B47A-2206D64F4E79}"/>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6" name="Footer Placeholder 4">
            <a:extLst>
              <a:ext uri="{FF2B5EF4-FFF2-40B4-BE49-F238E27FC236}">
                <a16:creationId xmlns:a16="http://schemas.microsoft.com/office/drawing/2014/main" id="{816FC9DC-4D01-4A51-A314-C65C3F69C76E}"/>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A75D7F3-73BB-4F07-A442-258E150BB77D}"/>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122494866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DF73623B-50F9-4D16-B4EC-BA093B0E64E7}"/>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5" name="Footer Placeholder 4">
            <a:extLst>
              <a:ext uri="{FF2B5EF4-FFF2-40B4-BE49-F238E27FC236}">
                <a16:creationId xmlns:a16="http://schemas.microsoft.com/office/drawing/2014/main" id="{50B0DDDD-9BAD-4C69-942F-0013CA8CF4F3}"/>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926E1ED5-47B0-40CE-B287-61301353397B}"/>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322573696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8173A34C-8735-48FA-AD44-07A95245B62F}"/>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5" name="Footer Placeholder 4">
            <a:extLst>
              <a:ext uri="{FF2B5EF4-FFF2-40B4-BE49-F238E27FC236}">
                <a16:creationId xmlns:a16="http://schemas.microsoft.com/office/drawing/2014/main" id="{56E16F3E-F9EE-41AF-8DD6-B43091EBB1F3}"/>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14996C20-4418-465B-BE95-EA29EEEE8C2A}"/>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84942573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Date Placeholder 3">
            <a:extLst>
              <a:ext uri="{FF2B5EF4-FFF2-40B4-BE49-F238E27FC236}">
                <a16:creationId xmlns:a16="http://schemas.microsoft.com/office/drawing/2014/main" id="{CBF326C3-2D7E-4CA1-8F9C-5F59AD6AA776}"/>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5" name="Footer Placeholder 4">
            <a:extLst>
              <a:ext uri="{FF2B5EF4-FFF2-40B4-BE49-F238E27FC236}">
                <a16:creationId xmlns:a16="http://schemas.microsoft.com/office/drawing/2014/main" id="{987F8069-1AAA-4B4E-80C8-62FFBDB78F4A}"/>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547C875C-ACE8-46B2-924C-F2DA0D63CC04}"/>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153813512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29AFB825-4412-49E0-B80E-733EB9E302B2}"/>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5" name="Footer Placeholder 4">
            <a:extLst>
              <a:ext uri="{FF2B5EF4-FFF2-40B4-BE49-F238E27FC236}">
                <a16:creationId xmlns:a16="http://schemas.microsoft.com/office/drawing/2014/main" id="{F47EEC3E-6224-49C7-966B-4A3012F6F361}"/>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BB022D9B-4BB7-4491-A6A4-8BBF326DA3B5}"/>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92986263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D88CBF53-957B-4842-8223-3300E96BB6D2}"/>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5" name="Footer Placeholder 4">
            <a:extLst>
              <a:ext uri="{FF2B5EF4-FFF2-40B4-BE49-F238E27FC236}">
                <a16:creationId xmlns:a16="http://schemas.microsoft.com/office/drawing/2014/main" id="{E946DE60-9FD8-4767-8F7C-71EA0AC9BA65}"/>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B7C6D835-FEB0-430E-AC6F-78F064521192}"/>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364246573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D59339F7-237D-4398-A7EF-9B103DBFCD82}"/>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6" name="Footer Placeholder 4">
            <a:extLst>
              <a:ext uri="{FF2B5EF4-FFF2-40B4-BE49-F238E27FC236}">
                <a16:creationId xmlns:a16="http://schemas.microsoft.com/office/drawing/2014/main" id="{27E701DC-77FD-4871-B980-611AF6CF0F10}"/>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08BA2C1C-CA19-4EC1-A020-699B0B3316E1}"/>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25007195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C7156D05-3B62-450A-B939-7D7E3846C563}"/>
              </a:ext>
            </a:extLst>
          </p:cNvPr>
          <p:cNvSpPr>
            <a:spLocks noGrp="1"/>
          </p:cNvSpPr>
          <p:nvPr>
            <p:ph type="dt" sz="half" idx="10"/>
          </p:nvPr>
        </p:nvSpPr>
        <p:spPr/>
        <p:txBody>
          <a:bodyPr/>
          <a:lstStyle>
            <a:lvl1pPr>
              <a:defRPr/>
            </a:lvl1pPr>
          </a:lstStyle>
          <a:p>
            <a:pPr>
              <a:defRPr/>
            </a:pPr>
            <a:fld id="{1399A3B2-8B7D-433C-A630-C80498C35DDC}" type="datetime1">
              <a:rPr lang="en-US" altLang="en-US"/>
              <a:pPr>
                <a:defRPr/>
              </a:pPr>
              <a:t>3/1/2023</a:t>
            </a:fld>
            <a:endParaRPr lang="en-US" altLang="en-US"/>
          </a:p>
        </p:txBody>
      </p:sp>
      <p:sp>
        <p:nvSpPr>
          <p:cNvPr id="4" name="Footer Placeholder 4">
            <a:extLst>
              <a:ext uri="{FF2B5EF4-FFF2-40B4-BE49-F238E27FC236}">
                <a16:creationId xmlns:a16="http://schemas.microsoft.com/office/drawing/2014/main" id="{E5E7D2EA-82BA-4DB9-AB95-759F0811A11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E819035-20F5-4519-A193-5E295C370209}"/>
              </a:ext>
            </a:extLst>
          </p:cNvPr>
          <p:cNvSpPr>
            <a:spLocks noGrp="1"/>
          </p:cNvSpPr>
          <p:nvPr>
            <p:ph type="sldNum" sz="quarter" idx="12"/>
          </p:nvPr>
        </p:nvSpPr>
        <p:spPr/>
        <p:txBody>
          <a:bodyPr/>
          <a:lstStyle>
            <a:lvl1pPr>
              <a:defRPr/>
            </a:lvl1pPr>
          </a:lstStyle>
          <a:p>
            <a:pPr>
              <a:defRPr/>
            </a:pPr>
            <a:fld id="{62CCF4C8-45FE-4EEF-BA7B-64DBA5F7F8BC}" type="slidenum">
              <a:rPr lang="en-US" altLang="en-US"/>
              <a:pPr>
                <a:defRPr/>
              </a:pPr>
              <a:t>‹#›</a:t>
            </a:fld>
            <a:endParaRPr lang="en-US" altLang="en-US"/>
          </a:p>
        </p:txBody>
      </p:sp>
    </p:spTree>
    <p:extLst>
      <p:ext uri="{BB962C8B-B14F-4D97-AF65-F5344CB8AC3E}">
        <p14:creationId xmlns:p14="http://schemas.microsoft.com/office/powerpoint/2010/main" val="69452050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C93B9702-AEE9-4050-84BE-025BC6F58885}"/>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8" name="Footer Placeholder 4">
            <a:extLst>
              <a:ext uri="{FF2B5EF4-FFF2-40B4-BE49-F238E27FC236}">
                <a16:creationId xmlns:a16="http://schemas.microsoft.com/office/drawing/2014/main" id="{FC687CF1-7865-4B85-A56F-EBE0248A9F1E}"/>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5BEFA366-3360-4435-A386-A8206DAA415F}"/>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228378368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8194D4A3-955B-4F96-B65C-8653B021A03B}"/>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4" name="Footer Placeholder 4">
            <a:extLst>
              <a:ext uri="{FF2B5EF4-FFF2-40B4-BE49-F238E27FC236}">
                <a16:creationId xmlns:a16="http://schemas.microsoft.com/office/drawing/2014/main" id="{238CA750-2C23-4E0A-8891-C6CE566242A6}"/>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31564066-AFCC-4EA6-A9D0-E00F929918C2}"/>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197252532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EB6210-4A03-45DF-AA0F-017F19C4A664}"/>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3" name="Footer Placeholder 4">
            <a:extLst>
              <a:ext uri="{FF2B5EF4-FFF2-40B4-BE49-F238E27FC236}">
                <a16:creationId xmlns:a16="http://schemas.microsoft.com/office/drawing/2014/main" id="{478F6894-FCFA-4453-BAA1-A9173BEC8F71}"/>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BC79F903-379A-4CA3-937A-C7E6ACB2338C}"/>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76443857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ABBBD147-241C-4EFA-B38D-6EA301A1435B}"/>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6" name="Footer Placeholder 4">
            <a:extLst>
              <a:ext uri="{FF2B5EF4-FFF2-40B4-BE49-F238E27FC236}">
                <a16:creationId xmlns:a16="http://schemas.microsoft.com/office/drawing/2014/main" id="{20209EA8-29B0-45EB-80A3-FD142D470F2D}"/>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9EE82A09-3CBF-4EA3-8130-7159480C7BFE}"/>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99439365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AC1AF5B7-57CC-4AF4-9B92-6158D68A5D68}"/>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6" name="Footer Placeholder 4">
            <a:extLst>
              <a:ext uri="{FF2B5EF4-FFF2-40B4-BE49-F238E27FC236}">
                <a16:creationId xmlns:a16="http://schemas.microsoft.com/office/drawing/2014/main" id="{635BAE50-E4F5-4A58-BE03-B79492CB9AE8}"/>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2E0791DF-4F84-43D6-B919-EFEB77970026}"/>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171324046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900ABC2D-C365-4F10-B01C-99072F455357}"/>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5" name="Footer Placeholder 4">
            <a:extLst>
              <a:ext uri="{FF2B5EF4-FFF2-40B4-BE49-F238E27FC236}">
                <a16:creationId xmlns:a16="http://schemas.microsoft.com/office/drawing/2014/main" id="{28654A67-DB08-4D41-96CC-84244796C6D6}"/>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248F897A-20AF-43D4-A5D3-545EC6EC28ED}"/>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211986240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E9A1819B-024B-4FB1-BE7F-2F144B75FF38}"/>
              </a:ext>
            </a:extLst>
          </p:cNvPr>
          <p:cNvSpPr>
            <a:spLocks noGrp="1"/>
          </p:cNvSpPr>
          <p:nvPr>
            <p:ph type="dt" sz="half" idx="10"/>
          </p:nvPr>
        </p:nvSpPr>
        <p:spPr/>
        <p:txBody>
          <a:bodyPr/>
          <a:lstStyle>
            <a:lvl1pPr>
              <a:defRPr/>
            </a:lvl1pPr>
          </a:lstStyle>
          <a:p>
            <a:pPr>
              <a:defRPr/>
            </a:pPr>
            <a:r>
              <a:rPr lang="en-US" altLang="zh-CN"/>
              <a:t>*</a:t>
            </a:r>
            <a:endParaRPr lang="en-US" altLang="zh-CN">
              <a:latin typeface="Corbel" panose="020B0503020204020204" pitchFamily="34" charset="0"/>
            </a:endParaRPr>
          </a:p>
        </p:txBody>
      </p:sp>
      <p:sp>
        <p:nvSpPr>
          <p:cNvPr id="5" name="Footer Placeholder 4">
            <a:extLst>
              <a:ext uri="{FF2B5EF4-FFF2-40B4-BE49-F238E27FC236}">
                <a16:creationId xmlns:a16="http://schemas.microsoft.com/office/drawing/2014/main" id="{62214780-BCF8-4D48-B607-7E8E2AF5C8C3}"/>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22A5D3AC-9CA2-456F-AE4E-03A09B20F6F2}"/>
              </a:ext>
            </a:extLst>
          </p:cNvPr>
          <p:cNvSpPr>
            <a:spLocks noGrp="1"/>
          </p:cNvSpPr>
          <p:nvPr>
            <p:ph type="sldNum" sz="quarter" idx="12"/>
          </p:nvPr>
        </p:nvSpPr>
        <p:spPr/>
        <p:txBody>
          <a:bodyPr/>
          <a:lstStyle>
            <a:lvl1pPr>
              <a:defRPr/>
            </a:lvl1pPr>
          </a:lstStyle>
          <a:p>
            <a:pPr>
              <a:defRPr/>
            </a:pPr>
            <a:r>
              <a:rPr lang="en-US" altLang="zh-CN"/>
              <a:t>*</a:t>
            </a:r>
            <a:endParaRPr lang="en-US" altLang="zh-CN">
              <a:latin typeface="Corbel" panose="020B0503020204020204" pitchFamily="34" charset="0"/>
            </a:endParaRPr>
          </a:p>
        </p:txBody>
      </p:sp>
    </p:spTree>
    <p:extLst>
      <p:ext uri="{BB962C8B-B14F-4D97-AF65-F5344CB8AC3E}">
        <p14:creationId xmlns:p14="http://schemas.microsoft.com/office/powerpoint/2010/main" val="19693805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5E8DDF0A-7914-4278-9C98-E01C90CEBD31}"/>
              </a:ext>
            </a:extLst>
          </p:cNvPr>
          <p:cNvSpPr>
            <a:spLocks noGrp="1"/>
          </p:cNvSpPr>
          <p:nvPr>
            <p:ph type="dt" sz="half" idx="10"/>
          </p:nvPr>
        </p:nvSpPr>
        <p:spPr/>
        <p:txBody>
          <a:bodyPr/>
          <a:lstStyle>
            <a:lvl1pPr>
              <a:defRPr/>
            </a:lvl1pPr>
          </a:lstStyle>
          <a:p>
            <a:pPr>
              <a:defRPr/>
            </a:pPr>
            <a:fld id="{E425AAF3-96AA-4936-B545-A169A07970D9}" type="datetime1">
              <a:rPr lang="en-US" altLang="en-US"/>
              <a:pPr>
                <a:defRPr/>
              </a:pPr>
              <a:t>3/1/2023</a:t>
            </a:fld>
            <a:endParaRPr lang="en-US" altLang="en-US"/>
          </a:p>
        </p:txBody>
      </p:sp>
      <p:sp>
        <p:nvSpPr>
          <p:cNvPr id="3" name="Footer Placeholder 5">
            <a:extLst>
              <a:ext uri="{FF2B5EF4-FFF2-40B4-BE49-F238E27FC236}">
                <a16:creationId xmlns:a16="http://schemas.microsoft.com/office/drawing/2014/main" id="{4F3FF31D-D0CC-485A-A1A9-A7AF1DEBAA9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6">
            <a:extLst>
              <a:ext uri="{FF2B5EF4-FFF2-40B4-BE49-F238E27FC236}">
                <a16:creationId xmlns:a16="http://schemas.microsoft.com/office/drawing/2014/main" id="{C7F15885-C2F7-4066-B5F0-E6FFE0C554F8}"/>
              </a:ext>
            </a:extLst>
          </p:cNvPr>
          <p:cNvSpPr>
            <a:spLocks noGrp="1"/>
          </p:cNvSpPr>
          <p:nvPr>
            <p:ph type="sldNum" sz="quarter" idx="12"/>
          </p:nvPr>
        </p:nvSpPr>
        <p:spPr/>
        <p:txBody>
          <a:bodyPr/>
          <a:lstStyle>
            <a:lvl1pPr>
              <a:defRPr/>
            </a:lvl1pPr>
          </a:lstStyle>
          <a:p>
            <a:pPr>
              <a:defRPr/>
            </a:pPr>
            <a:fld id="{09ACB89D-BF5D-42E6-948F-F6A50CC30D37}" type="slidenum">
              <a:rPr lang="en-US" altLang="en-US"/>
              <a:pPr>
                <a:defRPr/>
              </a:pPr>
              <a:t>‹#›</a:t>
            </a:fld>
            <a:endParaRPr lang="en-US" altLang="en-US"/>
          </a:p>
        </p:txBody>
      </p:sp>
    </p:spTree>
    <p:extLst>
      <p:ext uri="{BB962C8B-B14F-4D97-AF65-F5344CB8AC3E}">
        <p14:creationId xmlns:p14="http://schemas.microsoft.com/office/powerpoint/2010/main" val="7757710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noProof="1"/>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4209B406-C60F-47FC-A4FF-C4D2BA25B44B}"/>
              </a:ext>
            </a:extLst>
          </p:cNvPr>
          <p:cNvSpPr>
            <a:spLocks noGrp="1"/>
          </p:cNvSpPr>
          <p:nvPr>
            <p:ph type="dt" sz="half" idx="10"/>
          </p:nvPr>
        </p:nvSpPr>
        <p:spPr/>
        <p:txBody>
          <a:bodyPr/>
          <a:lstStyle>
            <a:lvl1pPr>
              <a:defRPr/>
            </a:lvl1pPr>
          </a:lstStyle>
          <a:p>
            <a:pPr>
              <a:defRPr/>
            </a:pPr>
            <a:fld id="{B2971552-643D-492D-8509-9564816D4E17}" type="datetime1">
              <a:rPr lang="en-US" altLang="en-US"/>
              <a:pPr>
                <a:defRPr/>
              </a:pPr>
              <a:t>3/1/2023</a:t>
            </a:fld>
            <a:endParaRPr lang="en-US" altLang="en-US"/>
          </a:p>
        </p:txBody>
      </p:sp>
      <p:sp>
        <p:nvSpPr>
          <p:cNvPr id="6" name="Footer Placeholder 4">
            <a:extLst>
              <a:ext uri="{FF2B5EF4-FFF2-40B4-BE49-F238E27FC236}">
                <a16:creationId xmlns:a16="http://schemas.microsoft.com/office/drawing/2014/main" id="{A8C92FB9-7186-4C1D-B846-6BA114AC7C4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A1754C2-320A-475C-8DDF-AA3C1756A5E8}"/>
              </a:ext>
            </a:extLst>
          </p:cNvPr>
          <p:cNvSpPr>
            <a:spLocks noGrp="1"/>
          </p:cNvSpPr>
          <p:nvPr>
            <p:ph type="sldNum" sz="quarter" idx="12"/>
          </p:nvPr>
        </p:nvSpPr>
        <p:spPr/>
        <p:txBody>
          <a:bodyPr/>
          <a:lstStyle>
            <a:lvl1pPr>
              <a:defRPr/>
            </a:lvl1pPr>
          </a:lstStyle>
          <a:p>
            <a:pPr>
              <a:defRPr/>
            </a:pPr>
            <a:fld id="{FEB95F36-A8E1-4B92-AC61-F7E312F7A1A7}" type="slidenum">
              <a:rPr lang="en-US" altLang="en-US"/>
              <a:pPr>
                <a:defRPr/>
              </a:pPr>
              <a:t>‹#›</a:t>
            </a:fld>
            <a:endParaRPr lang="en-US" altLang="en-US"/>
          </a:p>
        </p:txBody>
      </p:sp>
    </p:spTree>
    <p:extLst>
      <p:ext uri="{BB962C8B-B14F-4D97-AF65-F5344CB8AC3E}">
        <p14:creationId xmlns:p14="http://schemas.microsoft.com/office/powerpoint/2010/main" val="1560493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noProof="1"/>
              <a:t>Click to edit Master title style</a:t>
            </a:r>
          </a:p>
        </p:txBody>
      </p:sp>
      <p:sp>
        <p:nvSpPr>
          <p:cNvPr id="3" name="Picture Placeholder 2"/>
          <p:cNvSpPr>
            <a:spLocks noGrp="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1"/>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7">
            <a:extLst>
              <a:ext uri="{FF2B5EF4-FFF2-40B4-BE49-F238E27FC236}">
                <a16:creationId xmlns:a16="http://schemas.microsoft.com/office/drawing/2014/main" id="{7FF79096-DBA8-401E-91AD-EDA1A6D975C3}"/>
              </a:ext>
            </a:extLst>
          </p:cNvPr>
          <p:cNvSpPr>
            <a:spLocks noGrp="1"/>
          </p:cNvSpPr>
          <p:nvPr>
            <p:ph type="dt" sz="half" idx="10"/>
          </p:nvPr>
        </p:nvSpPr>
        <p:spPr/>
        <p:txBody>
          <a:bodyPr/>
          <a:lstStyle>
            <a:lvl1pPr>
              <a:defRPr/>
            </a:lvl1pPr>
          </a:lstStyle>
          <a:p>
            <a:pPr>
              <a:defRPr/>
            </a:pPr>
            <a:fld id="{72A6C48F-FB78-44BC-A435-3DD4144923AD}" type="datetime1">
              <a:rPr lang="en-US" altLang="en-US"/>
              <a:pPr>
                <a:defRPr/>
              </a:pPr>
              <a:t>3/1/2023</a:t>
            </a:fld>
            <a:endParaRPr lang="en-US" altLang="en-US"/>
          </a:p>
        </p:txBody>
      </p:sp>
      <p:sp>
        <p:nvSpPr>
          <p:cNvPr id="6" name="Footer Placeholder 8">
            <a:extLst>
              <a:ext uri="{FF2B5EF4-FFF2-40B4-BE49-F238E27FC236}">
                <a16:creationId xmlns:a16="http://schemas.microsoft.com/office/drawing/2014/main" id="{F95EE77E-FB4D-4829-8EDD-0A4B7F6BB583}"/>
              </a:ext>
            </a:extLst>
          </p:cNvPr>
          <p:cNvSpPr>
            <a:spLocks noGrp="1"/>
          </p:cNvSpPr>
          <p:nvPr>
            <p:ph type="ftr" sz="quarter" idx="11"/>
          </p:nvPr>
        </p:nvSpPr>
        <p:spPr>
          <a:xfrm>
            <a:off x="3498850" y="6356350"/>
            <a:ext cx="5911850" cy="365125"/>
          </a:xfrm>
        </p:spPr>
        <p:txBody>
          <a:bodyPr/>
          <a:lstStyle>
            <a:lvl1pPr>
              <a:defRPr/>
            </a:lvl1pPr>
          </a:lstStyle>
          <a:p>
            <a:pPr>
              <a:defRPr/>
            </a:pPr>
            <a:endParaRPr lang="en-US" altLang="en-US"/>
          </a:p>
        </p:txBody>
      </p:sp>
      <p:sp>
        <p:nvSpPr>
          <p:cNvPr id="7" name="Slide Number Placeholder 9">
            <a:extLst>
              <a:ext uri="{FF2B5EF4-FFF2-40B4-BE49-F238E27FC236}">
                <a16:creationId xmlns:a16="http://schemas.microsoft.com/office/drawing/2014/main" id="{0512431B-BAD6-43AB-A57E-3C02637A1260}"/>
              </a:ext>
            </a:extLst>
          </p:cNvPr>
          <p:cNvSpPr>
            <a:spLocks noGrp="1"/>
          </p:cNvSpPr>
          <p:nvPr>
            <p:ph type="sldNum" sz="quarter" idx="12"/>
          </p:nvPr>
        </p:nvSpPr>
        <p:spPr/>
        <p:txBody>
          <a:bodyPr/>
          <a:lstStyle>
            <a:lvl1pPr>
              <a:defRPr/>
            </a:lvl1pPr>
          </a:lstStyle>
          <a:p>
            <a:pPr>
              <a:defRPr/>
            </a:pPr>
            <a:fld id="{9434C10B-00F5-48B1-BEDC-EAD0D2C6EB9A}" type="slidenum">
              <a:rPr lang="en-US" altLang="en-US"/>
              <a:pPr>
                <a:defRPr/>
              </a:pPr>
              <a:t>‹#›</a:t>
            </a:fld>
            <a:endParaRPr lang="en-US" altLang="en-US"/>
          </a:p>
        </p:txBody>
      </p:sp>
    </p:spTree>
    <p:extLst>
      <p:ext uri="{BB962C8B-B14F-4D97-AF65-F5344CB8AC3E}">
        <p14:creationId xmlns:p14="http://schemas.microsoft.com/office/powerpoint/2010/main" val="29782344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B8F593-2615-40DF-8ABB-A1D7A1D2C369}"/>
              </a:ext>
            </a:extLst>
          </p:cNvPr>
          <p:cNvSpPr/>
          <p:nvPr/>
        </p:nvSpPr>
        <p:spPr>
          <a:xfrm>
            <a:off x="0" y="758825"/>
            <a:ext cx="3443288" cy="5330825"/>
          </a:xfrm>
          <a:prstGeom prst="rect">
            <a:avLst/>
          </a:prstGeom>
          <a:solidFill>
            <a:srgbClr val="F6AA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defRPr/>
            </a:pPr>
            <a:endParaRPr lang="en-US" altLang="en-US"/>
          </a:p>
        </p:txBody>
      </p:sp>
      <p:sp>
        <p:nvSpPr>
          <p:cNvPr id="1027" name="Title Placeholder 1">
            <a:extLst>
              <a:ext uri="{FF2B5EF4-FFF2-40B4-BE49-F238E27FC236}">
                <a16:creationId xmlns:a16="http://schemas.microsoft.com/office/drawing/2014/main" id="{86BFA987-B1F7-409C-9F87-B96D23588D53}"/>
              </a:ext>
            </a:extLst>
          </p:cNvPr>
          <p:cNvSpPr>
            <a:spLocks noGrp="1" noChangeArrowheads="1"/>
          </p:cNvSpPr>
          <p:nvPr>
            <p:ph type="title" idx="4294967295"/>
          </p:nvPr>
        </p:nvSpPr>
        <p:spPr bwMode="auto">
          <a:xfrm>
            <a:off x="252413" y="1123950"/>
            <a:ext cx="2947987" cy="4600575"/>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8" name="Rectangle 37">
            <a:extLst>
              <a:ext uri="{FF2B5EF4-FFF2-40B4-BE49-F238E27FC236}">
                <a16:creationId xmlns:a16="http://schemas.microsoft.com/office/drawing/2014/main" id="{54C5D10E-7F8F-4D68-B17C-E899DD2F1FBB}"/>
              </a:ext>
            </a:extLst>
          </p:cNvPr>
          <p:cNvSpPr/>
          <p:nvPr/>
        </p:nvSpPr>
        <p:spPr>
          <a:xfrm>
            <a:off x="11811000" y="1497013"/>
            <a:ext cx="384175" cy="3998912"/>
          </a:xfrm>
          <a:prstGeom prst="rect">
            <a:avLst/>
          </a:prstGeom>
          <a:solidFill>
            <a:srgbClr val="005BA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defRPr/>
            </a:pPr>
            <a:endParaRPr lang="en-US" altLang="en-US"/>
          </a:p>
        </p:txBody>
      </p:sp>
      <p:sp>
        <p:nvSpPr>
          <p:cNvPr id="1029" name="Text Placeholder 2">
            <a:extLst>
              <a:ext uri="{FF2B5EF4-FFF2-40B4-BE49-F238E27FC236}">
                <a16:creationId xmlns:a16="http://schemas.microsoft.com/office/drawing/2014/main" id="{6A0C9CBA-8DA9-479C-8EF0-8C23A359EF5E}"/>
              </a:ext>
            </a:extLst>
          </p:cNvPr>
          <p:cNvSpPr>
            <a:spLocks noGrp="1" noChangeArrowheads="1"/>
          </p:cNvSpPr>
          <p:nvPr>
            <p:ph type="body" idx="4294967295"/>
          </p:nvPr>
        </p:nvSpPr>
        <p:spPr bwMode="auto">
          <a:xfrm>
            <a:off x="3868738" y="863600"/>
            <a:ext cx="73152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1FEFD7C-E043-455F-8DDE-F51FEDFF1624}"/>
              </a:ext>
            </a:extLst>
          </p:cNvPr>
          <p:cNvSpPr>
            <a:spLocks noGrp="1"/>
          </p:cNvSpPr>
          <p:nvPr>
            <p:ph type="dt" sz="half" idx="2"/>
          </p:nvPr>
        </p:nvSpPr>
        <p:spPr>
          <a:xfrm>
            <a:off x="261938"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808080"/>
                </a:solidFill>
              </a:defRPr>
            </a:lvl1pPr>
          </a:lstStyle>
          <a:p>
            <a:pPr>
              <a:defRPr/>
            </a:pPr>
            <a:fld id="{2EA93E82-E18A-4011-8BBB-0FCB2DEBEB8A}"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75FA3D4A-B1E2-4949-8AFA-5E9F32FFA39C}"/>
              </a:ext>
            </a:extLst>
          </p:cNvPr>
          <p:cNvSpPr>
            <a:spLocks noGrp="1"/>
          </p:cNvSpPr>
          <p:nvPr>
            <p:ph type="ftr" sz="quarter" idx="3"/>
          </p:nvPr>
        </p:nvSpPr>
        <p:spPr>
          <a:xfrm>
            <a:off x="3868738" y="6356350"/>
            <a:ext cx="591185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808080"/>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B139A227-E4EE-4C17-95AC-21BE911F751A}"/>
              </a:ext>
            </a:extLst>
          </p:cNvPr>
          <p:cNvSpPr>
            <a:spLocks noGrp="1"/>
          </p:cNvSpPr>
          <p:nvPr>
            <p:ph type="sldNum" sz="quarter" idx="4"/>
          </p:nvPr>
        </p:nvSpPr>
        <p:spPr>
          <a:xfrm>
            <a:off x="10634663" y="6356350"/>
            <a:ext cx="15303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accent1"/>
                </a:solidFill>
              </a:defRPr>
            </a:lvl1pPr>
          </a:lstStyle>
          <a:p>
            <a:pPr>
              <a:defRPr/>
            </a:pPr>
            <a:fld id="{6DF4E92D-6A2B-4D69-AE3D-D7B3F300E4DA}" type="slidenum">
              <a:rPr lang="en-US" altLang="en-US"/>
              <a:pPr>
                <a:defRPr/>
              </a:pPr>
              <a:t>‹#›</a:t>
            </a:fld>
            <a:endParaRPr lang="en-US" altLang="en-US"/>
          </a:p>
        </p:txBody>
      </p:sp>
      <p:pic>
        <p:nvPicPr>
          <p:cNvPr id="1033" name="Picture 8" descr="Logo, company name&#10;&#10;Description automatically generated">
            <a:extLst>
              <a:ext uri="{FF2B5EF4-FFF2-40B4-BE49-F238E27FC236}">
                <a16:creationId xmlns:a16="http://schemas.microsoft.com/office/drawing/2014/main" id="{2E9F40BA-4B38-46A6-BDA0-178D07D5B32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183938" y="39688"/>
            <a:ext cx="87312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9">
            <a:extLst>
              <a:ext uri="{FF2B5EF4-FFF2-40B4-BE49-F238E27FC236}">
                <a16:creationId xmlns:a16="http://schemas.microsoft.com/office/drawing/2014/main" id="{72B75506-DCC0-4D36-A1C5-1D8094E3C8D0}"/>
              </a:ext>
            </a:extLst>
          </p:cNvPr>
          <p:cNvSpPr txBox="1">
            <a:spLocks noChangeArrowheads="1"/>
          </p:cNvSpPr>
          <p:nvPr userDrawn="1"/>
        </p:nvSpPr>
        <p:spPr bwMode="auto">
          <a:xfrm rot="5400000">
            <a:off x="10676732" y="3239294"/>
            <a:ext cx="2660650" cy="369887"/>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defRPr/>
            </a:pPr>
            <a:r>
              <a:rPr lang="en-US" altLang="en-US" b="1">
                <a:solidFill>
                  <a:schemeClr val="bg1"/>
                </a:solidFill>
                <a:latin typeface="Bradley Hand ITC" panose="03070402050302030203" pitchFamily="66" charset="0"/>
              </a:rPr>
              <a:t>Knowledge for Prosperity</a:t>
            </a:r>
          </a:p>
        </p:txBody>
      </p:sp>
    </p:spTree>
  </p:cSld>
  <p:clrMap bg1="lt1" tx1="dk1" bg2="lt2" tx2="dk2" accent1="accent1" accent2="accent2" accent3="accent3" accent4="accent4" accent5="accent5" accent6="accent6" hlink="hlink" folHlink="folHlink"/>
  <p:sldLayoutIdLst>
    <p:sldLayoutId id="2147484362" r:id="rId1"/>
    <p:sldLayoutId id="2147484302" r:id="rId2"/>
    <p:sldLayoutId id="2147484303" r:id="rId3"/>
    <p:sldLayoutId id="2147484304" r:id="rId4"/>
    <p:sldLayoutId id="2147484305" r:id="rId5"/>
    <p:sldLayoutId id="2147484306" r:id="rId6"/>
    <p:sldLayoutId id="2147484363" r:id="rId7"/>
    <p:sldLayoutId id="2147484307" r:id="rId8"/>
    <p:sldLayoutId id="2147484364" r:id="rId9"/>
    <p:sldLayoutId id="2147484308" r:id="rId10"/>
    <p:sldLayoutId id="2147484309" r:id="rId11"/>
  </p:sldLayoutIdLst>
  <p:transition/>
  <p:txStyles>
    <p:titleStyle>
      <a:lvl1pPr algn="l" rtl="0" eaLnBrk="0" fontAlgn="base" hangingPunct="0">
        <a:lnSpc>
          <a:spcPct val="90000"/>
        </a:lnSpc>
        <a:spcBef>
          <a:spcPct val="0"/>
        </a:spcBef>
        <a:spcAft>
          <a:spcPct val="0"/>
        </a:spcAft>
        <a:defRPr sz="3600" kern="1200" spc="-60">
          <a:solidFill>
            <a:srgbClr val="FFFFFF"/>
          </a:solidFill>
          <a:latin typeface="+mj-lt"/>
          <a:ea typeface="+mj-ea"/>
          <a:cs typeface="+mj-cs"/>
        </a:defRPr>
      </a:lvl1pPr>
      <a:lvl2pPr algn="l" rtl="0" eaLnBrk="0" fontAlgn="base" hangingPunct="0">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2pPr>
      <a:lvl3pPr algn="l" rtl="0" eaLnBrk="0" fontAlgn="base" hangingPunct="0">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3pPr>
      <a:lvl4pPr algn="l" rtl="0" eaLnBrk="0" fontAlgn="base" hangingPunct="0">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4pPr>
      <a:lvl5pPr algn="l" rtl="0" eaLnBrk="0" fontAlgn="base" hangingPunct="0">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5pPr>
      <a:lvl6pPr marL="457200" algn="l" rtl="0" fontAlgn="base">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6pPr>
      <a:lvl7pPr marL="914400" algn="l" rtl="0" fontAlgn="base">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7pPr>
      <a:lvl8pPr marL="1371600" algn="l" rtl="0" fontAlgn="base">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8pPr>
      <a:lvl9pPr marL="1828800" algn="l" rtl="0" fontAlgn="base">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9pPr>
    </p:titleStyle>
    <p:bodyStyle>
      <a:lvl1pPr marL="182563" indent="-182563" algn="l" rtl="0" eaLnBrk="0" fontAlgn="base" hangingPunct="0">
        <a:lnSpc>
          <a:spcPct val="90000"/>
        </a:lnSpc>
        <a:spcBef>
          <a:spcPts val="1200"/>
        </a:spcBef>
        <a:spcAft>
          <a:spcPct val="0"/>
        </a:spcAft>
        <a:buClr>
          <a:schemeClr val="accent1"/>
        </a:buClr>
        <a:buFont typeface="Wingdings 2" panose="05020102010507070707" pitchFamily="18" charset="2"/>
        <a:buChar char=""/>
        <a:defRPr sz="20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6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4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16414BE-A8A0-4B6D-83C2-2935628E7750}"/>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CC8A266-A679-4B5F-8C17-F5E7153D9F6D}"/>
              </a:ext>
            </a:extLst>
          </p:cNvPr>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C8E9998-F1D0-4FCC-B376-92F8EA2457F9}"/>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D8F8B17A-F988-457F-A874-976B1FAFF2CD}"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0AD3526A-4C5F-40A1-B907-754BEB17E267}"/>
              </a:ext>
            </a:extLst>
          </p:cNvPr>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AD1A422B-1A04-4B50-933E-BAA312A69B6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B8E06CB-E5A4-49A9-9163-7C1921DA26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FFEFC8BA-2FBA-4FFD-B665-579B78ADD5A4}"/>
              </a:ext>
            </a:extLst>
          </p:cNvPr>
          <p:cNvSpPr>
            <a:spLocks noGrp="1" noChangeArrowheads="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noProof="1"/>
              <a:t>Click to edit Master title style</a:t>
            </a:r>
          </a:p>
        </p:txBody>
      </p:sp>
      <p:sp>
        <p:nvSpPr>
          <p:cNvPr id="3075" name="Text Placeholder 2">
            <a:extLst>
              <a:ext uri="{FF2B5EF4-FFF2-40B4-BE49-F238E27FC236}">
                <a16:creationId xmlns:a16="http://schemas.microsoft.com/office/drawing/2014/main" id="{32C17D96-ECFB-4D8A-BAE1-0D20F8C4F1B3}"/>
              </a:ext>
            </a:extLst>
          </p:cNvPr>
          <p:cNvSpPr>
            <a:spLocks noGrp="1" noChangeArrowheads="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1"/>
              <a:t>Click to edit Master text styles</a:t>
            </a:r>
          </a:p>
          <a:p>
            <a:pPr lvl="1"/>
            <a:r>
              <a:rPr lang="en-US" altLang="en-US" noProof="1"/>
              <a:t>Second level</a:t>
            </a:r>
          </a:p>
          <a:p>
            <a:pPr lvl="2"/>
            <a:r>
              <a:rPr lang="en-US" altLang="en-US" noProof="1"/>
              <a:t>Third level</a:t>
            </a:r>
          </a:p>
          <a:p>
            <a:pPr lvl="3"/>
            <a:r>
              <a:rPr lang="en-US" altLang="en-US" noProof="1"/>
              <a:t>Fourth level</a:t>
            </a:r>
          </a:p>
          <a:p>
            <a:pPr lvl="4"/>
            <a:r>
              <a:rPr lang="en-US" altLang="en-US" noProof="1"/>
              <a:t>Fifth level</a:t>
            </a:r>
          </a:p>
        </p:txBody>
      </p:sp>
      <p:sp>
        <p:nvSpPr>
          <p:cNvPr id="4" name="Date Placeholder 3">
            <a:extLst>
              <a:ext uri="{FF2B5EF4-FFF2-40B4-BE49-F238E27FC236}">
                <a16:creationId xmlns:a16="http://schemas.microsoft.com/office/drawing/2014/main" id="{94A0A7AC-84B2-4ADB-86C9-58B1D9E61C7A}"/>
              </a:ext>
            </a:extLst>
          </p:cNvPr>
          <p:cNvSpPr>
            <a:spLocks noGrp="1"/>
          </p:cNvSpPr>
          <p:nvPr>
            <p:ph type="dt" sz="half" idx="2"/>
          </p:nvPr>
        </p:nvSpPr>
        <p:spPr>
          <a:xfrm>
            <a:off x="304800" y="4237038"/>
            <a:ext cx="1422400" cy="24447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898989"/>
                </a:solidFill>
                <a:latin typeface="Calibri" panose="020F0502020204030204" pitchFamily="34" charset="0"/>
              </a:defRPr>
            </a:lvl1pPr>
          </a:lstStyle>
          <a:p>
            <a:pPr>
              <a:defRPr/>
            </a:pPr>
            <a:fld id="{303C1B2F-FC08-4F45-89E8-44E97FE2FAE3}" type="datetime1">
              <a:rPr lang="en-US" altLang="en-US"/>
              <a:pPr>
                <a:defRPr/>
              </a:pPr>
              <a:t>3/1/2023</a:t>
            </a:fld>
            <a:endParaRPr lang="en-US" altLang="en-US"/>
          </a:p>
        </p:txBody>
      </p:sp>
      <p:sp>
        <p:nvSpPr>
          <p:cNvPr id="5" name="Footer Placeholder 4">
            <a:extLst>
              <a:ext uri="{FF2B5EF4-FFF2-40B4-BE49-F238E27FC236}">
                <a16:creationId xmlns:a16="http://schemas.microsoft.com/office/drawing/2014/main" id="{8CCFF2FB-1B93-43E0-82B0-FE058C27DE8E}"/>
              </a:ext>
            </a:extLst>
          </p:cNvPr>
          <p:cNvSpPr>
            <a:spLocks noGrp="1"/>
          </p:cNvSpPr>
          <p:nvPr>
            <p:ph type="ftr" sz="quarter" idx="3"/>
          </p:nvPr>
        </p:nvSpPr>
        <p:spPr>
          <a:xfrm>
            <a:off x="2082800" y="4237038"/>
            <a:ext cx="1930400" cy="2444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898989"/>
                </a:solidFill>
                <a:latin typeface="Calibri" panose="020F050202020403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EEF31111-3B51-49F8-996E-59089D8578D0}"/>
              </a:ext>
            </a:extLst>
          </p:cNvPr>
          <p:cNvSpPr>
            <a:spLocks noGrp="1"/>
          </p:cNvSpPr>
          <p:nvPr>
            <p:ph type="sldNum" sz="quarter" idx="4"/>
          </p:nvPr>
        </p:nvSpPr>
        <p:spPr>
          <a:xfrm>
            <a:off x="4368800" y="4237038"/>
            <a:ext cx="14224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latin typeface="Calibri" panose="020F0502020204030204" pitchFamily="34" charset="0"/>
              </a:defRPr>
            </a:lvl1pPr>
          </a:lstStyle>
          <a:p>
            <a:pPr>
              <a:defRPr/>
            </a:pPr>
            <a:fld id="{21CB253B-4AA3-47A7-9636-6653033036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ransition/>
  <p:txStyles>
    <p:titleStyle>
      <a:lvl1pPr algn="ctr" defTabSz="609600" rtl="0" eaLnBrk="0" fontAlgn="base" hangingPunct="0">
        <a:spcBef>
          <a:spcPct val="0"/>
        </a:spcBef>
        <a:spcAft>
          <a:spcPct val="0"/>
        </a:spcAft>
        <a:defRPr sz="2900" kern="1200">
          <a:solidFill>
            <a:schemeClr val="tx1"/>
          </a:solidFill>
          <a:latin typeface="+mj-lt"/>
          <a:ea typeface="+mj-ea"/>
          <a:cs typeface="+mj-cs"/>
        </a:defRPr>
      </a:lvl1pPr>
      <a:lvl2pPr algn="ctr" defTabSz="609600" rtl="0" eaLnBrk="0" fontAlgn="base" hangingPunct="0">
        <a:spcBef>
          <a:spcPct val="0"/>
        </a:spcBef>
        <a:spcAft>
          <a:spcPct val="0"/>
        </a:spcAft>
        <a:defRPr sz="2900">
          <a:solidFill>
            <a:schemeClr val="tx1"/>
          </a:solidFill>
          <a:latin typeface="Calibri" panose="020F0502020204030204" pitchFamily="34" charset="0"/>
          <a:cs typeface="Arial" panose="020B0604020202020204" pitchFamily="34" charset="0"/>
        </a:defRPr>
      </a:lvl2pPr>
      <a:lvl3pPr algn="ctr" defTabSz="609600" rtl="0" eaLnBrk="0" fontAlgn="base" hangingPunct="0">
        <a:spcBef>
          <a:spcPct val="0"/>
        </a:spcBef>
        <a:spcAft>
          <a:spcPct val="0"/>
        </a:spcAft>
        <a:defRPr sz="2900">
          <a:solidFill>
            <a:schemeClr val="tx1"/>
          </a:solidFill>
          <a:latin typeface="Calibri" panose="020F0502020204030204" pitchFamily="34" charset="0"/>
          <a:cs typeface="Arial" panose="020B0604020202020204" pitchFamily="34" charset="0"/>
        </a:defRPr>
      </a:lvl3pPr>
      <a:lvl4pPr algn="ctr" defTabSz="609600" rtl="0" eaLnBrk="0" fontAlgn="base" hangingPunct="0">
        <a:spcBef>
          <a:spcPct val="0"/>
        </a:spcBef>
        <a:spcAft>
          <a:spcPct val="0"/>
        </a:spcAft>
        <a:defRPr sz="2900">
          <a:solidFill>
            <a:schemeClr val="tx1"/>
          </a:solidFill>
          <a:latin typeface="Calibri" panose="020F0502020204030204" pitchFamily="34" charset="0"/>
          <a:cs typeface="Arial" panose="020B0604020202020204" pitchFamily="34" charset="0"/>
        </a:defRPr>
      </a:lvl4pPr>
      <a:lvl5pPr algn="ctr" defTabSz="609600" rtl="0" eaLnBrk="0" fontAlgn="base" hangingPunct="0">
        <a:spcBef>
          <a:spcPct val="0"/>
        </a:spcBef>
        <a:spcAft>
          <a:spcPct val="0"/>
        </a:spcAft>
        <a:defRPr sz="2900">
          <a:solidFill>
            <a:schemeClr val="tx1"/>
          </a:solidFill>
          <a:latin typeface="Calibri" panose="020F0502020204030204" pitchFamily="34" charset="0"/>
          <a:cs typeface="Arial" panose="020B0604020202020204" pitchFamily="34" charset="0"/>
        </a:defRPr>
      </a:lvl5pPr>
      <a:lvl6pPr marL="457200" algn="ctr" defTabSz="609600" rtl="0" fontAlgn="base">
        <a:spcBef>
          <a:spcPct val="0"/>
        </a:spcBef>
        <a:spcAft>
          <a:spcPct val="0"/>
        </a:spcAft>
        <a:defRPr sz="2900">
          <a:solidFill>
            <a:schemeClr val="tx1"/>
          </a:solidFill>
          <a:latin typeface="Calibri" panose="020F0502020204030204" pitchFamily="34" charset="0"/>
          <a:cs typeface="Arial" panose="020B0604020202020204" pitchFamily="34" charset="0"/>
        </a:defRPr>
      </a:lvl6pPr>
      <a:lvl7pPr marL="914400" algn="ctr" defTabSz="609600" rtl="0" fontAlgn="base">
        <a:spcBef>
          <a:spcPct val="0"/>
        </a:spcBef>
        <a:spcAft>
          <a:spcPct val="0"/>
        </a:spcAft>
        <a:defRPr sz="2900">
          <a:solidFill>
            <a:schemeClr val="tx1"/>
          </a:solidFill>
          <a:latin typeface="Calibri" panose="020F0502020204030204" pitchFamily="34" charset="0"/>
          <a:cs typeface="Arial" panose="020B0604020202020204" pitchFamily="34" charset="0"/>
        </a:defRPr>
      </a:lvl7pPr>
      <a:lvl8pPr marL="1371600" algn="ctr" defTabSz="609600" rtl="0" fontAlgn="base">
        <a:spcBef>
          <a:spcPct val="0"/>
        </a:spcBef>
        <a:spcAft>
          <a:spcPct val="0"/>
        </a:spcAft>
        <a:defRPr sz="2900">
          <a:solidFill>
            <a:schemeClr val="tx1"/>
          </a:solidFill>
          <a:latin typeface="Calibri" panose="020F0502020204030204" pitchFamily="34" charset="0"/>
          <a:cs typeface="Arial" panose="020B0604020202020204" pitchFamily="34" charset="0"/>
        </a:defRPr>
      </a:lvl8pPr>
      <a:lvl9pPr marL="1828800" algn="ctr" defTabSz="609600" rtl="0" fontAlgn="base">
        <a:spcBef>
          <a:spcPct val="0"/>
        </a:spcBef>
        <a:spcAft>
          <a:spcPct val="0"/>
        </a:spcAft>
        <a:defRPr sz="2900">
          <a:solidFill>
            <a:schemeClr val="tx1"/>
          </a:solidFill>
          <a:latin typeface="Calibri" panose="020F0502020204030204" pitchFamily="34" charset="0"/>
          <a:cs typeface="Arial" panose="020B0604020202020204" pitchFamily="34" charset="0"/>
        </a:defRPr>
      </a:lvl9pPr>
    </p:titleStyle>
    <p:bodyStyle>
      <a:lvl1pPr marL="228600" indent="-228600" algn="l" defTabSz="6096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495300" indent="-190500" algn="l" defTabSz="6096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762000" indent="-152400" algn="l" defTabSz="609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4pPr>
      <a:lvl5pPr marL="1371600" indent="-152400" algn="l" defTabSz="60960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5pPr>
      <a:lvl6pPr marL="1676400" indent="-152400" algn="l" defTabSz="609600" rtl="0" eaLnBrk="1" latinLnBrk="0" hangingPunct="1">
        <a:spcBef>
          <a:spcPct val="20000"/>
        </a:spcBef>
        <a:buFont typeface="Arial"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A04456-5A29-4C94-8FAE-8419F0AA4051}"/>
              </a:ext>
            </a:extLst>
          </p:cNvPr>
          <p:cNvSpPr/>
          <p:nvPr/>
        </p:nvSpPr>
        <p:spPr>
          <a:xfrm>
            <a:off x="0" y="758825"/>
            <a:ext cx="3443288" cy="5330825"/>
          </a:xfrm>
          <a:prstGeom prst="rect">
            <a:avLst/>
          </a:prstGeom>
          <a:solidFill>
            <a:srgbClr val="F6AA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panose="020B0503020204020204" pitchFamily="34" charset="0"/>
                <a:cs typeface="Arial" panose="020B0604020202020204" pitchFamily="34" charset="0"/>
              </a:defRPr>
            </a:lvl1pPr>
            <a:lvl2pPr>
              <a:defRPr>
                <a:solidFill>
                  <a:schemeClr val="tx1"/>
                </a:solidFill>
                <a:latin typeface="Corbel" panose="020B0503020204020204" pitchFamily="34" charset="0"/>
                <a:cs typeface="Arial" panose="020B0604020202020204" pitchFamily="34" charset="0"/>
              </a:defRPr>
            </a:lvl2pPr>
            <a:lvl3pPr>
              <a:defRPr>
                <a:solidFill>
                  <a:schemeClr val="tx1"/>
                </a:solidFill>
                <a:latin typeface="Corbel" panose="020B0503020204020204" pitchFamily="34" charset="0"/>
                <a:cs typeface="Arial" panose="020B0604020202020204" pitchFamily="34" charset="0"/>
              </a:defRPr>
            </a:lvl3pPr>
            <a:lvl4pPr>
              <a:defRPr>
                <a:solidFill>
                  <a:schemeClr val="tx1"/>
                </a:solidFill>
                <a:latin typeface="Corbel" panose="020B0503020204020204" pitchFamily="34" charset="0"/>
                <a:cs typeface="Arial" panose="020B0604020202020204" pitchFamily="34" charset="0"/>
              </a:defRPr>
            </a:lvl4pPr>
            <a:lvl5pPr>
              <a:defRPr>
                <a:solidFill>
                  <a:schemeClr val="tx1"/>
                </a:solidFill>
                <a:latin typeface="Corbel" panose="020B0503020204020204" pitchFamily="34" charset="0"/>
                <a:cs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9pPr>
          </a:lstStyle>
          <a:p>
            <a:pPr eaLnBrk="1" hangingPunct="1">
              <a:defRPr/>
            </a:pPr>
            <a:endParaRPr lang="zh-CN" altLang="en-US">
              <a:solidFill>
                <a:srgbClr val="FFFFFF"/>
              </a:solidFill>
              <a:ea typeface="SimSun" panose="02010600030101010101" pitchFamily="2" charset="-122"/>
            </a:endParaRPr>
          </a:p>
        </p:txBody>
      </p:sp>
      <p:sp>
        <p:nvSpPr>
          <p:cNvPr id="1027" name="Title Placeholder 1">
            <a:extLst>
              <a:ext uri="{FF2B5EF4-FFF2-40B4-BE49-F238E27FC236}">
                <a16:creationId xmlns:a16="http://schemas.microsoft.com/office/drawing/2014/main" id="{1F847BE6-1082-4619-B7C9-AD4AC5CADB68}"/>
              </a:ext>
            </a:extLst>
          </p:cNvPr>
          <p:cNvSpPr>
            <a:spLocks noGrp="1" noChangeArrowheads="1"/>
          </p:cNvSpPr>
          <p:nvPr>
            <p:ph type="title" idx="4294967295"/>
          </p:nvPr>
        </p:nvSpPr>
        <p:spPr bwMode="auto">
          <a:xfrm>
            <a:off x="252413" y="1123950"/>
            <a:ext cx="2947987" cy="4600575"/>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8" name="Rectangle 37">
            <a:extLst>
              <a:ext uri="{FF2B5EF4-FFF2-40B4-BE49-F238E27FC236}">
                <a16:creationId xmlns:a16="http://schemas.microsoft.com/office/drawing/2014/main" id="{8C5BE834-6DBE-4681-AE82-5CF483D83001}"/>
              </a:ext>
            </a:extLst>
          </p:cNvPr>
          <p:cNvSpPr/>
          <p:nvPr/>
        </p:nvSpPr>
        <p:spPr>
          <a:xfrm>
            <a:off x="11811000" y="1497013"/>
            <a:ext cx="384175" cy="3998912"/>
          </a:xfrm>
          <a:prstGeom prst="rect">
            <a:avLst/>
          </a:prstGeom>
          <a:solidFill>
            <a:srgbClr val="005BA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panose="020B0503020204020204" pitchFamily="34" charset="0"/>
                <a:cs typeface="Arial" panose="020B0604020202020204" pitchFamily="34" charset="0"/>
              </a:defRPr>
            </a:lvl1pPr>
            <a:lvl2pPr>
              <a:defRPr>
                <a:solidFill>
                  <a:schemeClr val="tx1"/>
                </a:solidFill>
                <a:latin typeface="Corbel" panose="020B0503020204020204" pitchFamily="34" charset="0"/>
                <a:cs typeface="Arial" panose="020B0604020202020204" pitchFamily="34" charset="0"/>
              </a:defRPr>
            </a:lvl2pPr>
            <a:lvl3pPr>
              <a:defRPr>
                <a:solidFill>
                  <a:schemeClr val="tx1"/>
                </a:solidFill>
                <a:latin typeface="Corbel" panose="020B0503020204020204" pitchFamily="34" charset="0"/>
                <a:cs typeface="Arial" panose="020B0604020202020204" pitchFamily="34" charset="0"/>
              </a:defRPr>
            </a:lvl3pPr>
            <a:lvl4pPr>
              <a:defRPr>
                <a:solidFill>
                  <a:schemeClr val="tx1"/>
                </a:solidFill>
                <a:latin typeface="Corbel" panose="020B0503020204020204" pitchFamily="34" charset="0"/>
                <a:cs typeface="Arial" panose="020B0604020202020204" pitchFamily="34" charset="0"/>
              </a:defRPr>
            </a:lvl4pPr>
            <a:lvl5pPr>
              <a:defRPr>
                <a:solidFill>
                  <a:schemeClr val="tx1"/>
                </a:solidFill>
                <a:latin typeface="Corbel" panose="020B0503020204020204" pitchFamily="34" charset="0"/>
                <a:cs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9pPr>
          </a:lstStyle>
          <a:p>
            <a:pPr eaLnBrk="1" hangingPunct="1">
              <a:defRPr/>
            </a:pPr>
            <a:endParaRPr lang="zh-CN" altLang="en-US">
              <a:solidFill>
                <a:srgbClr val="FFFFFF"/>
              </a:solidFill>
              <a:ea typeface="SimSun" panose="02010600030101010101" pitchFamily="2" charset="-122"/>
            </a:endParaRPr>
          </a:p>
        </p:txBody>
      </p:sp>
      <p:sp>
        <p:nvSpPr>
          <p:cNvPr id="4101" name="Text Placeholder 2">
            <a:extLst>
              <a:ext uri="{FF2B5EF4-FFF2-40B4-BE49-F238E27FC236}">
                <a16:creationId xmlns:a16="http://schemas.microsoft.com/office/drawing/2014/main" id="{216AC149-9364-4F5B-B6ED-FE546097F4A3}"/>
              </a:ext>
            </a:extLst>
          </p:cNvPr>
          <p:cNvSpPr>
            <a:spLocks noGrp="1" noChangeArrowheads="1"/>
          </p:cNvSpPr>
          <p:nvPr>
            <p:ph type="body" idx="4294967295"/>
          </p:nvPr>
        </p:nvSpPr>
        <p:spPr bwMode="auto">
          <a:xfrm>
            <a:off x="3868738" y="863600"/>
            <a:ext cx="73152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a:extLst>
              <a:ext uri="{FF2B5EF4-FFF2-40B4-BE49-F238E27FC236}">
                <a16:creationId xmlns:a16="http://schemas.microsoft.com/office/drawing/2014/main" id="{4638BCDD-AA31-4296-AD9A-DB00588AE78A}"/>
              </a:ext>
            </a:extLst>
          </p:cNvPr>
          <p:cNvSpPr>
            <a:spLocks noGrp="1"/>
          </p:cNvSpPr>
          <p:nvPr>
            <p:ph type="dt" sz="half" idx="2"/>
          </p:nvPr>
        </p:nvSpPr>
        <p:spPr>
          <a:xfrm>
            <a:off x="261938"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noProof="1">
                <a:solidFill>
                  <a:srgbClr val="7F7F7F"/>
                </a:solidFill>
              </a:defRPr>
            </a:lvl1pPr>
          </a:lstStyle>
          <a:p>
            <a:pPr>
              <a:defRPr/>
            </a:pPr>
            <a:fld id="{1105C026-DCE8-47FB-89B8-7A177B11387F}" type="datetime1">
              <a:rPr lang="en-US" altLang="en-US"/>
              <a:pPr>
                <a:defRPr/>
              </a:pPr>
              <a:t>3/1/2023</a:t>
            </a:fld>
            <a:endParaRPr lang="en-PH" altLang="en-US"/>
          </a:p>
        </p:txBody>
      </p:sp>
      <p:sp>
        <p:nvSpPr>
          <p:cNvPr id="5" name="Footer Placeholder 4">
            <a:extLst>
              <a:ext uri="{FF2B5EF4-FFF2-40B4-BE49-F238E27FC236}">
                <a16:creationId xmlns:a16="http://schemas.microsoft.com/office/drawing/2014/main" id="{A240AACC-6ADB-4DFF-9CBC-1C14097BE600}"/>
              </a:ext>
            </a:extLst>
          </p:cNvPr>
          <p:cNvSpPr>
            <a:spLocks noGrp="1"/>
          </p:cNvSpPr>
          <p:nvPr>
            <p:ph type="ftr" sz="quarter" idx="3"/>
          </p:nvPr>
        </p:nvSpPr>
        <p:spPr>
          <a:xfrm>
            <a:off x="3868738" y="6356350"/>
            <a:ext cx="591185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808080"/>
                </a:solidFill>
                <a:ea typeface="SimSun" panose="02010600030101010101" pitchFamily="2" charset="-122"/>
              </a:defRPr>
            </a:lvl1pPr>
          </a:lstStyle>
          <a:p>
            <a:pPr>
              <a:defRPr/>
            </a:pPr>
            <a:endParaRPr lang="en-US" altLang="zh-CN"/>
          </a:p>
        </p:txBody>
      </p:sp>
      <p:sp>
        <p:nvSpPr>
          <p:cNvPr id="6" name="Slide Number Placeholder 5">
            <a:extLst>
              <a:ext uri="{FF2B5EF4-FFF2-40B4-BE49-F238E27FC236}">
                <a16:creationId xmlns:a16="http://schemas.microsoft.com/office/drawing/2014/main" id="{3216FCAB-BD59-4B59-A8ED-ED0D467F0B34}"/>
              </a:ext>
            </a:extLst>
          </p:cNvPr>
          <p:cNvSpPr>
            <a:spLocks noGrp="1"/>
          </p:cNvSpPr>
          <p:nvPr>
            <p:ph type="sldNum" sz="quarter" idx="4"/>
          </p:nvPr>
        </p:nvSpPr>
        <p:spPr>
          <a:xfrm>
            <a:off x="10634663" y="6356350"/>
            <a:ext cx="15303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noProof="1">
                <a:solidFill>
                  <a:schemeClr val="accent1"/>
                </a:solidFill>
              </a:defRPr>
            </a:lvl1pPr>
          </a:lstStyle>
          <a:p>
            <a:pPr>
              <a:defRPr/>
            </a:pPr>
            <a:fld id="{588EEAD3-C881-48F2-A769-82892738409C}" type="slidenum">
              <a:rPr altLang="en-US"/>
              <a:pPr>
                <a:defRPr/>
              </a:pPr>
              <a:t>‹#›</a:t>
            </a:fld>
            <a:endParaRPr lang="en-PH" altLang="en-US"/>
          </a:p>
        </p:txBody>
      </p:sp>
      <p:pic>
        <p:nvPicPr>
          <p:cNvPr id="4105" name="Picture 8" descr="Logo, company name&#10;&#10;Description automatically generated">
            <a:extLst>
              <a:ext uri="{FF2B5EF4-FFF2-40B4-BE49-F238E27FC236}">
                <a16:creationId xmlns:a16="http://schemas.microsoft.com/office/drawing/2014/main" id="{EC2A72A1-FAF0-48C3-A3D0-3ECA2395479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183938" y="39688"/>
            <a:ext cx="87312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9">
            <a:extLst>
              <a:ext uri="{FF2B5EF4-FFF2-40B4-BE49-F238E27FC236}">
                <a16:creationId xmlns:a16="http://schemas.microsoft.com/office/drawing/2014/main" id="{2FA18554-3EA5-427F-B6FE-42104EE9099D}"/>
              </a:ext>
            </a:extLst>
          </p:cNvPr>
          <p:cNvSpPr txBox="1">
            <a:spLocks noChangeArrowheads="1"/>
          </p:cNvSpPr>
          <p:nvPr userDrawn="1"/>
        </p:nvSpPr>
        <p:spPr bwMode="auto">
          <a:xfrm rot="5400000">
            <a:off x="10676732" y="3239294"/>
            <a:ext cx="2660650" cy="369887"/>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a:defRPr>
                <a:solidFill>
                  <a:schemeClr val="tx1"/>
                </a:solidFill>
                <a:latin typeface="Corbel" panose="020B0503020204020204" pitchFamily="34" charset="0"/>
                <a:cs typeface="Arial" panose="020B0604020202020204" pitchFamily="34" charset="0"/>
              </a:defRPr>
            </a:lvl2pPr>
            <a:lvl3pPr>
              <a:defRPr>
                <a:solidFill>
                  <a:schemeClr val="tx1"/>
                </a:solidFill>
                <a:latin typeface="Corbel" panose="020B0503020204020204" pitchFamily="34" charset="0"/>
                <a:cs typeface="Arial" panose="020B0604020202020204" pitchFamily="34" charset="0"/>
              </a:defRPr>
            </a:lvl3pPr>
            <a:lvl4pPr>
              <a:defRPr>
                <a:solidFill>
                  <a:schemeClr val="tx1"/>
                </a:solidFill>
                <a:latin typeface="Corbel" panose="020B0503020204020204" pitchFamily="34" charset="0"/>
                <a:cs typeface="Arial" panose="020B0604020202020204" pitchFamily="34" charset="0"/>
              </a:defRPr>
            </a:lvl4pPr>
            <a:lvl5pPr>
              <a:defRPr>
                <a:solidFill>
                  <a:schemeClr val="tx1"/>
                </a:solidFill>
                <a:latin typeface="Corbel" panose="020B0503020204020204" pitchFamily="34" charset="0"/>
                <a:cs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9pPr>
          </a:lstStyle>
          <a:p>
            <a:pPr eaLnBrk="1" hangingPunct="1">
              <a:defRPr/>
            </a:pPr>
            <a:r>
              <a:rPr lang="en-US" altLang="zh-CN" b="1">
                <a:solidFill>
                  <a:schemeClr val="bg1"/>
                </a:solidFill>
                <a:latin typeface="Bradley Hand ITC" panose="03070402050302030203" pitchFamily="66" charset="0"/>
                <a:ea typeface="SimSun" panose="02010600030101010101" pitchFamily="2" charset="-122"/>
              </a:rPr>
              <a:t>Knowledge for Prosperity</a:t>
            </a:r>
          </a:p>
        </p:txBody>
      </p:sp>
    </p:spTree>
  </p:cSld>
  <p:clrMap bg1="lt1" tx1="dk1" bg2="lt2" tx2="dk2" accent1="accent1" accent2="accent2" accent3="accent3" accent4="accent4" accent5="accent5" accent6="accent6" hlink="hlink" folHlink="folHlink"/>
  <p:sldLayoutIdLst>
    <p:sldLayoutId id="2147484365" r:id="rId1"/>
    <p:sldLayoutId id="2147484332" r:id="rId2"/>
    <p:sldLayoutId id="2147484333" r:id="rId3"/>
    <p:sldLayoutId id="2147484334" r:id="rId4"/>
    <p:sldLayoutId id="2147484335" r:id="rId5"/>
    <p:sldLayoutId id="2147484336" r:id="rId6"/>
    <p:sldLayoutId id="2147484366" r:id="rId7"/>
    <p:sldLayoutId id="2147484337" r:id="rId8"/>
    <p:sldLayoutId id="2147484367" r:id="rId9"/>
    <p:sldLayoutId id="2147484338" r:id="rId10"/>
    <p:sldLayoutId id="2147484339" r:id="rId11"/>
  </p:sldLayoutIdLst>
  <p:transition/>
  <p:txStyles>
    <p:titleStyle>
      <a:lvl1pPr algn="l" rtl="0" eaLnBrk="0" fontAlgn="base" hangingPunct="0">
        <a:lnSpc>
          <a:spcPct val="90000"/>
        </a:lnSpc>
        <a:spcBef>
          <a:spcPct val="0"/>
        </a:spcBef>
        <a:spcAft>
          <a:spcPct val="0"/>
        </a:spcAft>
        <a:defRPr sz="3600" kern="1200" spc="-60">
          <a:solidFill>
            <a:srgbClr val="FFFFFF"/>
          </a:solidFill>
          <a:latin typeface="+mj-lt"/>
          <a:ea typeface="+mj-ea"/>
          <a:cs typeface="+mj-cs"/>
        </a:defRPr>
      </a:lvl1pPr>
      <a:lvl2pPr algn="l" rtl="0" eaLnBrk="0" fontAlgn="base" hangingPunct="0">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2pPr>
      <a:lvl3pPr algn="l" rtl="0" eaLnBrk="0" fontAlgn="base" hangingPunct="0">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3pPr>
      <a:lvl4pPr algn="l" rtl="0" eaLnBrk="0" fontAlgn="base" hangingPunct="0">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4pPr>
      <a:lvl5pPr algn="l" rtl="0" eaLnBrk="0" fontAlgn="base" hangingPunct="0">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5pPr>
      <a:lvl6pPr marL="457200" algn="l" rtl="0" fontAlgn="base">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6pPr>
      <a:lvl7pPr marL="914400" algn="l" rtl="0" fontAlgn="base">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7pPr>
      <a:lvl8pPr marL="1371600" algn="l" rtl="0" fontAlgn="base">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8pPr>
      <a:lvl9pPr marL="1828800" algn="l" rtl="0" fontAlgn="base">
        <a:lnSpc>
          <a:spcPct val="90000"/>
        </a:lnSpc>
        <a:spcBef>
          <a:spcPct val="0"/>
        </a:spcBef>
        <a:spcAft>
          <a:spcPct val="0"/>
        </a:spcAft>
        <a:defRPr sz="3600">
          <a:solidFill>
            <a:srgbClr val="FFFFFF"/>
          </a:solidFill>
          <a:latin typeface="Corbel" panose="020B0503020204020204" pitchFamily="34" charset="0"/>
          <a:cs typeface="Arial" panose="020B0604020202020204" pitchFamily="34" charset="0"/>
        </a:defRPr>
      </a:lvl9pPr>
    </p:titleStyle>
    <p:bodyStyle>
      <a:lvl1pPr marL="182563" indent="-182563" algn="l" rtl="0" eaLnBrk="0" fontAlgn="base" hangingPunct="0">
        <a:lnSpc>
          <a:spcPct val="90000"/>
        </a:lnSpc>
        <a:spcBef>
          <a:spcPts val="1200"/>
        </a:spcBef>
        <a:spcAft>
          <a:spcPct val="0"/>
        </a:spcAft>
        <a:buClr>
          <a:schemeClr val="accent1"/>
        </a:buClr>
        <a:buFont typeface="Wingdings 2" panose="05020102010507070707" pitchFamily="18" charset="2"/>
        <a:buChar char=""/>
        <a:defRPr sz="20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6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4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512D189-FB10-4DDC-B4A8-8A323BB5CAA9}"/>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123" name="Text Placeholder 2">
            <a:extLst>
              <a:ext uri="{FF2B5EF4-FFF2-40B4-BE49-F238E27FC236}">
                <a16:creationId xmlns:a16="http://schemas.microsoft.com/office/drawing/2014/main" id="{409AD8C2-68F4-429F-9847-3F40369C4352}"/>
              </a:ext>
            </a:extLst>
          </p:cNvPr>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a:extLst>
              <a:ext uri="{FF2B5EF4-FFF2-40B4-BE49-F238E27FC236}">
                <a16:creationId xmlns:a16="http://schemas.microsoft.com/office/drawing/2014/main" id="{080A18B1-3FFE-4AE0-B45C-21DB1CBA0A1C}"/>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SimSun" panose="02010600030101010101" pitchFamily="2" charset="-122"/>
              </a:defRPr>
            </a:lvl1pPr>
          </a:lstStyle>
          <a:p>
            <a:pPr>
              <a:defRPr/>
            </a:pPr>
            <a:r>
              <a:rPr lang="en-US" altLang="zh-CN"/>
              <a:t>*</a:t>
            </a:r>
            <a:endParaRPr lang="en-US" altLang="zh-CN">
              <a:latin typeface="Corbel" panose="020B0503020204020204" pitchFamily="34" charset="0"/>
            </a:endParaRPr>
          </a:p>
        </p:txBody>
      </p:sp>
      <p:sp>
        <p:nvSpPr>
          <p:cNvPr id="5" name="Footer Placeholder 4">
            <a:extLst>
              <a:ext uri="{FF2B5EF4-FFF2-40B4-BE49-F238E27FC236}">
                <a16:creationId xmlns:a16="http://schemas.microsoft.com/office/drawing/2014/main" id="{95C04F6B-5180-4B37-BE43-3773BC743D6D}"/>
              </a:ext>
            </a:extLst>
          </p:cNvPr>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ea typeface="SimSun" panose="02010600030101010101" pitchFamily="2" charset="-122"/>
              </a:defRPr>
            </a:lvl1pPr>
          </a:lstStyle>
          <a:p>
            <a:pPr>
              <a:defRPr/>
            </a:pPr>
            <a:endParaRPr lang="en-US" altLang="zh-CN"/>
          </a:p>
        </p:txBody>
      </p:sp>
      <p:sp>
        <p:nvSpPr>
          <p:cNvPr id="6" name="Slide Number Placeholder 5">
            <a:extLst>
              <a:ext uri="{FF2B5EF4-FFF2-40B4-BE49-F238E27FC236}">
                <a16:creationId xmlns:a16="http://schemas.microsoft.com/office/drawing/2014/main" id="{D44AC1F6-3FB3-442C-A453-FD60C095D04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SimSun" panose="02010600030101010101" pitchFamily="2" charset="-122"/>
              </a:defRPr>
            </a:lvl1pPr>
          </a:lstStyle>
          <a:p>
            <a:pPr>
              <a:defRPr/>
            </a:pPr>
            <a:r>
              <a:rPr lang="en-US" altLang="zh-CN"/>
              <a:t>*</a:t>
            </a:r>
            <a:endParaRPr lang="en-US" altLang="zh-CN">
              <a:latin typeface="Corbel" panose="020B0503020204020204" pitchFamily="34" charset="0"/>
            </a:endParaRPr>
          </a:p>
        </p:txBody>
      </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9E3B1FC0-E974-4D4E-BAD7-2A75F8E1FE1C}"/>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6147" name="Text Placeholder 2">
            <a:extLst>
              <a:ext uri="{FF2B5EF4-FFF2-40B4-BE49-F238E27FC236}">
                <a16:creationId xmlns:a16="http://schemas.microsoft.com/office/drawing/2014/main" id="{31EB23BE-F115-4D1B-A6D2-4A3975554758}"/>
              </a:ext>
            </a:extLst>
          </p:cNvPr>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a:extLst>
              <a:ext uri="{FF2B5EF4-FFF2-40B4-BE49-F238E27FC236}">
                <a16:creationId xmlns:a16="http://schemas.microsoft.com/office/drawing/2014/main" id="{AF71F40F-C569-4E0E-83CC-D5692DD87DFE}"/>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ea typeface="SimSun" panose="02010600030101010101" pitchFamily="2" charset="-122"/>
              </a:defRPr>
            </a:lvl1pPr>
          </a:lstStyle>
          <a:p>
            <a:pPr>
              <a:defRPr/>
            </a:pPr>
            <a:r>
              <a:rPr lang="en-US" altLang="zh-CN"/>
              <a:t>*</a:t>
            </a:r>
            <a:endParaRPr lang="en-US" altLang="zh-CN">
              <a:latin typeface="Corbel" panose="020B0503020204020204" pitchFamily="34" charset="0"/>
            </a:endParaRPr>
          </a:p>
        </p:txBody>
      </p:sp>
      <p:sp>
        <p:nvSpPr>
          <p:cNvPr id="5" name="Footer Placeholder 4">
            <a:extLst>
              <a:ext uri="{FF2B5EF4-FFF2-40B4-BE49-F238E27FC236}">
                <a16:creationId xmlns:a16="http://schemas.microsoft.com/office/drawing/2014/main" id="{25D0C0FE-B1A4-4FF7-B419-B2197E7EAF67}"/>
              </a:ext>
            </a:extLst>
          </p:cNvPr>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SimSun" panose="02010600030101010101" pitchFamily="2" charset="-122"/>
              </a:defRPr>
            </a:lvl1pPr>
          </a:lstStyle>
          <a:p>
            <a:pPr>
              <a:defRPr/>
            </a:pPr>
            <a:endParaRPr lang="en-US" altLang="zh-CN"/>
          </a:p>
        </p:txBody>
      </p:sp>
      <p:sp>
        <p:nvSpPr>
          <p:cNvPr id="6" name="Slide Number Placeholder 5">
            <a:extLst>
              <a:ext uri="{FF2B5EF4-FFF2-40B4-BE49-F238E27FC236}">
                <a16:creationId xmlns:a16="http://schemas.microsoft.com/office/drawing/2014/main" id="{55B53688-550C-4A66-8CED-F62E410ACF4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ea typeface="SimSun" panose="02010600030101010101" pitchFamily="2" charset="-122"/>
              </a:defRPr>
            </a:lvl1pPr>
          </a:lstStyle>
          <a:p>
            <a:pPr>
              <a:defRPr/>
            </a:pPr>
            <a:r>
              <a:rPr lang="en-US" altLang="zh-CN"/>
              <a:t>*</a:t>
            </a:r>
            <a:endParaRPr lang="en-US" altLang="zh-CN">
              <a:latin typeface="Corbel" panose="020B0503020204020204" pitchFamily="34" charset="0"/>
            </a:endParaRPr>
          </a:p>
        </p:txBody>
      </p:sp>
    </p:spTree>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carecinstitute.or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hyperlink" Target="http://www.linkedin.com/company/carec-institute" TargetMode="External"/><Relationship Id="rId2" Type="http://schemas.openxmlformats.org/officeDocument/2006/relationships/hyperlink" Target="http://www.carecinstitute.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Connector 12">
            <a:extLst>
              <a:ext uri="{FF2B5EF4-FFF2-40B4-BE49-F238E27FC236}">
                <a16:creationId xmlns:a16="http://schemas.microsoft.com/office/drawing/2014/main" id="{121A42F6-2489-4A24-B515-210EB3D351D4}"/>
              </a:ext>
            </a:extLst>
          </p:cNvPr>
          <p:cNvSpPr/>
          <p:nvPr/>
        </p:nvSpPr>
        <p:spPr>
          <a:xfrm>
            <a:off x="7775575" y="838200"/>
            <a:ext cx="6586538" cy="6229350"/>
          </a:xfrm>
          <a:prstGeom prst="flowChartConnector">
            <a:avLst/>
          </a:prstGeom>
          <a:solidFill>
            <a:srgbClr val="F6A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defRPr/>
            </a:pPr>
            <a:endParaRPr lang="en-PH" altLang="en-US"/>
          </a:p>
        </p:txBody>
      </p:sp>
      <p:grpSp>
        <p:nvGrpSpPr>
          <p:cNvPr id="15363" name="Group 4">
            <a:extLst>
              <a:ext uri="{FF2B5EF4-FFF2-40B4-BE49-F238E27FC236}">
                <a16:creationId xmlns:a16="http://schemas.microsoft.com/office/drawing/2014/main" id="{66C6DFE4-A639-495D-8AAD-9C188F362208}"/>
              </a:ext>
            </a:extLst>
          </p:cNvPr>
          <p:cNvGrpSpPr>
            <a:grpSpLocks/>
          </p:cNvGrpSpPr>
          <p:nvPr/>
        </p:nvGrpSpPr>
        <p:grpSpPr bwMode="auto">
          <a:xfrm rot="-3270436">
            <a:off x="5340350" y="523875"/>
            <a:ext cx="8066088" cy="4437062"/>
            <a:chOff x="0" y="0"/>
            <a:chExt cx="4060920" cy="2233549"/>
          </a:xfrm>
        </p:grpSpPr>
        <p:sp>
          <p:nvSpPr>
            <p:cNvPr id="15372" name="Freeform 5">
              <a:extLst>
                <a:ext uri="{FF2B5EF4-FFF2-40B4-BE49-F238E27FC236}">
                  <a16:creationId xmlns:a16="http://schemas.microsoft.com/office/drawing/2014/main" id="{C459ABD2-BFEE-43DC-A9AD-D89850775464}"/>
                </a:ext>
              </a:extLst>
            </p:cNvPr>
            <p:cNvSpPr>
              <a:spLocks noChangeArrowheads="1"/>
            </p:cNvSpPr>
            <p:nvPr/>
          </p:nvSpPr>
          <p:spPr bwMode="auto">
            <a:xfrm>
              <a:off x="19050" y="19050"/>
              <a:ext cx="4022947" cy="2195449"/>
            </a:xfrm>
            <a:custGeom>
              <a:avLst/>
              <a:gdLst>
                <a:gd name="T0" fmla="*/ 2925040 w 4022946"/>
                <a:gd name="T1" fmla="*/ 2195449 h 2195449"/>
                <a:gd name="T2" fmla="*/ 1097788 w 4022946"/>
                <a:gd name="T3" fmla="*/ 2195449 h 2195449"/>
                <a:gd name="T4" fmla="*/ 0 w 4022946"/>
                <a:gd name="T5" fmla="*/ 1097661 h 2195449"/>
                <a:gd name="T6" fmla="*/ 0 w 4022946"/>
                <a:gd name="T7" fmla="*/ 1097661 h 2195449"/>
                <a:gd name="T8" fmla="*/ 1097788 w 4022946"/>
                <a:gd name="T9" fmla="*/ 0 h 2195449"/>
                <a:gd name="T10" fmla="*/ 2925167 w 4022946"/>
                <a:gd name="T11" fmla="*/ 0 h 2195449"/>
                <a:gd name="T12" fmla="*/ 4022956 w 4022946"/>
                <a:gd name="T13" fmla="*/ 1097788 h 2195449"/>
                <a:gd name="T14" fmla="*/ 4022956 w 4022946"/>
                <a:gd name="T15" fmla="*/ 1097788 h 2195449"/>
                <a:gd name="T16" fmla="*/ 2925040 w 4022946"/>
                <a:gd name="T17" fmla="*/ 2195449 h 2195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2946"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3" name="Freeform 6">
              <a:extLst>
                <a:ext uri="{FF2B5EF4-FFF2-40B4-BE49-F238E27FC236}">
                  <a16:creationId xmlns:a16="http://schemas.microsoft.com/office/drawing/2014/main" id="{AAEA8E11-552E-45B9-8C03-46F7AF804E5E}"/>
                </a:ext>
              </a:extLst>
            </p:cNvPr>
            <p:cNvSpPr>
              <a:spLocks noChangeArrowheads="1"/>
            </p:cNvSpPr>
            <p:nvPr/>
          </p:nvSpPr>
          <p:spPr bwMode="auto">
            <a:xfrm>
              <a:off x="0" y="0"/>
              <a:ext cx="4060920" cy="2233549"/>
            </a:xfrm>
            <a:custGeom>
              <a:avLst/>
              <a:gdLst>
                <a:gd name="T0" fmla="*/ 2944081 w 4060920"/>
                <a:gd name="T1" fmla="*/ 2233549 h 2233549"/>
                <a:gd name="T2" fmla="*/ 1116838 w 4060920"/>
                <a:gd name="T3" fmla="*/ 2233549 h 2233549"/>
                <a:gd name="T4" fmla="*/ 0 w 4060920"/>
                <a:gd name="T5" fmla="*/ 1116838 h 2233549"/>
                <a:gd name="T6" fmla="*/ 1116838 w 4060920"/>
                <a:gd name="T7" fmla="*/ 0 h 2233549"/>
                <a:gd name="T8" fmla="*/ 2944208 w 4060920"/>
                <a:gd name="T9" fmla="*/ 0 h 2233549"/>
                <a:gd name="T10" fmla="*/ 4060920 w 4060920"/>
                <a:gd name="T11" fmla="*/ 1116838 h 2233549"/>
                <a:gd name="T12" fmla="*/ 2944081 w 4060920"/>
                <a:gd name="T13" fmla="*/ 2233549 h 2233549"/>
                <a:gd name="T14" fmla="*/ 1116838 w 4060920"/>
                <a:gd name="T15" fmla="*/ 38100 h 2233549"/>
                <a:gd name="T16" fmla="*/ 38100 w 4060920"/>
                <a:gd name="T17" fmla="*/ 1116838 h 2233549"/>
                <a:gd name="T18" fmla="*/ 1116838 w 4060920"/>
                <a:gd name="T19" fmla="*/ 2195576 h 2233549"/>
                <a:gd name="T20" fmla="*/ 2944208 w 4060920"/>
                <a:gd name="T21" fmla="*/ 2195576 h 2233549"/>
                <a:gd name="T22" fmla="*/ 4022947 w 4060920"/>
                <a:gd name="T23" fmla="*/ 1116838 h 2233549"/>
                <a:gd name="T24" fmla="*/ 2944081 w 4060920"/>
                <a:gd name="T25" fmla="*/ 38100 h 2233549"/>
                <a:gd name="T26" fmla="*/ 1116838 w 4060920"/>
                <a:gd name="T27" fmla="*/ 38100 h 22335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49" y="2195576"/>
                    <a:pt x="4022947" y="1711706"/>
                    <a:pt x="4022947" y="1116838"/>
                  </a:cubicBezTo>
                  <a:cubicBezTo>
                    <a:pt x="4022820" y="521970"/>
                    <a:pt x="3538949" y="38100"/>
                    <a:pt x="2944081" y="38100"/>
                  </a:cubicBezTo>
                  <a:lnTo>
                    <a:pt x="1116838" y="38100"/>
                  </a:lnTo>
                  <a:close/>
                </a:path>
              </a:pathLst>
            </a:custGeom>
            <a:solidFill>
              <a:srgbClr val="F1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5364" name="Picture 2">
            <a:extLst>
              <a:ext uri="{FF2B5EF4-FFF2-40B4-BE49-F238E27FC236}">
                <a16:creationId xmlns:a16="http://schemas.microsoft.com/office/drawing/2014/main" id="{10CE3DA6-F7CA-4DD7-A3B9-AB1B63A44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120650"/>
            <a:ext cx="164623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4">
            <a:extLst>
              <a:ext uri="{FF2B5EF4-FFF2-40B4-BE49-F238E27FC236}">
                <a16:creationId xmlns:a16="http://schemas.microsoft.com/office/drawing/2014/main" id="{EFE88BEC-6D82-4B59-AF42-E9093DE51DDA}"/>
              </a:ext>
            </a:extLst>
          </p:cNvPr>
          <p:cNvSpPr txBox="1">
            <a:spLocks noChangeArrowheads="1"/>
          </p:cNvSpPr>
          <p:nvPr/>
        </p:nvSpPr>
        <p:spPr bwMode="auto">
          <a:xfrm>
            <a:off x="1646238" y="490538"/>
            <a:ext cx="515143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PH" altLang="en-US" b="1">
                <a:sym typeface="Arial" panose="020B0604020202020204" pitchFamily="34" charset="0"/>
              </a:rPr>
              <a:t>中亚区域经济合作机制</a:t>
            </a:r>
          </a:p>
          <a:p>
            <a:pPr eaLnBrk="1" hangingPunct="1"/>
            <a:r>
              <a:rPr lang="en-PH" altLang="en-US">
                <a:sym typeface="Arial" panose="020B0604020202020204" pitchFamily="34" charset="0"/>
              </a:rPr>
              <a:t>“亲友邻、撑同伴、创未来”</a:t>
            </a:r>
          </a:p>
        </p:txBody>
      </p:sp>
      <p:grpSp>
        <p:nvGrpSpPr>
          <p:cNvPr id="15366" name="Group 7">
            <a:extLst>
              <a:ext uri="{FF2B5EF4-FFF2-40B4-BE49-F238E27FC236}">
                <a16:creationId xmlns:a16="http://schemas.microsoft.com/office/drawing/2014/main" id="{B9A59CE6-394D-405C-B3E8-3D74A0EAF752}"/>
              </a:ext>
            </a:extLst>
          </p:cNvPr>
          <p:cNvGrpSpPr>
            <a:grpSpLocks noChangeAspect="1"/>
          </p:cNvGrpSpPr>
          <p:nvPr/>
        </p:nvGrpSpPr>
        <p:grpSpPr bwMode="auto">
          <a:xfrm>
            <a:off x="6691313" y="2435225"/>
            <a:ext cx="3497262" cy="3497263"/>
            <a:chOff x="0" y="0"/>
            <a:chExt cx="6350000" cy="6349975"/>
          </a:xfrm>
        </p:grpSpPr>
        <p:sp>
          <p:nvSpPr>
            <p:cNvPr id="10" name="Freeform 8">
              <a:extLst>
                <a:ext uri="{FF2B5EF4-FFF2-40B4-BE49-F238E27FC236}">
                  <a16:creationId xmlns:a16="http://schemas.microsoft.com/office/drawing/2014/main" id="{949703C6-99B9-4C38-BAF2-EDA1A625C2B9}"/>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99" r="-24999"/>
              </a:stretch>
            </a:blipFill>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defRPr/>
              </a:pPr>
              <a:endParaRPr lang="en-US" altLang="en-US"/>
            </a:p>
          </p:txBody>
        </p:sp>
      </p:grpSp>
      <p:sp>
        <p:nvSpPr>
          <p:cNvPr id="15367" name="TextBox 13">
            <a:extLst>
              <a:ext uri="{FF2B5EF4-FFF2-40B4-BE49-F238E27FC236}">
                <a16:creationId xmlns:a16="http://schemas.microsoft.com/office/drawing/2014/main" id="{146121E3-C25D-4893-B277-547DEEE6A388}"/>
              </a:ext>
            </a:extLst>
          </p:cNvPr>
          <p:cNvSpPr txBox="1">
            <a:spLocks noChangeArrowheads="1"/>
          </p:cNvSpPr>
          <p:nvPr/>
        </p:nvSpPr>
        <p:spPr bwMode="auto">
          <a:xfrm>
            <a:off x="1552575" y="2071688"/>
            <a:ext cx="45878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US" altLang="en-US" sz="5400" b="1">
                <a:latin typeface="SimSun" panose="02010600030101010101" pitchFamily="2" charset="-122"/>
                <a:ea typeface="SimSun" panose="02010600030101010101" pitchFamily="2" charset="-122"/>
              </a:rPr>
              <a:t>高级官员会议（高官会）</a:t>
            </a:r>
          </a:p>
        </p:txBody>
      </p:sp>
      <p:sp>
        <p:nvSpPr>
          <p:cNvPr id="15368" name="TextBox 14">
            <a:extLst>
              <a:ext uri="{FF2B5EF4-FFF2-40B4-BE49-F238E27FC236}">
                <a16:creationId xmlns:a16="http://schemas.microsoft.com/office/drawing/2014/main" id="{A1E83300-77F5-420F-8CC6-DDC0A0ACC6DF}"/>
              </a:ext>
            </a:extLst>
          </p:cNvPr>
          <p:cNvSpPr txBox="1">
            <a:spLocks noChangeArrowheads="1"/>
          </p:cNvSpPr>
          <p:nvPr/>
        </p:nvSpPr>
        <p:spPr bwMode="auto">
          <a:xfrm>
            <a:off x="1547813" y="4640263"/>
            <a:ext cx="4059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US" altLang="en-US" sz="3200" b="1">
                <a:latin typeface="SimSun" panose="02010600030101010101" pitchFamily="2" charset="-122"/>
                <a:ea typeface="SimSun" panose="02010600030101010101" pitchFamily="2" charset="-122"/>
              </a:rPr>
              <a:t>2022年6月28日</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a:extLst>
              <a:ext uri="{FF2B5EF4-FFF2-40B4-BE49-F238E27FC236}">
                <a16:creationId xmlns:a16="http://schemas.microsoft.com/office/drawing/2014/main" id="{F1785138-54B8-4570-9F6B-8F95A28E8C10}"/>
              </a:ext>
            </a:extLst>
          </p:cNvPr>
          <p:cNvSpPr>
            <a:spLocks noGrp="1" noChangeArrowheads="1"/>
          </p:cNvSpPr>
          <p:nvPr>
            <p:ph type="title"/>
          </p:nvPr>
        </p:nvSpPr>
        <p:spPr>
          <a:xfrm>
            <a:off x="136525" y="2055813"/>
            <a:ext cx="3341688" cy="1166812"/>
          </a:xfrm>
        </p:spPr>
        <p:txBody>
          <a:bodyPr/>
          <a:lstStyle/>
          <a:p>
            <a:pPr eaLnBrk="1" hangingPunct="1">
              <a:defRPr/>
            </a:pPr>
            <a:r>
              <a:rPr lang="en-US" altLang="en-US" sz="2800" b="1">
                <a:latin typeface="SimSun" panose="02010600030101010101" pitchFamily="2" charset="-122"/>
                <a:ea typeface="SimSun" panose="02010600030101010101" pitchFamily="2" charset="-122"/>
              </a:rPr>
              <a:t>虽然低收入和贫困问题普遍得到改善，但仍旧十分严峻。</a:t>
            </a:r>
            <a:br>
              <a:rPr lang="en-US" altLang="en-US" sz="2800" b="1">
                <a:latin typeface="SimSun" panose="02010600030101010101" pitchFamily="2" charset="-122"/>
                <a:ea typeface="SimSun" panose="02010600030101010101" pitchFamily="2" charset="-122"/>
              </a:rPr>
            </a:br>
            <a:endParaRPr lang="en-US" altLang="en-US" sz="2800" b="1">
              <a:latin typeface="SimSun" panose="02010600030101010101" pitchFamily="2" charset="-122"/>
              <a:ea typeface="SimSun" panose="02010600030101010101" pitchFamily="2" charset="-122"/>
            </a:endParaRPr>
          </a:p>
        </p:txBody>
      </p:sp>
      <p:sp>
        <p:nvSpPr>
          <p:cNvPr id="26627" name="TextBox 5">
            <a:extLst>
              <a:ext uri="{FF2B5EF4-FFF2-40B4-BE49-F238E27FC236}">
                <a16:creationId xmlns:a16="http://schemas.microsoft.com/office/drawing/2014/main" id="{D36032CB-B73E-4FA8-8449-B683F8754D3F}"/>
              </a:ext>
            </a:extLst>
          </p:cNvPr>
          <p:cNvSpPr txBox="1">
            <a:spLocks noChangeArrowheads="1"/>
          </p:cNvSpPr>
          <p:nvPr/>
        </p:nvSpPr>
        <p:spPr bwMode="auto">
          <a:xfrm>
            <a:off x="3878263" y="784225"/>
            <a:ext cx="6707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US" altLang="en-US" b="1">
                <a:latin typeface="SimSun" panose="02010600030101010101" pitchFamily="2" charset="-122"/>
                <a:ea typeface="SimSun" panose="02010600030101010101" pitchFamily="2" charset="-122"/>
              </a:rPr>
              <a:t>日收入低于xx美元的人口比例（2019年或2018年）</a:t>
            </a:r>
          </a:p>
        </p:txBody>
      </p:sp>
      <p:sp>
        <p:nvSpPr>
          <p:cNvPr id="26628" name="TextBox 6">
            <a:extLst>
              <a:ext uri="{FF2B5EF4-FFF2-40B4-BE49-F238E27FC236}">
                <a16:creationId xmlns:a16="http://schemas.microsoft.com/office/drawing/2014/main" id="{A463CF75-C494-4EE9-A69B-64A00AD08BAE}"/>
              </a:ext>
            </a:extLst>
          </p:cNvPr>
          <p:cNvSpPr txBox="1">
            <a:spLocks noChangeArrowheads="1"/>
          </p:cNvSpPr>
          <p:nvPr/>
        </p:nvSpPr>
        <p:spPr bwMode="auto">
          <a:xfrm>
            <a:off x="3878263" y="6137275"/>
            <a:ext cx="72374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lnSpc>
                <a:spcPct val="107000"/>
              </a:lnSpc>
            </a:pPr>
            <a:r>
              <a:rPr lang="en-US" altLang="en-US" sz="1400">
                <a:latin typeface="SimSun" panose="02010600030101010101" pitchFamily="2" charset="-122"/>
                <a:ea typeface="SimSun" panose="02010600030101010101" pitchFamily="2" charset="-122"/>
              </a:rPr>
              <a:t>资料来源：世界银行世界人口概况、作者计算。</a:t>
            </a:r>
          </a:p>
        </p:txBody>
      </p:sp>
      <p:pic>
        <p:nvPicPr>
          <p:cNvPr id="26629" name="Picture 4">
            <a:extLst>
              <a:ext uri="{FF2B5EF4-FFF2-40B4-BE49-F238E27FC236}">
                <a16:creationId xmlns:a16="http://schemas.microsoft.com/office/drawing/2014/main" id="{FB68EF7A-B9B0-4FE6-8BD5-4FBA59B42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1203325"/>
            <a:ext cx="7778750"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a:extLst>
              <a:ext uri="{FF2B5EF4-FFF2-40B4-BE49-F238E27FC236}">
                <a16:creationId xmlns:a16="http://schemas.microsoft.com/office/drawing/2014/main" id="{291BC546-7D81-493B-A26C-BC28C64DB4CF}"/>
              </a:ext>
            </a:extLst>
          </p:cNvPr>
          <p:cNvSpPr>
            <a:spLocks noGrp="1" noChangeArrowheads="1"/>
          </p:cNvSpPr>
          <p:nvPr>
            <p:ph type="title"/>
          </p:nvPr>
        </p:nvSpPr>
        <p:spPr>
          <a:xfrm>
            <a:off x="125413" y="1162050"/>
            <a:ext cx="3168650" cy="533400"/>
          </a:xfrm>
        </p:spPr>
        <p:txBody>
          <a:bodyPr/>
          <a:lstStyle/>
          <a:p>
            <a:pPr eaLnBrk="1" hangingPunct="1">
              <a:defRPr/>
            </a:pPr>
            <a:r>
              <a:rPr lang="en-US" altLang="en-US" sz="2800" b="1">
                <a:latin typeface="SimSun" panose="02010600030101010101" pitchFamily="2" charset="-122"/>
                <a:ea typeface="SimSun" panose="02010600030101010101" pitchFamily="2" charset="-122"/>
              </a:rPr>
              <a:t>推荐议题</a:t>
            </a:r>
          </a:p>
        </p:txBody>
      </p:sp>
      <p:sp>
        <p:nvSpPr>
          <p:cNvPr id="27651" name="TextBox 3">
            <a:extLst>
              <a:ext uri="{FF2B5EF4-FFF2-40B4-BE49-F238E27FC236}">
                <a16:creationId xmlns:a16="http://schemas.microsoft.com/office/drawing/2014/main" id="{7BBBA98B-20BB-4698-95CB-6DDB156F555C}"/>
              </a:ext>
            </a:extLst>
          </p:cNvPr>
          <p:cNvSpPr txBox="1">
            <a:spLocks noChangeArrowheads="1"/>
          </p:cNvSpPr>
          <p:nvPr/>
        </p:nvSpPr>
        <p:spPr bwMode="auto">
          <a:xfrm>
            <a:off x="3468688" y="1800225"/>
            <a:ext cx="8186737"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spcAft>
                <a:spcPts val="2400"/>
              </a:spcAft>
              <a:buSzPct val="200000"/>
            </a:pPr>
            <a:r>
              <a:rPr lang="en-US" altLang="en-US" sz="2200" b="1" u="sng">
                <a:latin typeface="SimSun" panose="02010600030101010101" pitchFamily="2" charset="-122"/>
                <a:ea typeface="SimSun" panose="02010600030101010101" pitchFamily="2" charset="-122"/>
              </a:rPr>
              <a:t>措施</a:t>
            </a:r>
            <a:r>
              <a:rPr lang="en-US" altLang="en-US" sz="2200" b="1">
                <a:latin typeface="SimSun" panose="02010600030101010101" pitchFamily="2" charset="-122"/>
                <a:ea typeface="SimSun" panose="02010600030101010101" pitchFamily="2" charset="-122"/>
              </a:rPr>
              <a:t>：</a:t>
            </a:r>
          </a:p>
          <a:p>
            <a:pPr eaLnBrk="1" hangingPunct="1">
              <a:spcAft>
                <a:spcPts val="1200"/>
              </a:spcAft>
              <a:buSzPct val="200000"/>
              <a:buFont typeface="Wingdings" panose="05000000000000000000" pitchFamily="2" charset="2"/>
              <a:buChar char="Ø"/>
            </a:pPr>
            <a:r>
              <a:rPr lang="en-US" altLang="en-US" sz="2200" b="1">
                <a:solidFill>
                  <a:srgbClr val="FF0000"/>
                </a:solidFill>
                <a:latin typeface="SimSun" panose="02010600030101010101" pitchFamily="2" charset="-122"/>
                <a:ea typeface="SimSun" panose="02010600030101010101" pitchFamily="2" charset="-122"/>
              </a:rPr>
              <a:t>关键基础设施</a:t>
            </a:r>
            <a:r>
              <a:rPr lang="en-US" altLang="en-US" sz="2200" b="1">
                <a:latin typeface="SimSun" panose="02010600030101010101" pitchFamily="2" charset="-122"/>
                <a:ea typeface="SimSun" panose="02010600030101010101" pitchFamily="2" charset="-122"/>
              </a:rPr>
              <a:t>：能源、水资源、数字化和交通运输基础设施——包括硬设施和软设施</a:t>
            </a:r>
          </a:p>
          <a:p>
            <a:pPr eaLnBrk="1" hangingPunct="1">
              <a:spcAft>
                <a:spcPts val="1200"/>
              </a:spcAft>
              <a:buSzPct val="200000"/>
              <a:buFont typeface="Wingdings" panose="05000000000000000000" pitchFamily="2" charset="2"/>
              <a:buChar char="Ø"/>
            </a:pPr>
            <a:r>
              <a:rPr lang="en-US" altLang="en-US" sz="2200" b="1">
                <a:solidFill>
                  <a:srgbClr val="FF0000"/>
                </a:solidFill>
                <a:latin typeface="SimSun" panose="02010600030101010101" pitchFamily="2" charset="-122"/>
                <a:ea typeface="SimSun" panose="02010600030101010101" pitchFamily="2" charset="-122"/>
              </a:rPr>
              <a:t>资质、科学和技术</a:t>
            </a:r>
          </a:p>
          <a:p>
            <a:pPr eaLnBrk="1" hangingPunct="1">
              <a:spcAft>
                <a:spcPts val="1200"/>
              </a:spcAft>
              <a:buSzPct val="200000"/>
              <a:buFont typeface="Wingdings" panose="05000000000000000000" pitchFamily="2" charset="2"/>
              <a:buChar char="Ø"/>
            </a:pPr>
            <a:r>
              <a:rPr lang="en-US" altLang="en-US" sz="2200" b="1">
                <a:solidFill>
                  <a:srgbClr val="FF0000"/>
                </a:solidFill>
                <a:latin typeface="SimSun" panose="02010600030101010101" pitchFamily="2" charset="-122"/>
                <a:ea typeface="SimSun" panose="02010600030101010101" pitchFamily="2" charset="-122"/>
              </a:rPr>
              <a:t>中小微企业和初创企业</a:t>
            </a:r>
            <a:r>
              <a:rPr lang="en-US" altLang="en-US" sz="2200" b="1">
                <a:latin typeface="SimSun" panose="02010600030101010101" pitchFamily="2" charset="-122"/>
                <a:ea typeface="SimSun" panose="02010600030101010101" pitchFamily="2" charset="-122"/>
              </a:rPr>
              <a:t>生态系统</a:t>
            </a:r>
          </a:p>
          <a:p>
            <a:pPr eaLnBrk="1" hangingPunct="1">
              <a:spcAft>
                <a:spcPts val="1200"/>
              </a:spcAft>
              <a:buSzPct val="200000"/>
              <a:buFont typeface="Wingdings" panose="05000000000000000000" pitchFamily="2" charset="2"/>
              <a:buChar char="Ø"/>
            </a:pPr>
            <a:r>
              <a:rPr lang="en-US" altLang="en-US" sz="2200" b="1">
                <a:solidFill>
                  <a:srgbClr val="FF0000"/>
                </a:solidFill>
                <a:latin typeface="SimSun" panose="02010600030101010101" pitchFamily="2" charset="-122"/>
                <a:ea typeface="SimSun" panose="02010600030101010101" pitchFamily="2" charset="-122"/>
              </a:rPr>
              <a:t>高效/有针对性的财政和货币政策</a:t>
            </a:r>
          </a:p>
          <a:p>
            <a:pPr eaLnBrk="1" hangingPunct="1">
              <a:spcAft>
                <a:spcPts val="1200"/>
              </a:spcAft>
              <a:buSzPct val="200000"/>
              <a:buFont typeface="Wingdings" panose="05000000000000000000" pitchFamily="2" charset="2"/>
              <a:buChar char="Ø"/>
            </a:pPr>
            <a:r>
              <a:rPr lang="en-US" altLang="en-US" sz="2200" b="1">
                <a:solidFill>
                  <a:srgbClr val="FF0000"/>
                </a:solidFill>
                <a:latin typeface="SimSun" panose="02010600030101010101" pitchFamily="2" charset="-122"/>
                <a:ea typeface="SimSun" panose="02010600030101010101" pitchFamily="2" charset="-122"/>
              </a:rPr>
              <a:t>社会保障、医疗保健</a:t>
            </a:r>
            <a:endParaRPr lang="en-US" altLang="en-US" sz="2200" b="1"/>
          </a:p>
          <a:p>
            <a:pPr eaLnBrk="1" hangingPunct="1">
              <a:spcAft>
                <a:spcPts val="1200"/>
              </a:spcAft>
              <a:buSzPct val="200000"/>
              <a:buFont typeface="Wingdings" panose="05000000000000000000" pitchFamily="2" charset="2"/>
              <a:buChar char="Ø"/>
            </a:pPr>
            <a:r>
              <a:rPr lang="en-US" altLang="en-US" sz="2200" b="1">
                <a:latin typeface="SimSun" panose="02010600030101010101" pitchFamily="2" charset="-122"/>
                <a:ea typeface="SimSun" panose="02010600030101010101" pitchFamily="2" charset="-122"/>
              </a:rPr>
              <a:t>有利于</a:t>
            </a:r>
            <a:r>
              <a:rPr lang="en-US" altLang="en-US" sz="2200" b="1">
                <a:solidFill>
                  <a:srgbClr val="FF0000"/>
                </a:solidFill>
                <a:latin typeface="SimSun" panose="02010600030101010101" pitchFamily="2" charset="-122"/>
                <a:ea typeface="SimSun" panose="02010600030101010101" pitchFamily="2" charset="-122"/>
              </a:rPr>
              <a:t>商业、投资、社会凝聚力、绿色发展</a:t>
            </a:r>
            <a:r>
              <a:rPr lang="en-US" altLang="en-US" sz="2200" b="1">
                <a:latin typeface="SimSun" panose="02010600030101010101" pitchFamily="2" charset="-122"/>
                <a:ea typeface="SimSun" panose="02010600030101010101" pitchFamily="2" charset="-122"/>
              </a:rPr>
              <a:t>和</a:t>
            </a:r>
            <a:r>
              <a:rPr lang="en-US" altLang="en-US" sz="2200" b="1">
                <a:solidFill>
                  <a:srgbClr val="FF0000"/>
                </a:solidFill>
                <a:latin typeface="SimSun" panose="02010600030101010101" pitchFamily="2" charset="-122"/>
                <a:ea typeface="SimSun" panose="02010600030101010101" pitchFamily="2" charset="-122"/>
              </a:rPr>
              <a:t>区域合作的制度架构和法律法规</a:t>
            </a:r>
          </a:p>
        </p:txBody>
      </p:sp>
      <p:pic>
        <p:nvPicPr>
          <p:cNvPr id="27652" name="Picture 2" descr="Kompass vision Bilder, Kompass vision Stockfotos &amp; Bilder | Depositphotos®">
            <a:extLst>
              <a:ext uri="{FF2B5EF4-FFF2-40B4-BE49-F238E27FC236}">
                <a16:creationId xmlns:a16="http://schemas.microsoft.com/office/drawing/2014/main" id="{2625FE07-C975-4626-AA39-7C05F9B0F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2803525"/>
            <a:ext cx="28654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6">
            <a:extLst>
              <a:ext uri="{FF2B5EF4-FFF2-40B4-BE49-F238E27FC236}">
                <a16:creationId xmlns:a16="http://schemas.microsoft.com/office/drawing/2014/main" id="{FFF44D8F-76E4-4627-94A9-45070C09FA5B}"/>
              </a:ext>
            </a:extLst>
          </p:cNvPr>
          <p:cNvSpPr txBox="1">
            <a:spLocks noChangeArrowheads="1"/>
          </p:cNvSpPr>
          <p:nvPr/>
        </p:nvSpPr>
        <p:spPr bwMode="auto">
          <a:xfrm>
            <a:off x="3468688" y="758825"/>
            <a:ext cx="84883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spcAft>
                <a:spcPts val="2400"/>
              </a:spcAft>
              <a:buSzPct val="200000"/>
            </a:pPr>
            <a:r>
              <a:rPr lang="en-US" altLang="en-US" sz="2200" b="1" u="sng">
                <a:latin typeface="SimSun" panose="02010600030101010101" pitchFamily="2" charset="-122"/>
                <a:ea typeface="SimSun" panose="02010600030101010101" pitchFamily="2" charset="-122"/>
              </a:rPr>
              <a:t>经济变革</a:t>
            </a:r>
            <a:r>
              <a:rPr lang="en-US" altLang="en-US" sz="2200" b="1">
                <a:latin typeface="SimSun" panose="02010600030101010101" pitchFamily="2" charset="-122"/>
                <a:ea typeface="SimSun" panose="02010600030101010101" pitchFamily="2" charset="-122"/>
              </a:rPr>
              <a:t>：</a:t>
            </a:r>
            <a:r>
              <a:rPr lang="en-US" altLang="en-US" sz="2200" b="1">
                <a:solidFill>
                  <a:srgbClr val="FF0000"/>
                </a:solidFill>
                <a:latin typeface="SimSun" panose="02010600030101010101" pitchFamily="2" charset="-122"/>
                <a:ea typeface="SimSun" panose="02010600030101010101" pitchFamily="2" charset="-122"/>
              </a:rPr>
              <a:t>脱碳</a:t>
            </a:r>
            <a:r>
              <a:rPr lang="en-US" altLang="en-US" sz="2200" b="1">
                <a:latin typeface="SimSun" panose="02010600030101010101" pitchFamily="2" charset="-122"/>
                <a:ea typeface="SimSun" panose="02010600030101010101" pitchFamily="2" charset="-122"/>
              </a:rPr>
              <a:t>和</a:t>
            </a:r>
            <a:r>
              <a:rPr lang="en-US" altLang="en-US" sz="2200" b="1">
                <a:solidFill>
                  <a:srgbClr val="FF0000"/>
                </a:solidFill>
                <a:latin typeface="SimSun" panose="02010600030101010101" pitchFamily="2" charset="-122"/>
                <a:ea typeface="SimSun" panose="02010600030101010101" pitchFamily="2" charset="-122"/>
              </a:rPr>
              <a:t>智能多样化</a:t>
            </a:r>
            <a:r>
              <a:rPr lang="en-US" altLang="en-US" sz="2200" b="1">
                <a:latin typeface="SimSun" panose="02010600030101010101" pitchFamily="2" charset="-122"/>
                <a:ea typeface="SimSun" panose="02010600030101010101" pitchFamily="2" charset="-122"/>
              </a:rPr>
              <a:t>、</a:t>
            </a:r>
            <a:r>
              <a:rPr lang="en-US" altLang="en-US" sz="2200" b="1">
                <a:solidFill>
                  <a:srgbClr val="FF0000"/>
                </a:solidFill>
                <a:latin typeface="SimSun" panose="02010600030101010101" pitchFamily="2" charset="-122"/>
                <a:ea typeface="SimSun" panose="02010600030101010101" pitchFamily="2" charset="-122"/>
              </a:rPr>
              <a:t>适应气候变化</a:t>
            </a:r>
            <a:r>
              <a:rPr lang="en-US" altLang="en-US" sz="2200" b="1">
                <a:latin typeface="SimSun" panose="02010600030101010101" pitchFamily="2" charset="-122"/>
                <a:ea typeface="SimSun" panose="02010600030101010101" pitchFamily="2" charset="-122"/>
              </a:rPr>
              <a:t>并</a:t>
            </a:r>
            <a:r>
              <a:rPr lang="en-US" altLang="en-US" sz="2200" b="1">
                <a:solidFill>
                  <a:srgbClr val="FF0000"/>
                </a:solidFill>
                <a:latin typeface="SimSun" panose="02010600030101010101" pitchFamily="2" charset="-122"/>
                <a:ea typeface="SimSun" panose="02010600030101010101" pitchFamily="2" charset="-122"/>
              </a:rPr>
              <a:t>保障粮食安全、</a:t>
            </a:r>
            <a:r>
              <a:rPr lang="en-US" altLang="en-US" sz="2200" b="1">
                <a:latin typeface="SimSun" panose="02010600030101010101" pitchFamily="2" charset="-122"/>
                <a:ea typeface="SimSun" panose="02010600030101010101" pitchFamily="2" charset="-122"/>
              </a:rPr>
              <a:t>经济发展</a:t>
            </a:r>
            <a:r>
              <a:rPr lang="en-US" altLang="en-US" sz="2200" b="1">
                <a:solidFill>
                  <a:srgbClr val="FF0000"/>
                </a:solidFill>
                <a:latin typeface="SimSun" panose="02010600030101010101" pitchFamily="2" charset="-122"/>
                <a:ea typeface="SimSun" panose="02010600030101010101" pitchFamily="2" charset="-122"/>
              </a:rPr>
              <a:t>相关环境和金融可持续性、包容性</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a:extLst>
              <a:ext uri="{FF2B5EF4-FFF2-40B4-BE49-F238E27FC236}">
                <a16:creationId xmlns:a16="http://schemas.microsoft.com/office/drawing/2014/main" id="{7A2D1ED3-BFC7-40AA-9E3C-26F265522371}"/>
              </a:ext>
            </a:extLst>
          </p:cNvPr>
          <p:cNvSpPr>
            <a:spLocks noGrp="1" noChangeArrowheads="1"/>
          </p:cNvSpPr>
          <p:nvPr>
            <p:ph type="title"/>
          </p:nvPr>
        </p:nvSpPr>
        <p:spPr>
          <a:xfrm>
            <a:off x="393700" y="1484313"/>
            <a:ext cx="2422525" cy="533400"/>
          </a:xfrm>
        </p:spPr>
        <p:txBody>
          <a:bodyPr/>
          <a:lstStyle/>
          <a:p>
            <a:pPr eaLnBrk="1" hangingPunct="1">
              <a:defRPr/>
            </a:pPr>
            <a:r>
              <a:rPr lang="en-US" altLang="en-US" sz="2800" b="1">
                <a:latin typeface="SimSun" panose="02010600030101010101" pitchFamily="2" charset="-122"/>
                <a:ea typeface="SimSun" panose="02010600030101010101" pitchFamily="2" charset="-122"/>
              </a:rPr>
              <a:t>时间</a:t>
            </a:r>
            <a:r>
              <a:rPr lang="zh-CN" altLang="en-US" sz="2800" b="1">
                <a:latin typeface="SimSun" panose="02010600030101010101" pitchFamily="2" charset="-122"/>
                <a:ea typeface="SimSun" panose="02010600030101010101" pitchFamily="2" charset="-122"/>
              </a:rPr>
              <a:t>表</a:t>
            </a:r>
          </a:p>
        </p:txBody>
      </p:sp>
      <p:graphicFrame>
        <p:nvGraphicFramePr>
          <p:cNvPr id="5" name="Table 4">
            <a:extLst>
              <a:ext uri="{FF2B5EF4-FFF2-40B4-BE49-F238E27FC236}">
                <a16:creationId xmlns:a16="http://schemas.microsoft.com/office/drawing/2014/main" id="{4A504B2B-C784-4A63-99AC-9BDB094DB692}"/>
              </a:ext>
            </a:extLst>
          </p:cNvPr>
          <p:cNvGraphicFramePr>
            <a:graphicFrameLocks noGrp="1"/>
          </p:cNvGraphicFramePr>
          <p:nvPr>
            <p:custDataLst>
              <p:tags r:id="rId1"/>
            </p:custDataLst>
          </p:nvPr>
        </p:nvGraphicFramePr>
        <p:xfrm>
          <a:off x="3663950" y="255588"/>
          <a:ext cx="7451725" cy="6197600"/>
        </p:xfrm>
        <a:graphic>
          <a:graphicData uri="http://schemas.openxmlformats.org/drawingml/2006/table">
            <a:tbl>
              <a:tblPr/>
              <a:tblGrid>
                <a:gridCol w="5607050">
                  <a:extLst>
                    <a:ext uri="{9D8B030D-6E8A-4147-A177-3AD203B41FA5}">
                      <a16:colId xmlns:a16="http://schemas.microsoft.com/office/drawing/2014/main" val="20000"/>
                    </a:ext>
                  </a:extLst>
                </a:gridCol>
                <a:gridCol w="10922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tblGrid>
              <a:tr h="582928">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9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完成时间</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状态</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5714">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CI内部确定整体概念</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3月5日</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完成</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extLst>
                  <a:ext uri="{0D108BD9-81ED-4DB2-BD59-A6C34878D82A}">
                    <a16:rowId xmlns:a16="http://schemas.microsoft.com/office/drawing/2014/main" val="10001"/>
                  </a:ext>
                </a:extLst>
              </a:tr>
              <a:tr h="285714">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ADB、MoF知悉CN情况</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3月5日</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完成</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extLst>
                  <a:ext uri="{0D108BD9-81ED-4DB2-BD59-A6C34878D82A}">
                    <a16:rowId xmlns:a16="http://schemas.microsoft.com/office/drawing/2014/main" val="10002"/>
                  </a:ext>
                </a:extLst>
              </a:tr>
              <a:tr h="285714">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CI负责人提交可交付成果</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4月30日</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完成</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extLst>
                  <a:ext uri="{0D108BD9-81ED-4DB2-BD59-A6C34878D82A}">
                    <a16:rowId xmlns:a16="http://schemas.microsoft.com/office/drawing/2014/main" val="10003"/>
                  </a:ext>
                </a:extLst>
              </a:tr>
              <a:tr h="306349">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CN在阿拉木图举办的CAREC秘书处务虚会上进行讨论</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5月5日</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完成</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extLst>
                  <a:ext uri="{0D108BD9-81ED-4DB2-BD59-A6C34878D82A}">
                    <a16:rowId xmlns:a16="http://schemas.microsoft.com/office/drawing/2014/main" val="10004"/>
                  </a:ext>
                </a:extLst>
              </a:tr>
              <a:tr h="306349">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在SOM上进行简报、探讨基本方向</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6月28日</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extLst>
                  <a:ext uri="{0D108BD9-81ED-4DB2-BD59-A6C34878D82A}">
                    <a16:rowId xmlns:a16="http://schemas.microsoft.com/office/drawing/2014/main" val="10005"/>
                  </a:ext>
                </a:extLst>
              </a:tr>
              <a:tr h="29682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主要作者向出版委员会提交初稿</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7月10日</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extLst>
                  <a:ext uri="{0D108BD9-81ED-4DB2-BD59-A6C34878D82A}">
                    <a16:rowId xmlns:a16="http://schemas.microsoft.com/office/drawing/2014/main" val="10006"/>
                  </a:ext>
                </a:extLst>
              </a:tr>
              <a:tr h="29682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CI内部审查报告</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7月20日</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extLst>
                  <a:ext uri="{0D108BD9-81ED-4DB2-BD59-A6C34878D82A}">
                    <a16:rowId xmlns:a16="http://schemas.microsoft.com/office/drawing/2014/main" val="10007"/>
                  </a:ext>
                </a:extLst>
              </a:tr>
              <a:tr h="29682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修订</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7月30日</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extLst>
                  <a:ext uri="{0D108BD9-81ED-4DB2-BD59-A6C34878D82A}">
                    <a16:rowId xmlns:a16="http://schemas.microsoft.com/office/drawing/2014/main" val="10008"/>
                  </a:ext>
                </a:extLst>
              </a:tr>
              <a:tr h="29682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外部审查、国家磋商</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8月15日</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extLst>
                  <a:ext uri="{0D108BD9-81ED-4DB2-BD59-A6C34878D82A}">
                    <a16:rowId xmlns:a16="http://schemas.microsoft.com/office/drawing/2014/main" val="10009"/>
                  </a:ext>
                </a:extLst>
              </a:tr>
              <a:tr h="29682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外部审查后修订</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8月30日</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extLst>
                  <a:ext uri="{0D108BD9-81ED-4DB2-BD59-A6C34878D82A}">
                    <a16:rowId xmlns:a16="http://schemas.microsoft.com/office/drawing/2014/main" val="10010"/>
                  </a:ext>
                </a:extLst>
              </a:tr>
              <a:tr h="29682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英语版本编辑</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9月15日</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extLst>
                  <a:ext uri="{0D108BD9-81ED-4DB2-BD59-A6C34878D82A}">
                    <a16:rowId xmlns:a16="http://schemas.microsoft.com/office/drawing/2014/main" val="10011"/>
                  </a:ext>
                </a:extLst>
              </a:tr>
              <a:tr h="29682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俄语版本翻译</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9月20日</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extLst>
                  <a:ext uri="{0D108BD9-81ED-4DB2-BD59-A6C34878D82A}">
                    <a16:rowId xmlns:a16="http://schemas.microsoft.com/office/drawing/2014/main" val="10012"/>
                  </a:ext>
                </a:extLst>
              </a:tr>
              <a:tr h="29682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简要政策文件（初稿）</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9月15日</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extLst>
                  <a:ext uri="{0D108BD9-81ED-4DB2-BD59-A6C34878D82A}">
                    <a16:rowId xmlns:a16="http://schemas.microsoft.com/office/drawing/2014/main" val="10013"/>
                  </a:ext>
                </a:extLst>
              </a:tr>
              <a:tr h="29682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磋商、简要政策文件（修订案）</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9月30日</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extLst>
                  <a:ext uri="{0D108BD9-81ED-4DB2-BD59-A6C34878D82A}">
                    <a16:rowId xmlns:a16="http://schemas.microsoft.com/office/drawing/2014/main" val="10014"/>
                  </a:ext>
                </a:extLst>
              </a:tr>
              <a:tr h="582928">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简要政策文件俄语版本翻译</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10月15日</a:t>
                      </a:r>
                      <a:endParaRPr kumimoji="0" lang="en-US" altLang="en-US" sz="19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extLst>
                  <a:ext uri="{0D108BD9-81ED-4DB2-BD59-A6C34878D82A}">
                    <a16:rowId xmlns:a16="http://schemas.microsoft.com/office/drawing/2014/main" val="10015"/>
                  </a:ext>
                </a:extLst>
              </a:tr>
              <a:tr h="29682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部长级会议</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11月</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extLst>
                  <a:ext uri="{0D108BD9-81ED-4DB2-BD59-A6C34878D82A}">
                    <a16:rowId xmlns:a16="http://schemas.microsoft.com/office/drawing/2014/main" val="10016"/>
                  </a:ext>
                </a:extLst>
              </a:tr>
              <a:tr h="29682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发表</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11月</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7EE"/>
                    </a:solidFill>
                  </a:tcPr>
                </a:tc>
                <a:extLst>
                  <a:ext uri="{0D108BD9-81ED-4DB2-BD59-A6C34878D82A}">
                    <a16:rowId xmlns:a16="http://schemas.microsoft.com/office/drawing/2014/main" val="10017"/>
                  </a:ext>
                </a:extLst>
              </a:tr>
              <a:tr h="29682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政策对话网络研讨会</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11月</a:t>
                      </a:r>
                      <a:endParaRPr kumimoji="0" lang="en-US" altLang="en-US" sz="19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orbel" panose="020B0503020204020204" pitchFamily="34" charset="0"/>
                          <a:cs typeface="Arial" panose="020B0604020202020204" pitchFamily="34" charset="0"/>
                        </a:rPr>
                        <a:t> </a:t>
                      </a:r>
                      <a:endParaRPr kumimoji="0" lang="en-US" altLang="en-US" sz="1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extLst>
                  <a:ext uri="{0D108BD9-81ED-4DB2-BD59-A6C34878D82A}">
                    <a16:rowId xmlns:a16="http://schemas.microsoft.com/office/drawing/2014/main" val="10018"/>
                  </a:ext>
                </a:extLst>
              </a:tr>
            </a:tbl>
          </a:graphicData>
        </a:graphic>
      </p:graphicFrame>
      <p:pic>
        <p:nvPicPr>
          <p:cNvPr id="28757" name="Picture 5">
            <a:extLst>
              <a:ext uri="{FF2B5EF4-FFF2-40B4-BE49-F238E27FC236}">
                <a16:creationId xmlns:a16="http://schemas.microsoft.com/office/drawing/2014/main" id="{29F18610-1EEF-4ECB-9A55-43F0453DB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08325"/>
            <a:ext cx="344805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a:extLst>
              <a:ext uri="{FF2B5EF4-FFF2-40B4-BE49-F238E27FC236}">
                <a16:creationId xmlns:a16="http://schemas.microsoft.com/office/drawing/2014/main" id="{CC49CBCD-BC96-49FA-9E91-9B24B664B571}"/>
              </a:ext>
            </a:extLst>
          </p:cNvPr>
          <p:cNvSpPr>
            <a:spLocks noGrp="1" noChangeArrowheads="1"/>
          </p:cNvSpPr>
          <p:nvPr>
            <p:ph type="title"/>
          </p:nvPr>
        </p:nvSpPr>
        <p:spPr>
          <a:xfrm>
            <a:off x="331788" y="1116013"/>
            <a:ext cx="2422525" cy="533400"/>
          </a:xfrm>
        </p:spPr>
        <p:txBody>
          <a:bodyPr/>
          <a:lstStyle/>
          <a:p>
            <a:pPr eaLnBrk="1" hangingPunct="1">
              <a:defRPr/>
            </a:pPr>
            <a:r>
              <a:rPr lang="en-US" altLang="en-US" sz="2800" b="1">
                <a:latin typeface="SimSun" panose="02010600030101010101" pitchFamily="2" charset="-122"/>
                <a:ea typeface="SimSun" panose="02010600030101010101" pitchFamily="2" charset="-122"/>
              </a:rPr>
              <a:t>下一步</a:t>
            </a:r>
          </a:p>
        </p:txBody>
      </p:sp>
      <p:sp>
        <p:nvSpPr>
          <p:cNvPr id="29699" name="TextBox 3">
            <a:extLst>
              <a:ext uri="{FF2B5EF4-FFF2-40B4-BE49-F238E27FC236}">
                <a16:creationId xmlns:a16="http://schemas.microsoft.com/office/drawing/2014/main" id="{CCAAB03F-E9A7-4484-9DC7-BC0EA902CBAC}"/>
              </a:ext>
            </a:extLst>
          </p:cNvPr>
          <p:cNvSpPr txBox="1">
            <a:spLocks noChangeArrowheads="1"/>
          </p:cNvSpPr>
          <p:nvPr/>
        </p:nvSpPr>
        <p:spPr bwMode="auto">
          <a:xfrm>
            <a:off x="3825875" y="1025525"/>
            <a:ext cx="7367588"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spcAft>
                <a:spcPts val="3600"/>
              </a:spcAft>
              <a:buSzPct val="200000"/>
              <a:buFont typeface="Wingdings" panose="05000000000000000000" pitchFamily="2" charset="2"/>
              <a:buChar char="Ø"/>
            </a:pPr>
            <a:r>
              <a:rPr lang="en-US" altLang="en-US" sz="2400" b="1">
                <a:latin typeface="SimSun" panose="02010600030101010101" pitchFamily="2" charset="-122"/>
                <a:ea typeface="SimSun" panose="02010600030101010101" pitchFamily="2" charset="-122"/>
              </a:rPr>
              <a:t>1.</a:t>
            </a:r>
            <a:r>
              <a:rPr lang="en-US" altLang="en-US" sz="2400" b="1">
                <a:solidFill>
                  <a:srgbClr val="FF0000"/>
                </a:solidFill>
                <a:latin typeface="SimSun" panose="02010600030101010101" pitchFamily="2" charset="-122"/>
                <a:ea typeface="SimSun" panose="02010600030101010101" pitchFamily="2" charset="-122"/>
              </a:rPr>
              <a:t>完成</a:t>
            </a:r>
            <a:r>
              <a:rPr lang="en-US" altLang="en-US" sz="2400" b="1">
                <a:latin typeface="SimSun" panose="02010600030101010101" pitchFamily="2" charset="-122"/>
                <a:ea typeface="SimSun" panose="02010600030101010101" pitchFamily="2" charset="-122"/>
              </a:rPr>
              <a:t>报告初稿</a:t>
            </a:r>
          </a:p>
          <a:p>
            <a:pPr eaLnBrk="1" hangingPunct="1">
              <a:spcAft>
                <a:spcPts val="3600"/>
              </a:spcAft>
              <a:buSzPct val="200000"/>
              <a:buFont typeface="Wingdings" panose="05000000000000000000" pitchFamily="2" charset="2"/>
              <a:buChar char="Ø"/>
            </a:pPr>
            <a:r>
              <a:rPr lang="en-US" altLang="en-US" sz="2400" b="1">
                <a:latin typeface="SimSun" panose="02010600030101010101" pitchFamily="2" charset="-122"/>
                <a:ea typeface="SimSun" panose="02010600030101010101" pitchFamily="2" charset="-122"/>
              </a:rPr>
              <a:t>2.审核、讨论并</a:t>
            </a:r>
            <a:r>
              <a:rPr lang="en-US" altLang="en-US" sz="2400" b="1">
                <a:solidFill>
                  <a:srgbClr val="FF0000"/>
                </a:solidFill>
                <a:latin typeface="SimSun" panose="02010600030101010101" pitchFamily="2" charset="-122"/>
                <a:ea typeface="SimSun" panose="02010600030101010101" pitchFamily="2" charset="-122"/>
              </a:rPr>
              <a:t>修改</a:t>
            </a:r>
            <a:r>
              <a:rPr lang="en-US" altLang="en-US" sz="2400" b="1">
                <a:latin typeface="SimSun" panose="02010600030101010101" pitchFamily="2" charset="-122"/>
                <a:ea typeface="SimSun" panose="02010600030101010101" pitchFamily="2" charset="-122"/>
              </a:rPr>
              <a:t>报告</a:t>
            </a:r>
          </a:p>
          <a:p>
            <a:pPr eaLnBrk="1" hangingPunct="1">
              <a:spcAft>
                <a:spcPts val="3600"/>
              </a:spcAft>
              <a:buSzPct val="200000"/>
              <a:buFont typeface="Wingdings" panose="05000000000000000000" pitchFamily="2" charset="2"/>
              <a:buChar char="Ø"/>
            </a:pPr>
            <a:r>
              <a:rPr lang="en-US" altLang="en-US" sz="2400" b="1">
                <a:latin typeface="SimSun" panose="02010600030101010101" pitchFamily="2" charset="-122"/>
                <a:ea typeface="SimSun" panose="02010600030101010101" pitchFamily="2" charset="-122"/>
              </a:rPr>
              <a:t>3.将报告中的</a:t>
            </a:r>
            <a:r>
              <a:rPr lang="zh-CN" altLang="en-US" sz="2400" b="1">
                <a:latin typeface="SimSun" panose="02010600030101010101" pitchFamily="2" charset="-122"/>
                <a:ea typeface="SimSun" panose="02010600030101010101" pitchFamily="2" charset="-122"/>
              </a:rPr>
              <a:t>内容</a:t>
            </a:r>
            <a:r>
              <a:rPr lang="en-US" altLang="en-US" sz="2400" b="1">
                <a:latin typeface="SimSun" panose="02010600030101010101" pitchFamily="2" charset="-122"/>
                <a:ea typeface="SimSun" panose="02010600030101010101" pitchFamily="2" charset="-122"/>
              </a:rPr>
              <a:t>和建议</a:t>
            </a:r>
            <a:r>
              <a:rPr lang="en-US" altLang="en-US" sz="2400" b="1">
                <a:solidFill>
                  <a:srgbClr val="FF0000"/>
                </a:solidFill>
                <a:latin typeface="SimSun" panose="02010600030101010101" pitchFamily="2" charset="-122"/>
                <a:ea typeface="SimSun" panose="02010600030101010101" pitchFamily="2" charset="-122"/>
              </a:rPr>
              <a:t>缩简</a:t>
            </a:r>
            <a:r>
              <a:rPr lang="en-US" altLang="en-US" sz="2400" b="1">
                <a:latin typeface="SimSun" panose="02010600030101010101" pitchFamily="2" charset="-122"/>
                <a:ea typeface="SimSun" panose="02010600030101010101" pitchFamily="2" charset="-122"/>
              </a:rPr>
              <a:t>为简短的文件，并在MC上提交。</a:t>
            </a:r>
          </a:p>
          <a:p>
            <a:pPr eaLnBrk="1" hangingPunct="1">
              <a:spcAft>
                <a:spcPts val="3600"/>
              </a:spcAft>
              <a:buSzPct val="200000"/>
              <a:buFont typeface="Wingdings" panose="05000000000000000000" pitchFamily="2" charset="2"/>
              <a:buChar char="Ø"/>
            </a:pPr>
            <a:r>
              <a:rPr lang="en-US" altLang="en-US" sz="2400" b="1">
                <a:latin typeface="SimSun" panose="02010600030101010101" pitchFamily="2" charset="-122"/>
                <a:ea typeface="SimSun" panose="02010600030101010101" pitchFamily="2" charset="-122"/>
              </a:rPr>
              <a:t>4.设计并准备政策对话</a:t>
            </a:r>
            <a:r>
              <a:rPr lang="en-US" altLang="en-US" sz="2400" b="1">
                <a:solidFill>
                  <a:srgbClr val="FF0000"/>
                </a:solidFill>
                <a:latin typeface="SimSun" panose="02010600030101010101" pitchFamily="2" charset="-122"/>
                <a:ea typeface="SimSun" panose="02010600030101010101" pitchFamily="2" charset="-122"/>
              </a:rPr>
              <a:t>活动 </a:t>
            </a:r>
          </a:p>
          <a:p>
            <a:pPr algn="just" eaLnBrk="1" hangingPunct="1">
              <a:lnSpc>
                <a:spcPct val="107000"/>
              </a:lnSpc>
              <a:spcAft>
                <a:spcPts val="3600"/>
              </a:spcAft>
            </a:pPr>
            <a:endParaRPr lang="en-US" altLang="en-US" sz="2400" b="1">
              <a:solidFill>
                <a:srgbClr val="FF0000"/>
              </a:solidFill>
              <a:latin typeface="SimSun" panose="02010600030101010101" pitchFamily="2" charset="-122"/>
              <a:ea typeface="SimSun" panose="02010600030101010101" pitchFamily="2" charset="-122"/>
            </a:endParaRPr>
          </a:p>
        </p:txBody>
      </p:sp>
      <p:pic>
        <p:nvPicPr>
          <p:cNvPr id="29700" name="Picture 2" descr="Here's what happened when I climbed stairs everyday for a month - Times of  India">
            <a:extLst>
              <a:ext uri="{FF2B5EF4-FFF2-40B4-BE49-F238E27FC236}">
                <a16:creationId xmlns:a16="http://schemas.microsoft.com/office/drawing/2014/main" id="{82DC4AD2-9F00-4B52-B549-92B06C046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3429000"/>
            <a:ext cx="327818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a:extLst>
              <a:ext uri="{FF2B5EF4-FFF2-40B4-BE49-F238E27FC236}">
                <a16:creationId xmlns:a16="http://schemas.microsoft.com/office/drawing/2014/main" id="{FCF64FAA-56C0-4F34-A7AF-0C84DDA3147D}"/>
              </a:ext>
            </a:extLst>
          </p:cNvPr>
          <p:cNvSpPr>
            <a:spLocks noGrp="1" noChangeArrowheads="1"/>
          </p:cNvSpPr>
          <p:nvPr>
            <p:ph type="title"/>
          </p:nvPr>
        </p:nvSpPr>
        <p:spPr>
          <a:xfrm>
            <a:off x="127000" y="112713"/>
            <a:ext cx="11722100" cy="884237"/>
          </a:xfrm>
        </p:spPr>
        <p:txBody>
          <a:bodyPr/>
          <a:lstStyle/>
          <a:p>
            <a:pPr eaLnBrk="1" hangingPunct="1">
              <a:defRPr/>
            </a:pPr>
            <a:r>
              <a:rPr lang="en-US" altLang="en-US" sz="2400">
                <a:solidFill>
                  <a:srgbClr val="0070C0"/>
                </a:solidFill>
                <a:latin typeface="Bookman Old Style" panose="02050604050505020204" pitchFamily="18" charset="0"/>
              </a:rPr>
              <a:t> </a:t>
            </a:r>
            <a:endParaRPr lang="ru-RU" altLang="en-US" sz="2400">
              <a:solidFill>
                <a:srgbClr val="0070C0"/>
              </a:solidFill>
              <a:latin typeface="Bookman Old Style" panose="02050604050505020204" pitchFamily="18" charset="0"/>
            </a:endParaRPr>
          </a:p>
        </p:txBody>
      </p:sp>
      <p:sp>
        <p:nvSpPr>
          <p:cNvPr id="30723" name="TextBox 1">
            <a:extLst>
              <a:ext uri="{FF2B5EF4-FFF2-40B4-BE49-F238E27FC236}">
                <a16:creationId xmlns:a16="http://schemas.microsoft.com/office/drawing/2014/main" id="{DB7A09A3-8D49-4A22-BC1E-174C0EC27FF0}"/>
              </a:ext>
            </a:extLst>
          </p:cNvPr>
          <p:cNvSpPr txBox="1">
            <a:spLocks noChangeArrowheads="1"/>
          </p:cNvSpPr>
          <p:nvPr/>
        </p:nvSpPr>
        <p:spPr bwMode="auto">
          <a:xfrm>
            <a:off x="3825875" y="704850"/>
            <a:ext cx="7686675"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endParaRPr lang="en-US" altLang="en-US" sz="2800" b="1">
              <a:solidFill>
                <a:srgbClr val="0070C0"/>
              </a:solidFill>
              <a:latin typeface="Bookman Old Style" panose="02050604050505020204" pitchFamily="18" charset="0"/>
            </a:endParaRPr>
          </a:p>
          <a:p>
            <a:pPr algn="ctr" eaLnBrk="1" hangingPunct="1"/>
            <a:endParaRPr lang="en-US" altLang="en-US" sz="2800" b="1">
              <a:solidFill>
                <a:srgbClr val="0070C0"/>
              </a:solidFill>
              <a:latin typeface="Bookman Old Style" panose="02050604050505020204" pitchFamily="18" charset="0"/>
            </a:endParaRPr>
          </a:p>
          <a:p>
            <a:pPr algn="ctr" eaLnBrk="1" hangingPunct="1"/>
            <a:r>
              <a:rPr lang="en-US" altLang="en-US" sz="2800" b="1">
                <a:solidFill>
                  <a:srgbClr val="0070C0"/>
                </a:solidFill>
                <a:latin typeface="SimSun" panose="02010600030101010101" pitchFamily="2" charset="-122"/>
                <a:ea typeface="SimSun" panose="02010600030101010101" pitchFamily="2" charset="-122"/>
              </a:rPr>
              <a:t>期待您的建议和意见</a:t>
            </a:r>
          </a:p>
          <a:p>
            <a:pPr algn="ctr" eaLnBrk="1" hangingPunct="1"/>
            <a:r>
              <a:rPr lang="en-US" altLang="en-US" sz="2800" b="1">
                <a:solidFill>
                  <a:srgbClr val="0070C0"/>
                </a:solidFill>
                <a:latin typeface="SimSun" panose="02010600030101010101" pitchFamily="2" charset="-122"/>
                <a:ea typeface="SimSun" panose="02010600030101010101" pitchFamily="2" charset="-122"/>
              </a:rPr>
              <a:t>希望本次交流有所收获！</a:t>
            </a:r>
          </a:p>
          <a:p>
            <a:pPr algn="ctr" eaLnBrk="1" hangingPunct="1"/>
            <a:endParaRPr lang="en-US" altLang="en-US" sz="2800" b="1">
              <a:solidFill>
                <a:srgbClr val="0070C0"/>
              </a:solidFill>
            </a:endParaRPr>
          </a:p>
          <a:p>
            <a:pPr algn="ctr" eaLnBrk="1" hangingPunct="1"/>
            <a:endParaRPr lang="en-US" altLang="en-US" sz="2000">
              <a:solidFill>
                <a:srgbClr val="0070C0"/>
              </a:solidFill>
              <a:latin typeface="Bookman Old Style" panose="02050604050505020204" pitchFamily="18" charset="0"/>
            </a:endParaRPr>
          </a:p>
          <a:p>
            <a:pPr algn="ctr" eaLnBrk="1" hangingPunct="1"/>
            <a:endParaRPr lang="en-US" altLang="en-US" sz="2000">
              <a:solidFill>
                <a:srgbClr val="0070C0"/>
              </a:solidFill>
              <a:latin typeface="Bookman Old Style" panose="02050604050505020204" pitchFamily="18" charset="0"/>
            </a:endParaRPr>
          </a:p>
          <a:p>
            <a:pPr eaLnBrk="1" hangingPunct="1"/>
            <a:endParaRPr lang="en-US" altLang="en-US" sz="2000">
              <a:solidFill>
                <a:srgbClr val="0070C0"/>
              </a:solidFill>
              <a:latin typeface="Bookman Old Style" panose="02050604050505020204" pitchFamily="18" charset="0"/>
            </a:endParaRPr>
          </a:p>
          <a:p>
            <a:pPr eaLnBrk="1" hangingPunct="1"/>
            <a:endParaRPr lang="en-US" altLang="en-US" sz="2000">
              <a:solidFill>
                <a:srgbClr val="0070C0"/>
              </a:solidFill>
            </a:endParaRPr>
          </a:p>
          <a:p>
            <a:pPr eaLnBrk="1" hangingPunct="1"/>
            <a:r>
              <a:rPr lang="en-US" altLang="en-US" sz="2000">
                <a:solidFill>
                  <a:srgbClr val="0070C0"/>
                </a:solidFill>
                <a:latin typeface="SimSun" panose="02010600030101010101" pitchFamily="2" charset="-122"/>
                <a:ea typeface="SimSun" panose="02010600030101010101" pitchFamily="2" charset="-122"/>
                <a:hlinkClick r:id="rId2"/>
              </a:rPr>
              <a:t>https://www.carecinstitute.org/</a:t>
            </a:r>
            <a:endParaRPr lang="en-US" altLang="en-US" sz="2000">
              <a:solidFill>
                <a:srgbClr val="0070C0"/>
              </a:solidFill>
              <a:latin typeface="SimSun" panose="02010600030101010101" pitchFamily="2" charset="-122"/>
              <a:ea typeface="SimSun" panose="02010600030101010101" pitchFamily="2" charset="-122"/>
            </a:endParaRPr>
          </a:p>
          <a:p>
            <a:pPr eaLnBrk="1" hangingPunct="1"/>
            <a:endParaRPr lang="en-US" altLang="en-US" sz="1000">
              <a:solidFill>
                <a:srgbClr val="0070C0"/>
              </a:solidFill>
            </a:endParaRPr>
          </a:p>
          <a:p>
            <a:pPr eaLnBrk="1" hangingPunct="1"/>
            <a:endParaRPr lang="en-US" altLang="en-US" sz="2000">
              <a:solidFill>
                <a:srgbClr val="0070C0"/>
              </a:solidFill>
            </a:endParaRPr>
          </a:p>
          <a:p>
            <a:pPr algn="ctr" eaLnBrk="1" hangingPunct="1"/>
            <a:endParaRPr lang="en-US" altLang="en-US" sz="2000">
              <a:solidFill>
                <a:srgbClr val="0070C0"/>
              </a:solidFill>
            </a:endParaRPr>
          </a:p>
        </p:txBody>
      </p:sp>
      <p:sp>
        <p:nvSpPr>
          <p:cNvPr id="30724" name="Заголовок 2">
            <a:extLst>
              <a:ext uri="{FF2B5EF4-FFF2-40B4-BE49-F238E27FC236}">
                <a16:creationId xmlns:a16="http://schemas.microsoft.com/office/drawing/2014/main" id="{A73340D4-90AE-4E4E-AAB0-1EA4EA55ECC0}"/>
              </a:ext>
            </a:extLst>
          </p:cNvPr>
          <p:cNvSpPr txBox="1">
            <a:spLocks noChangeArrowheads="1"/>
          </p:cNvSpPr>
          <p:nvPr/>
        </p:nvSpPr>
        <p:spPr bwMode="auto">
          <a:xfrm>
            <a:off x="252413" y="1123950"/>
            <a:ext cx="2947987"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lnSpc>
                <a:spcPct val="90000"/>
              </a:lnSpc>
            </a:pPr>
            <a:r>
              <a:rPr lang="en-US" altLang="en-US" sz="3600">
                <a:solidFill>
                  <a:srgbClr val="FFFFFF"/>
                </a:solidFill>
                <a:latin typeface="SimSun" panose="02010600030101010101" pitchFamily="2" charset="-122"/>
                <a:ea typeface="SimSun" panose="02010600030101010101" pitchFamily="2" charset="-122"/>
              </a:rPr>
              <a:t>CAREC学院</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2031490B-207D-4371-871F-2E7CB02E8897}"/>
              </a:ext>
            </a:extLst>
          </p:cNvPr>
          <p:cNvGrpSpPr/>
          <p:nvPr/>
        </p:nvGrpSpPr>
        <p:grpSpPr>
          <a:xfrm>
            <a:off x="-2509283" y="-1079205"/>
            <a:ext cx="9229060" cy="9016409"/>
            <a:chOff x="14167" y="61820"/>
            <a:chExt cx="6321665" cy="6350000"/>
          </a:xfrm>
          <a:solidFill>
            <a:srgbClr val="CCFF66"/>
          </a:solidFill>
        </p:grpSpPr>
        <p:sp>
          <p:nvSpPr>
            <p:cNvPr id="15" name="Freeform 3">
              <a:extLst>
                <a:ext uri="{FF2B5EF4-FFF2-40B4-BE49-F238E27FC236}">
                  <a16:creationId xmlns:a16="http://schemas.microsoft.com/office/drawing/2014/main" id="{B964DD12-D4A7-4C7E-AC0E-0A63D0340F78}"/>
                </a:ext>
              </a:extLst>
            </p:cNvPr>
            <p:cNvSpPr/>
            <p:nvPr/>
          </p:nvSpPr>
          <p:spPr>
            <a:xfrm>
              <a:off x="14167" y="6182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defTabSz="914400" eaLnBrk="1" fontAlgn="auto" hangingPunct="1">
                <a:buFont typeface="Arial" panose="020B0604020202020204" pitchFamily="34" charset="0"/>
                <a:buNone/>
                <a:defRPr/>
              </a:pPr>
              <a:r>
                <a:rPr lang="en-US" noProof="1">
                  <a:solidFill>
                    <a:srgbClr val="000000"/>
                  </a:solidFill>
                  <a:latin typeface="Corbel"/>
                  <a:cs typeface="Arial"/>
                </a:rPr>
                <a:t>A</a:t>
              </a:r>
              <a:endParaRPr lang="en-US" noProof="1">
                <a:solidFill>
                  <a:srgbClr val="000000"/>
                </a:solidFill>
              </a:endParaRPr>
            </a:p>
          </p:txBody>
        </p:sp>
      </p:grpSp>
      <p:sp>
        <p:nvSpPr>
          <p:cNvPr id="2" name="Rectangle 1">
            <a:extLst>
              <a:ext uri="{FF2B5EF4-FFF2-40B4-BE49-F238E27FC236}">
                <a16:creationId xmlns:a16="http://schemas.microsoft.com/office/drawing/2014/main" id="{1B5C96A5-79FD-4972-8B36-6415F30233B4}"/>
              </a:ext>
            </a:extLst>
          </p:cNvPr>
          <p:cNvSpPr/>
          <p:nvPr/>
        </p:nvSpPr>
        <p:spPr>
          <a:xfrm flipH="1" flipV="1">
            <a:off x="0" y="-233363"/>
            <a:ext cx="12192000" cy="68580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defRPr>
                <a:solidFill>
                  <a:schemeClr val="tx1"/>
                </a:solidFill>
                <a:latin typeface="Corbel" panose="020B0503020204020204" pitchFamily="34" charset="0"/>
                <a:cs typeface="Arial" panose="020B0604020202020204" pitchFamily="34" charset="0"/>
              </a:defRPr>
            </a:lvl1pPr>
            <a:lvl2pPr defTabSz="457200">
              <a:defRPr>
                <a:solidFill>
                  <a:schemeClr val="tx1"/>
                </a:solidFill>
                <a:latin typeface="Corbel" panose="020B0503020204020204" pitchFamily="34" charset="0"/>
                <a:cs typeface="Arial" panose="020B0604020202020204" pitchFamily="34" charset="0"/>
              </a:defRPr>
            </a:lvl2pPr>
            <a:lvl3pPr defTabSz="457200">
              <a:defRPr>
                <a:solidFill>
                  <a:schemeClr val="tx1"/>
                </a:solidFill>
                <a:latin typeface="Corbel" panose="020B0503020204020204" pitchFamily="34" charset="0"/>
                <a:cs typeface="Arial" panose="020B0604020202020204" pitchFamily="34" charset="0"/>
              </a:defRPr>
            </a:lvl3pPr>
            <a:lvl4pPr defTabSz="457200">
              <a:defRPr>
                <a:solidFill>
                  <a:schemeClr val="tx1"/>
                </a:solidFill>
                <a:latin typeface="Corbel" panose="020B0503020204020204" pitchFamily="34" charset="0"/>
                <a:cs typeface="Arial" panose="020B0604020202020204" pitchFamily="34" charset="0"/>
              </a:defRPr>
            </a:lvl4pPr>
            <a:lvl5pPr defTabSz="457200">
              <a:defRPr>
                <a:solidFill>
                  <a:schemeClr val="tx1"/>
                </a:solidFill>
                <a:latin typeface="Corbel" panose="020B0503020204020204" pitchFamily="34" charset="0"/>
                <a:cs typeface="Arial" panose="020B0604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orbel" panose="020B0503020204020204" pitchFamily="34" charset="0"/>
                <a:cs typeface="Arial" panose="020B0604020202020204" pitchFamily="34" charset="0"/>
              </a:defRPr>
            </a:lvl9pPr>
          </a:lstStyle>
          <a:p>
            <a:pPr algn="ctr" eaLnBrk="1" hangingPunct="1">
              <a:buFont typeface="Arial" panose="020B0604020202020204" pitchFamily="34" charset="0"/>
              <a:buNone/>
              <a:defRPr/>
            </a:pPr>
            <a:endParaRPr lang="en-PH" altLang="zh-CN">
              <a:solidFill>
                <a:srgbClr val="FFFFFF"/>
              </a:solidFill>
              <a:ea typeface="SimSun" panose="02010600030101010101" pitchFamily="2" charset="-122"/>
            </a:endParaRPr>
          </a:p>
        </p:txBody>
      </p:sp>
      <p:pic>
        <p:nvPicPr>
          <p:cNvPr id="31748" name="Picture 2">
            <a:extLst>
              <a:ext uri="{FF2B5EF4-FFF2-40B4-BE49-F238E27FC236}">
                <a16:creationId xmlns:a16="http://schemas.microsoft.com/office/drawing/2014/main" id="{2677CB40-C300-482A-96A8-32D0F0A5D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4463" y="311150"/>
            <a:ext cx="164623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13">
            <a:extLst>
              <a:ext uri="{FF2B5EF4-FFF2-40B4-BE49-F238E27FC236}">
                <a16:creationId xmlns:a16="http://schemas.microsoft.com/office/drawing/2014/main" id="{1D9924DF-2FB6-4AA4-99F4-70B493E608E8}"/>
              </a:ext>
            </a:extLst>
          </p:cNvPr>
          <p:cNvSpPr txBox="1">
            <a:spLocks noChangeArrowheads="1"/>
          </p:cNvSpPr>
          <p:nvPr/>
        </p:nvSpPr>
        <p:spPr bwMode="auto">
          <a:xfrm>
            <a:off x="6584950" y="2366963"/>
            <a:ext cx="553878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buFont typeface="Arial" panose="020B0604020202020204" pitchFamily="34" charset="0"/>
              <a:buNone/>
            </a:pPr>
            <a:r>
              <a:rPr lang="en-US" altLang="zh-CN" sz="4000" b="1">
                <a:solidFill>
                  <a:srgbClr val="000000"/>
                </a:solidFill>
                <a:latin typeface="SimSun" panose="02010600030101010101" pitchFamily="2" charset="-122"/>
                <a:ea typeface="SimSun" panose="02010600030101010101" pitchFamily="2" charset="-122"/>
              </a:rPr>
              <a:t>CAREC区域《农业发展</a:t>
            </a:r>
          </a:p>
          <a:p>
            <a:pPr algn="ctr" eaLnBrk="1" hangingPunct="1">
              <a:buFont typeface="Arial" panose="020B0604020202020204" pitchFamily="34" charset="0"/>
              <a:buNone/>
            </a:pPr>
            <a:r>
              <a:rPr lang="en-US" altLang="zh-CN" sz="4000" b="1">
                <a:solidFill>
                  <a:srgbClr val="000000"/>
                </a:solidFill>
                <a:latin typeface="SimSun" panose="02010600030101010101" pitchFamily="2" charset="-122"/>
                <a:ea typeface="SimSun" panose="02010600030101010101" pitchFamily="2" charset="-122"/>
              </a:rPr>
              <a:t>和粮食安全框架》编制筹备工作</a:t>
            </a:r>
          </a:p>
        </p:txBody>
      </p:sp>
      <p:pic>
        <p:nvPicPr>
          <p:cNvPr id="5" name="Picture 4">
            <a:extLst>
              <a:ext uri="{FF2B5EF4-FFF2-40B4-BE49-F238E27FC236}">
                <a16:creationId xmlns:a16="http://schemas.microsoft.com/office/drawing/2014/main" id="{5E0BA142-15D5-44D3-A986-F7D8F5E28872}"/>
              </a:ext>
            </a:extLst>
          </p:cNvPr>
          <p:cNvPicPr>
            <a:picLocks noChangeAspect="1"/>
          </p:cNvPicPr>
          <p:nvPr/>
        </p:nvPicPr>
        <p:blipFill>
          <a:blip r:embed="rId3">
            <a:grayscl/>
          </a:blip>
          <a:stretch>
            <a:fillRect/>
          </a:stretch>
        </p:blipFill>
        <p:spPr>
          <a:xfrm>
            <a:off x="496484" y="816429"/>
            <a:ext cx="5193800" cy="4991877"/>
          </a:xfrm>
          <a:prstGeom prst="flowChartConnector">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3901939-23F6-4F24-85A7-161142374AA4}"/>
              </a:ext>
            </a:extLst>
          </p:cNvPr>
          <p:cNvSpPr txBox="1">
            <a:spLocks noChangeArrowheads="1"/>
          </p:cNvSpPr>
          <p:nvPr/>
        </p:nvSpPr>
        <p:spPr bwMode="auto">
          <a:xfrm>
            <a:off x="4700588" y="1622425"/>
            <a:ext cx="7218362"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6263" indent="-576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spcAft>
                <a:spcPts val="1700"/>
              </a:spcAft>
              <a:buFont typeface="Wingdings" panose="05000000000000000000" pitchFamily="2" charset="2"/>
              <a:buChar char="Ø"/>
            </a:pPr>
            <a:r>
              <a:rPr lang="en-US" altLang="zh-CN" sz="3600">
                <a:solidFill>
                  <a:srgbClr val="000000"/>
                </a:solidFill>
                <a:latin typeface="SimSun" panose="02010600030101010101" pitchFamily="2" charset="-122"/>
                <a:ea typeface="SimSun" panose="02010600030101010101" pitchFamily="2" charset="-122"/>
              </a:rPr>
              <a:t>编制本《框架》的依据</a:t>
            </a:r>
          </a:p>
          <a:p>
            <a:pPr eaLnBrk="1" hangingPunct="1">
              <a:lnSpc>
                <a:spcPct val="100000"/>
              </a:lnSpc>
              <a:spcBef>
                <a:spcPct val="0"/>
              </a:spcBef>
              <a:spcAft>
                <a:spcPts val="1700"/>
              </a:spcAft>
              <a:buFont typeface="Wingdings" panose="05000000000000000000" pitchFamily="2" charset="2"/>
              <a:buChar char="Ø"/>
            </a:pPr>
            <a:r>
              <a:rPr lang="en-US" altLang="zh-CN" sz="3600">
                <a:solidFill>
                  <a:srgbClr val="000000"/>
                </a:solidFill>
                <a:latin typeface="SimSun" panose="02010600030101010101" pitchFamily="2" charset="-122"/>
                <a:ea typeface="SimSun" panose="02010600030101010101" pitchFamily="2" charset="-122"/>
              </a:rPr>
              <a:t>《框架》的拟议范围</a:t>
            </a:r>
          </a:p>
          <a:p>
            <a:pPr eaLnBrk="1" hangingPunct="1">
              <a:lnSpc>
                <a:spcPct val="100000"/>
              </a:lnSpc>
              <a:spcBef>
                <a:spcPct val="0"/>
              </a:spcBef>
              <a:spcAft>
                <a:spcPts val="1700"/>
              </a:spcAft>
              <a:buFont typeface="Wingdings" panose="05000000000000000000" pitchFamily="2" charset="2"/>
              <a:buChar char="Ø"/>
            </a:pPr>
            <a:r>
              <a:rPr lang="en-US" altLang="zh-CN" sz="3600">
                <a:solidFill>
                  <a:srgbClr val="000000"/>
                </a:solidFill>
                <a:latin typeface="SimSun" panose="02010600030101010101" pitchFamily="2" charset="-122"/>
                <a:ea typeface="SimSun" panose="02010600030101010101" pitchFamily="2" charset="-122"/>
              </a:rPr>
              <a:t>编制《框架》的拟议方法</a:t>
            </a:r>
          </a:p>
          <a:p>
            <a:pPr eaLnBrk="1" hangingPunct="1">
              <a:lnSpc>
                <a:spcPct val="100000"/>
              </a:lnSpc>
              <a:spcBef>
                <a:spcPct val="0"/>
              </a:spcBef>
              <a:spcAft>
                <a:spcPts val="1700"/>
              </a:spcAft>
              <a:buFont typeface="Wingdings" panose="05000000000000000000" pitchFamily="2" charset="2"/>
              <a:buChar char="Ø"/>
            </a:pPr>
            <a:r>
              <a:rPr lang="en-US" altLang="zh-CN" sz="3600">
                <a:solidFill>
                  <a:srgbClr val="000000"/>
                </a:solidFill>
                <a:latin typeface="SimSun" panose="02010600030101010101" pitchFamily="2" charset="-122"/>
                <a:ea typeface="SimSun" panose="02010600030101010101" pitchFamily="2" charset="-122"/>
              </a:rPr>
              <a:t>《框架》编制初步时间表</a:t>
            </a:r>
          </a:p>
        </p:txBody>
      </p:sp>
      <p:grpSp>
        <p:nvGrpSpPr>
          <p:cNvPr id="5" name="Group 2">
            <a:extLst>
              <a:ext uri="{FF2B5EF4-FFF2-40B4-BE49-F238E27FC236}">
                <a16:creationId xmlns:a16="http://schemas.microsoft.com/office/drawing/2014/main" id="{1F6AE665-37C9-4AD5-ABEE-CF182C601333}"/>
              </a:ext>
            </a:extLst>
          </p:cNvPr>
          <p:cNvGrpSpPr/>
          <p:nvPr/>
        </p:nvGrpSpPr>
        <p:grpSpPr>
          <a:xfrm>
            <a:off x="-3335750" y="0"/>
            <a:ext cx="7217970" cy="7147559"/>
            <a:chOff x="-90568" y="-241302"/>
            <a:chExt cx="6321665" cy="6350000"/>
          </a:xfrm>
          <a:solidFill>
            <a:srgbClr val="CCFF66"/>
          </a:solidFill>
        </p:grpSpPr>
        <p:sp>
          <p:nvSpPr>
            <p:cNvPr id="6" name="Freeform 3">
              <a:extLst>
                <a:ext uri="{FF2B5EF4-FFF2-40B4-BE49-F238E27FC236}">
                  <a16:creationId xmlns:a16="http://schemas.microsoft.com/office/drawing/2014/main" id="{81D21375-819B-4A17-9373-2506B00E6E0E}"/>
                </a:ext>
              </a:extLst>
            </p:cNvPr>
            <p:cNvSpPr/>
            <p:nvPr/>
          </p:nvSpPr>
          <p:spPr>
            <a:xfrm>
              <a:off x="-90568" y="-241302"/>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defTabSz="914400" eaLnBrk="1" fontAlgn="auto" hangingPunct="1">
                <a:buFont typeface="Arial" panose="020B0604020202020204" pitchFamily="34" charset="0"/>
                <a:buNone/>
                <a:defRPr/>
              </a:pPr>
              <a:endParaRPr>
                <a:solidFill>
                  <a:prstClr val="black"/>
                </a:solidFill>
              </a:endParaRPr>
            </a:p>
          </p:txBody>
        </p:sp>
      </p:grpSp>
      <p:sp>
        <p:nvSpPr>
          <p:cNvPr id="32772" name="TextBox 6">
            <a:extLst>
              <a:ext uri="{FF2B5EF4-FFF2-40B4-BE49-F238E27FC236}">
                <a16:creationId xmlns:a16="http://schemas.microsoft.com/office/drawing/2014/main" id="{71E53BEC-1735-44E6-A625-851C6602017A}"/>
              </a:ext>
            </a:extLst>
          </p:cNvPr>
          <p:cNvSpPr txBox="1">
            <a:spLocks noChangeArrowheads="1"/>
          </p:cNvSpPr>
          <p:nvPr/>
        </p:nvSpPr>
        <p:spPr bwMode="auto">
          <a:xfrm>
            <a:off x="1692275" y="2803525"/>
            <a:ext cx="2095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en-US" altLang="zh-CN" sz="4400" b="1">
                <a:solidFill>
                  <a:srgbClr val="000000"/>
                </a:solidFill>
                <a:latin typeface="SimSun" panose="02010600030101010101" pitchFamily="2" charset="-122"/>
                <a:ea typeface="SimSun" panose="02010600030101010101" pitchFamily="2" charset="-122"/>
              </a:rPr>
              <a:t>概要</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61E66B98-1F5D-4C19-B6F6-319B3F841308}"/>
              </a:ext>
            </a:extLst>
          </p:cNvPr>
          <p:cNvGrpSpPr/>
          <p:nvPr/>
        </p:nvGrpSpPr>
        <p:grpSpPr>
          <a:xfrm>
            <a:off x="-3249828" y="17463"/>
            <a:ext cx="7217971" cy="7147559"/>
            <a:chOff x="-90568" y="-241302"/>
            <a:chExt cx="6321665" cy="6350000"/>
          </a:xfrm>
          <a:solidFill>
            <a:srgbClr val="CCFF66"/>
          </a:solidFill>
        </p:grpSpPr>
        <p:sp>
          <p:nvSpPr>
            <p:cNvPr id="6" name="Freeform 3">
              <a:extLst>
                <a:ext uri="{FF2B5EF4-FFF2-40B4-BE49-F238E27FC236}">
                  <a16:creationId xmlns:a16="http://schemas.microsoft.com/office/drawing/2014/main" id="{CC621BA6-8A28-4457-80DC-3C79ED134A58}"/>
                </a:ext>
              </a:extLst>
            </p:cNvPr>
            <p:cNvSpPr/>
            <p:nvPr/>
          </p:nvSpPr>
          <p:spPr>
            <a:xfrm>
              <a:off x="-90568" y="-241302"/>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defTabSz="914400" eaLnBrk="1" fontAlgn="auto" hangingPunct="1">
                <a:buFont typeface="Arial" panose="020B0604020202020204" pitchFamily="34" charset="0"/>
                <a:buNone/>
                <a:defRPr/>
              </a:pPr>
              <a:endParaRPr>
                <a:solidFill>
                  <a:prstClr val="black"/>
                </a:solidFill>
              </a:endParaRPr>
            </a:p>
          </p:txBody>
        </p:sp>
      </p:grpSp>
      <p:sp>
        <p:nvSpPr>
          <p:cNvPr id="33795" name="TextBox 6">
            <a:extLst>
              <a:ext uri="{FF2B5EF4-FFF2-40B4-BE49-F238E27FC236}">
                <a16:creationId xmlns:a16="http://schemas.microsoft.com/office/drawing/2014/main" id="{EF49CEAB-4CB5-4F4A-BF26-C42945A829ED}"/>
              </a:ext>
            </a:extLst>
          </p:cNvPr>
          <p:cNvSpPr txBox="1">
            <a:spLocks noChangeArrowheads="1"/>
          </p:cNvSpPr>
          <p:nvPr/>
        </p:nvSpPr>
        <p:spPr bwMode="auto">
          <a:xfrm>
            <a:off x="358775" y="2408238"/>
            <a:ext cx="36576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en-US" altLang="zh-CN" sz="4000" b="1">
                <a:solidFill>
                  <a:srgbClr val="000000"/>
                </a:solidFill>
                <a:latin typeface="SimSun" panose="02010600030101010101" pitchFamily="2" charset="-122"/>
                <a:ea typeface="SimSun" panose="02010600030101010101" pitchFamily="2" charset="-122"/>
              </a:rPr>
              <a:t>CAREC区域</a:t>
            </a:r>
          </a:p>
          <a:p>
            <a:pPr eaLnBrk="1" hangingPunct="1">
              <a:lnSpc>
                <a:spcPct val="100000"/>
              </a:lnSpc>
              <a:spcBef>
                <a:spcPct val="0"/>
              </a:spcBef>
              <a:buFont typeface="Arial" panose="020B0604020202020204" pitchFamily="34" charset="0"/>
              <a:buNone/>
            </a:pPr>
            <a:r>
              <a:rPr lang="en-US" altLang="zh-CN" sz="4000" b="1">
                <a:solidFill>
                  <a:srgbClr val="000000"/>
                </a:solidFill>
                <a:latin typeface="SimSun" panose="02010600030101010101" pitchFamily="2" charset="-122"/>
                <a:ea typeface="SimSun" panose="02010600030101010101" pitchFamily="2" charset="-122"/>
              </a:rPr>
              <a:t>的粮食安全的</a:t>
            </a:r>
          </a:p>
          <a:p>
            <a:pPr eaLnBrk="1" hangingPunct="1">
              <a:lnSpc>
                <a:spcPct val="100000"/>
              </a:lnSpc>
              <a:spcBef>
                <a:spcPct val="0"/>
              </a:spcBef>
              <a:buFont typeface="Arial" panose="020B0604020202020204" pitchFamily="34" charset="0"/>
              <a:buNone/>
            </a:pPr>
            <a:r>
              <a:rPr lang="en-US" altLang="zh-CN" sz="4000" b="1">
                <a:solidFill>
                  <a:srgbClr val="000000"/>
                </a:solidFill>
                <a:latin typeface="SimSun" panose="02010600030101010101" pitchFamily="2" charset="-122"/>
                <a:ea typeface="SimSun" panose="02010600030101010101" pitchFamily="2" charset="-122"/>
              </a:rPr>
              <a:t>风险上升</a:t>
            </a:r>
          </a:p>
        </p:txBody>
      </p:sp>
      <p:sp>
        <p:nvSpPr>
          <p:cNvPr id="33796" name="Rectangle 7">
            <a:extLst>
              <a:ext uri="{FF2B5EF4-FFF2-40B4-BE49-F238E27FC236}">
                <a16:creationId xmlns:a16="http://schemas.microsoft.com/office/drawing/2014/main" id="{E0823722-C63D-4457-9400-F82AE1D63FD7}"/>
              </a:ext>
            </a:extLst>
          </p:cNvPr>
          <p:cNvSpPr>
            <a:spLocks noChangeArrowheads="1"/>
          </p:cNvSpPr>
          <p:nvPr/>
        </p:nvSpPr>
        <p:spPr bwMode="auto">
          <a:xfrm>
            <a:off x="4257675" y="952500"/>
            <a:ext cx="7415213"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1338" indent="-5413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spcAft>
                <a:spcPts val="1500"/>
              </a:spcAft>
              <a:buFont typeface="Wingdings" panose="05000000000000000000" pitchFamily="2" charset="2"/>
              <a:buChar char="Ø"/>
            </a:pPr>
            <a:r>
              <a:rPr lang="en-US" altLang="zh-CN">
                <a:solidFill>
                  <a:srgbClr val="000000"/>
                </a:solidFill>
                <a:latin typeface="SimSun" panose="02010600030101010101" pitchFamily="2" charset="-122"/>
                <a:ea typeface="SimSun" panose="02010600030101010101" pitchFamily="2" charset="-122"/>
              </a:rPr>
              <a:t>CAREC 国家面临的粮食安全风险上升</a:t>
            </a:r>
          </a:p>
          <a:p>
            <a:pPr eaLnBrk="1" hangingPunct="1">
              <a:lnSpc>
                <a:spcPct val="100000"/>
              </a:lnSpc>
              <a:spcBef>
                <a:spcPct val="0"/>
              </a:spcBef>
              <a:spcAft>
                <a:spcPts val="1500"/>
              </a:spcAft>
              <a:buFont typeface="Wingdings" panose="05000000000000000000" pitchFamily="2" charset="2"/>
              <a:buChar char="Ø"/>
            </a:pPr>
            <a:r>
              <a:rPr lang="en-US" altLang="zh-CN">
                <a:solidFill>
                  <a:srgbClr val="000000"/>
                </a:solidFill>
                <a:latin typeface="SimSun" panose="02010600030101010101" pitchFamily="2" charset="-122"/>
                <a:ea typeface="SimSun" panose="02010600030101010101" pitchFamily="2" charset="-122"/>
              </a:rPr>
              <a:t>对CAREC国家的粮食安全产生不利影响的因素包括：</a:t>
            </a:r>
          </a:p>
          <a:p>
            <a:pPr eaLnBrk="1" hangingPunct="1">
              <a:lnSpc>
                <a:spcPct val="100000"/>
              </a:lnSpc>
              <a:spcBef>
                <a:spcPct val="0"/>
              </a:spcBef>
              <a:spcAft>
                <a:spcPts val="1500"/>
              </a:spcAft>
            </a:pPr>
            <a:r>
              <a:rPr lang="en-US" altLang="zh-CN">
                <a:solidFill>
                  <a:srgbClr val="000000"/>
                </a:solidFill>
                <a:latin typeface="SimSun" panose="02010600030101010101" pitchFamily="2" charset="-122"/>
                <a:ea typeface="SimSun" panose="02010600030101010101" pitchFamily="2" charset="-122"/>
              </a:rPr>
              <a:t>气候变化</a:t>
            </a:r>
          </a:p>
          <a:p>
            <a:pPr eaLnBrk="1" hangingPunct="1">
              <a:lnSpc>
                <a:spcPct val="100000"/>
              </a:lnSpc>
              <a:spcBef>
                <a:spcPct val="0"/>
              </a:spcBef>
              <a:spcAft>
                <a:spcPts val="1500"/>
              </a:spcAft>
            </a:pPr>
            <a:r>
              <a:rPr lang="en-US" altLang="zh-CN">
                <a:solidFill>
                  <a:srgbClr val="000000"/>
                </a:solidFill>
                <a:latin typeface="SimSun" panose="02010600030101010101" pitchFamily="2" charset="-122"/>
                <a:ea typeface="SimSun" panose="02010600030101010101" pitchFamily="2" charset="-122"/>
              </a:rPr>
              <a:t>COVID-19</a:t>
            </a:r>
          </a:p>
          <a:p>
            <a:pPr eaLnBrk="1" hangingPunct="1">
              <a:lnSpc>
                <a:spcPct val="100000"/>
              </a:lnSpc>
              <a:spcBef>
                <a:spcPct val="0"/>
              </a:spcBef>
              <a:spcAft>
                <a:spcPts val="1500"/>
              </a:spcAft>
            </a:pPr>
            <a:r>
              <a:rPr lang="en-US" altLang="zh-CN">
                <a:solidFill>
                  <a:srgbClr val="000000"/>
                </a:solidFill>
                <a:latin typeface="SimSun" panose="02010600030101010101" pitchFamily="2" charset="-122"/>
                <a:ea typeface="SimSun" panose="02010600030101010101" pitchFamily="2" charset="-122"/>
              </a:rPr>
              <a:t>乌克兰</a:t>
            </a:r>
            <a:r>
              <a:rPr lang="zh-CN" altLang="en-US">
                <a:solidFill>
                  <a:srgbClr val="000000"/>
                </a:solidFill>
                <a:latin typeface="SimSun" panose="02010600030101010101" pitchFamily="2" charset="-122"/>
                <a:ea typeface="SimSun" panose="02010600030101010101" pitchFamily="2" charset="-122"/>
              </a:rPr>
              <a:t>的地</a:t>
            </a:r>
            <a:r>
              <a:rPr lang="en-US" altLang="zh-CN">
                <a:solidFill>
                  <a:srgbClr val="000000"/>
                </a:solidFill>
                <a:latin typeface="SimSun" panose="02010600030101010101" pitchFamily="2" charset="-122"/>
                <a:ea typeface="SimSun" panose="02010600030101010101" pitchFamily="2" charset="-122"/>
              </a:rPr>
              <a:t>缘政治冲突</a:t>
            </a:r>
          </a:p>
          <a:p>
            <a:pPr eaLnBrk="1" hangingPunct="1">
              <a:lnSpc>
                <a:spcPct val="100000"/>
              </a:lnSpc>
              <a:spcBef>
                <a:spcPct val="0"/>
              </a:spcBef>
              <a:spcAft>
                <a:spcPts val="1500"/>
              </a:spcAft>
            </a:pPr>
            <a:r>
              <a:rPr lang="en-US" altLang="zh-CN">
                <a:solidFill>
                  <a:srgbClr val="000000"/>
                </a:solidFill>
                <a:latin typeface="SimSun" panose="02010600030101010101" pitchFamily="2" charset="-122"/>
                <a:ea typeface="SimSun" panose="02010600030101010101" pitchFamily="2" charset="-122"/>
              </a:rPr>
              <a:t>农业不发达</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F8DB489E-4CC8-429C-8E95-E54AD5976E25}"/>
              </a:ext>
            </a:extLst>
          </p:cNvPr>
          <p:cNvGrpSpPr/>
          <p:nvPr/>
        </p:nvGrpSpPr>
        <p:grpSpPr>
          <a:xfrm>
            <a:off x="-3335552" y="0"/>
            <a:ext cx="7217970" cy="7147559"/>
            <a:chOff x="-90568" y="-241302"/>
            <a:chExt cx="6321665" cy="6350000"/>
          </a:xfrm>
          <a:solidFill>
            <a:srgbClr val="CCFF66"/>
          </a:solidFill>
        </p:grpSpPr>
        <p:sp>
          <p:nvSpPr>
            <p:cNvPr id="6" name="Freeform 3">
              <a:extLst>
                <a:ext uri="{FF2B5EF4-FFF2-40B4-BE49-F238E27FC236}">
                  <a16:creationId xmlns:a16="http://schemas.microsoft.com/office/drawing/2014/main" id="{3BB8EF08-F1FD-4DB4-B959-739A75FC64A4}"/>
                </a:ext>
              </a:extLst>
            </p:cNvPr>
            <p:cNvSpPr/>
            <p:nvPr/>
          </p:nvSpPr>
          <p:spPr>
            <a:xfrm>
              <a:off x="-90568" y="-241302"/>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defTabSz="914400" eaLnBrk="1" fontAlgn="auto" hangingPunct="1">
                <a:buFont typeface="Arial" panose="020B0604020202020204" pitchFamily="34" charset="0"/>
                <a:buNone/>
                <a:defRPr/>
              </a:pPr>
              <a:endParaRPr>
                <a:solidFill>
                  <a:prstClr val="black"/>
                </a:solidFill>
              </a:endParaRPr>
            </a:p>
          </p:txBody>
        </p:sp>
      </p:grpSp>
      <p:sp>
        <p:nvSpPr>
          <p:cNvPr id="34819" name="TextBox 6">
            <a:extLst>
              <a:ext uri="{FF2B5EF4-FFF2-40B4-BE49-F238E27FC236}">
                <a16:creationId xmlns:a16="http://schemas.microsoft.com/office/drawing/2014/main" id="{2A70C4C6-57BF-4395-8219-82F64192051E}"/>
              </a:ext>
            </a:extLst>
          </p:cNvPr>
          <p:cNvSpPr txBox="1">
            <a:spLocks noChangeArrowheads="1"/>
          </p:cNvSpPr>
          <p:nvPr/>
        </p:nvSpPr>
        <p:spPr bwMode="auto">
          <a:xfrm>
            <a:off x="944563" y="2625725"/>
            <a:ext cx="27559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en-US" altLang="zh-CN" sz="4000" b="1">
                <a:solidFill>
                  <a:srgbClr val="000000"/>
                </a:solidFill>
                <a:latin typeface="SimSun" panose="02010600030101010101" pitchFamily="2" charset="-122"/>
                <a:ea typeface="SimSun" panose="02010600030101010101" pitchFamily="2" charset="-122"/>
              </a:rPr>
              <a:t>对《框架》</a:t>
            </a:r>
          </a:p>
          <a:p>
            <a:pPr eaLnBrk="1" hangingPunct="1">
              <a:lnSpc>
                <a:spcPct val="100000"/>
              </a:lnSpc>
              <a:spcBef>
                <a:spcPct val="0"/>
              </a:spcBef>
              <a:buFont typeface="Arial" panose="020B0604020202020204" pitchFamily="34" charset="0"/>
              <a:buNone/>
            </a:pPr>
            <a:r>
              <a:rPr lang="en-US" altLang="zh-CN" sz="4000" b="1">
                <a:solidFill>
                  <a:srgbClr val="000000"/>
                </a:solidFill>
                <a:latin typeface="SimSun" panose="02010600030101010101" pitchFamily="2" charset="-122"/>
                <a:ea typeface="SimSun" panose="02010600030101010101" pitchFamily="2" charset="-122"/>
              </a:rPr>
              <a:t>的需求</a:t>
            </a:r>
          </a:p>
        </p:txBody>
      </p:sp>
      <p:sp>
        <p:nvSpPr>
          <p:cNvPr id="34820" name="Rectangle 8">
            <a:extLst>
              <a:ext uri="{FF2B5EF4-FFF2-40B4-BE49-F238E27FC236}">
                <a16:creationId xmlns:a16="http://schemas.microsoft.com/office/drawing/2014/main" id="{0BE1F9A9-F01B-4B72-9752-61B72035A6F5}"/>
              </a:ext>
            </a:extLst>
          </p:cNvPr>
          <p:cNvSpPr>
            <a:spLocks noChangeArrowheads="1"/>
          </p:cNvSpPr>
          <p:nvPr/>
        </p:nvSpPr>
        <p:spPr bwMode="auto">
          <a:xfrm>
            <a:off x="3930650" y="923925"/>
            <a:ext cx="81026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1338" indent="-5413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spcAft>
                <a:spcPts val="1500"/>
              </a:spcAft>
              <a:buFont typeface="Wingdings" panose="05000000000000000000" pitchFamily="2" charset="2"/>
              <a:buChar char="Ø"/>
            </a:pPr>
            <a:r>
              <a:rPr lang="en-US" altLang="zh-CN">
                <a:solidFill>
                  <a:srgbClr val="000000"/>
                </a:solidFill>
                <a:latin typeface="SimSun" panose="02010600030101010101" pitchFamily="2" charset="-122"/>
                <a:ea typeface="SimSun" panose="02010600030101010101" pitchFamily="2" charset="-122"/>
              </a:rPr>
              <a:t>许多正在进行和计划进行的CAREC活动已经、即将或能够对CAREC国家的农业发展和/或粮食安全产生积极影响。</a:t>
            </a:r>
          </a:p>
          <a:p>
            <a:pPr eaLnBrk="1" hangingPunct="1">
              <a:lnSpc>
                <a:spcPct val="100000"/>
              </a:lnSpc>
              <a:spcBef>
                <a:spcPct val="0"/>
              </a:spcBef>
              <a:spcAft>
                <a:spcPts val="1500"/>
              </a:spcAft>
              <a:buFont typeface="Wingdings" panose="05000000000000000000" pitchFamily="2" charset="2"/>
              <a:buChar char="Ø"/>
            </a:pPr>
            <a:r>
              <a:rPr lang="en-US" altLang="zh-CN">
                <a:solidFill>
                  <a:srgbClr val="000000"/>
                </a:solidFill>
                <a:latin typeface="SimSun" panose="02010600030101010101" pitchFamily="2" charset="-122"/>
                <a:ea typeface="SimSun" panose="02010600030101010101" pitchFamily="2" charset="-122"/>
              </a:rPr>
              <a:t>该《框架》需要：</a:t>
            </a:r>
          </a:p>
          <a:p>
            <a:pPr eaLnBrk="1" hangingPunct="1">
              <a:lnSpc>
                <a:spcPct val="100000"/>
              </a:lnSpc>
              <a:spcBef>
                <a:spcPct val="0"/>
              </a:spcBef>
              <a:spcAft>
                <a:spcPts val="1500"/>
              </a:spcAft>
            </a:pPr>
            <a:r>
              <a:rPr lang="en-US" altLang="zh-CN">
                <a:solidFill>
                  <a:srgbClr val="000000"/>
                </a:solidFill>
                <a:latin typeface="SimSun" panose="02010600030101010101" pitchFamily="2" charset="-122"/>
                <a:ea typeface="SimSun" panose="02010600030101010101" pitchFamily="2" charset="-122"/>
              </a:rPr>
              <a:t>将这些活动与CAREC国家政府在农业发展和粮食安全 方面的优先事项更紧密地结合起来。 </a:t>
            </a:r>
          </a:p>
          <a:p>
            <a:pPr eaLnBrk="1" hangingPunct="1">
              <a:lnSpc>
                <a:spcPct val="100000"/>
              </a:lnSpc>
              <a:spcBef>
                <a:spcPct val="0"/>
              </a:spcBef>
              <a:spcAft>
                <a:spcPts val="1500"/>
              </a:spcAft>
            </a:pPr>
            <a:r>
              <a:rPr lang="en-US" altLang="zh-CN">
                <a:solidFill>
                  <a:srgbClr val="000000"/>
                </a:solidFill>
                <a:latin typeface="SimSun" panose="02010600030101010101" pitchFamily="2" charset="-122"/>
                <a:ea typeface="SimSun" panose="02010600030101010101" pitchFamily="2" charset="-122"/>
              </a:rPr>
              <a:t>提高活动之间的协同作用</a:t>
            </a:r>
          </a:p>
          <a:p>
            <a:pPr eaLnBrk="1" hangingPunct="1">
              <a:lnSpc>
                <a:spcPct val="100000"/>
              </a:lnSpc>
              <a:spcBef>
                <a:spcPct val="0"/>
              </a:spcBef>
              <a:spcAft>
                <a:spcPts val="1500"/>
              </a:spcAft>
            </a:pPr>
            <a:r>
              <a:rPr lang="en-US" altLang="zh-CN">
                <a:solidFill>
                  <a:srgbClr val="000000"/>
                </a:solidFill>
                <a:latin typeface="SimSun" panose="02010600030101010101" pitchFamily="2" charset="-122"/>
                <a:ea typeface="SimSun" panose="02010600030101010101" pitchFamily="2" charset="-122"/>
              </a:rPr>
              <a:t>扩大其对CAREC国家的农业发展和粮食安全的积极影响。</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2A1E1DC4-CA58-450D-B966-50DC1BFBC8A1}"/>
              </a:ext>
            </a:extLst>
          </p:cNvPr>
          <p:cNvGrpSpPr/>
          <p:nvPr/>
        </p:nvGrpSpPr>
        <p:grpSpPr>
          <a:xfrm>
            <a:off x="-3320804" y="0"/>
            <a:ext cx="7217970" cy="7147559"/>
            <a:chOff x="-90568" y="-241302"/>
            <a:chExt cx="6321665" cy="6350000"/>
          </a:xfrm>
          <a:solidFill>
            <a:srgbClr val="CCFF66"/>
          </a:solidFill>
        </p:grpSpPr>
        <p:sp>
          <p:nvSpPr>
            <p:cNvPr id="6" name="Freeform 3">
              <a:extLst>
                <a:ext uri="{FF2B5EF4-FFF2-40B4-BE49-F238E27FC236}">
                  <a16:creationId xmlns:a16="http://schemas.microsoft.com/office/drawing/2014/main" id="{38F9E45C-03B8-4A02-A4E9-7B06ED749D2A}"/>
                </a:ext>
              </a:extLst>
            </p:cNvPr>
            <p:cNvSpPr/>
            <p:nvPr/>
          </p:nvSpPr>
          <p:spPr>
            <a:xfrm>
              <a:off x="-90568" y="-241302"/>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defTabSz="914400" eaLnBrk="1" fontAlgn="auto" hangingPunct="1">
                <a:buFont typeface="Arial" panose="020B0604020202020204" pitchFamily="34" charset="0"/>
                <a:buNone/>
                <a:defRPr/>
              </a:pPr>
              <a:endParaRPr>
                <a:solidFill>
                  <a:prstClr val="black"/>
                </a:solidFill>
              </a:endParaRPr>
            </a:p>
          </p:txBody>
        </p:sp>
      </p:grpSp>
      <p:sp>
        <p:nvSpPr>
          <p:cNvPr id="35843" name="TextBox 6">
            <a:extLst>
              <a:ext uri="{FF2B5EF4-FFF2-40B4-BE49-F238E27FC236}">
                <a16:creationId xmlns:a16="http://schemas.microsoft.com/office/drawing/2014/main" id="{A448EF19-ABD7-447F-A7CC-5E9BE0E98854}"/>
              </a:ext>
            </a:extLst>
          </p:cNvPr>
          <p:cNvSpPr txBox="1">
            <a:spLocks noChangeArrowheads="1"/>
          </p:cNvSpPr>
          <p:nvPr/>
        </p:nvSpPr>
        <p:spPr bwMode="auto">
          <a:xfrm>
            <a:off x="288925" y="2459038"/>
            <a:ext cx="36703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en-US" altLang="zh-CN" sz="4000" b="1">
                <a:solidFill>
                  <a:srgbClr val="000000"/>
                </a:solidFill>
                <a:latin typeface="SimSun" panose="02010600030101010101" pitchFamily="2" charset="-122"/>
                <a:ea typeface="SimSun" panose="02010600030101010101" pitchFamily="2" charset="-122"/>
              </a:rPr>
              <a:t>《框架》的拟议范围</a:t>
            </a:r>
          </a:p>
        </p:txBody>
      </p:sp>
      <p:sp>
        <p:nvSpPr>
          <p:cNvPr id="35844" name="Rectangle 7">
            <a:extLst>
              <a:ext uri="{FF2B5EF4-FFF2-40B4-BE49-F238E27FC236}">
                <a16:creationId xmlns:a16="http://schemas.microsoft.com/office/drawing/2014/main" id="{88D9AB80-AD34-4C12-9D4D-F8F718B2DE99}"/>
              </a:ext>
            </a:extLst>
          </p:cNvPr>
          <p:cNvSpPr>
            <a:spLocks noChangeArrowheads="1"/>
          </p:cNvSpPr>
          <p:nvPr/>
        </p:nvSpPr>
        <p:spPr bwMode="auto">
          <a:xfrm>
            <a:off x="4425950" y="1484313"/>
            <a:ext cx="749458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spcAft>
                <a:spcPts val="1500"/>
              </a:spcAft>
              <a:buFont typeface="Arial" panose="020B0604020202020204" pitchFamily="34" charset="0"/>
              <a:buNone/>
            </a:pPr>
            <a:r>
              <a:rPr lang="en-US" altLang="zh-CN" sz="2600">
                <a:solidFill>
                  <a:srgbClr val="000000"/>
                </a:solidFill>
                <a:latin typeface="SimSun" panose="02010600030101010101" pitchFamily="2" charset="-122"/>
                <a:ea typeface="SimSun" panose="02010600030101010101" pitchFamily="2" charset="-122"/>
              </a:rPr>
              <a:t>框架的范围将包括但不限于以下内容：</a:t>
            </a:r>
          </a:p>
          <a:p>
            <a:pPr eaLnBrk="1" hangingPunct="1">
              <a:lnSpc>
                <a:spcPct val="100000"/>
              </a:lnSpc>
              <a:spcBef>
                <a:spcPct val="0"/>
              </a:spcBef>
              <a:spcAft>
                <a:spcPts val="1500"/>
              </a:spcAft>
              <a:buFont typeface="Wingdings" panose="05000000000000000000" pitchFamily="2" charset="2"/>
              <a:buChar char="Ø"/>
            </a:pPr>
            <a:r>
              <a:rPr lang="en-US" altLang="zh-CN" sz="2600">
                <a:solidFill>
                  <a:srgbClr val="000000"/>
                </a:solidFill>
                <a:latin typeface="SimSun" panose="02010600030101010101" pitchFamily="2" charset="-122"/>
                <a:ea typeface="SimSun" panose="02010600030101010101" pitchFamily="2" charset="-122"/>
              </a:rPr>
              <a:t>引进现代农业技术（包括绿色技术）和耕作方法</a:t>
            </a:r>
            <a:endParaRPr lang="ru-RU" altLang="zh-CN" sz="2600">
              <a:solidFill>
                <a:srgbClr val="000000"/>
              </a:solidFill>
              <a:latin typeface="Open Sauce"/>
              <a:cs typeface="Tahoma" panose="020B0604030504040204" pitchFamily="34" charset="0"/>
            </a:endParaRPr>
          </a:p>
          <a:p>
            <a:pPr eaLnBrk="1" hangingPunct="1">
              <a:lnSpc>
                <a:spcPct val="100000"/>
              </a:lnSpc>
              <a:spcBef>
                <a:spcPct val="0"/>
              </a:spcBef>
              <a:spcAft>
                <a:spcPts val="1500"/>
              </a:spcAft>
              <a:buFont typeface="Wingdings" panose="05000000000000000000" pitchFamily="2" charset="2"/>
              <a:buChar char="Ø"/>
            </a:pPr>
            <a:r>
              <a:rPr lang="en-US" altLang="zh-CN" sz="2600">
                <a:solidFill>
                  <a:srgbClr val="000000"/>
                </a:solidFill>
                <a:latin typeface="SimSun" panose="02010600030101010101" pitchFamily="2" charset="-122"/>
                <a:ea typeface="SimSun" panose="02010600030101010101" pitchFamily="2" charset="-122"/>
              </a:rPr>
              <a:t>SPS措施和食品质量系统的现代化</a:t>
            </a:r>
            <a:endParaRPr lang="ru-RU" altLang="zh-CN" sz="2600">
              <a:solidFill>
                <a:srgbClr val="000000"/>
              </a:solidFill>
              <a:latin typeface="Open Sauce"/>
            </a:endParaRPr>
          </a:p>
          <a:p>
            <a:pPr eaLnBrk="1" hangingPunct="1">
              <a:lnSpc>
                <a:spcPct val="100000"/>
              </a:lnSpc>
              <a:spcBef>
                <a:spcPct val="0"/>
              </a:spcBef>
              <a:spcAft>
                <a:spcPts val="1500"/>
              </a:spcAft>
              <a:buFont typeface="Wingdings" panose="05000000000000000000" pitchFamily="2" charset="2"/>
              <a:buChar char="Ø"/>
            </a:pPr>
            <a:r>
              <a:rPr lang="en-US" altLang="zh-CN" sz="2600">
                <a:solidFill>
                  <a:srgbClr val="000000"/>
                </a:solidFill>
                <a:latin typeface="SimSun" panose="02010600030101010101" pitchFamily="2" charset="-122"/>
                <a:ea typeface="SimSun" panose="02010600030101010101" pitchFamily="2" charset="-122"/>
              </a:rPr>
              <a:t>海关管理和边境管理现代化，促进食品贸易发展；</a:t>
            </a:r>
          </a:p>
          <a:p>
            <a:pPr eaLnBrk="1" hangingPunct="1">
              <a:lnSpc>
                <a:spcPct val="100000"/>
              </a:lnSpc>
              <a:spcBef>
                <a:spcPct val="0"/>
              </a:spcBef>
              <a:spcAft>
                <a:spcPts val="1500"/>
              </a:spcAft>
              <a:buFont typeface="Wingdings" panose="05000000000000000000" pitchFamily="2" charset="2"/>
              <a:buChar char="Ø"/>
            </a:pPr>
            <a:r>
              <a:rPr lang="en-US" altLang="zh-CN" sz="2600">
                <a:solidFill>
                  <a:srgbClr val="000000"/>
                </a:solidFill>
                <a:latin typeface="SimSun" panose="02010600030101010101" pitchFamily="2" charset="-122"/>
                <a:ea typeface="SimSun" panose="02010600030101010101" pitchFamily="2" charset="-122"/>
              </a:rPr>
              <a:t>发展农业推广服务和食品价值链，特别是通过公私合作伙伴关系（PPP）和使用数字技术的方式</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56F9E315-4B6A-4BB4-8C69-1ABC424DA511}"/>
              </a:ext>
            </a:extLst>
          </p:cNvPr>
          <p:cNvSpPr>
            <a:spLocks noGrp="1" noChangeArrowheads="1"/>
          </p:cNvSpPr>
          <p:nvPr>
            <p:ph type="ctrTitle"/>
          </p:nvPr>
        </p:nvSpPr>
        <p:spPr>
          <a:xfrm>
            <a:off x="1025525" y="906463"/>
            <a:ext cx="7315200" cy="3254375"/>
          </a:xfrm>
        </p:spPr>
        <p:txBody>
          <a:bodyPr/>
          <a:lstStyle/>
          <a:p>
            <a:pPr eaLnBrk="1" hangingPunct="1">
              <a:defRPr/>
            </a:pPr>
            <a:r>
              <a:rPr lang="en-US" altLang="en-US" sz="4800" b="1" dirty="0">
                <a:latin typeface="SimSun" panose="02010600030101010101" pitchFamily="2" charset="-122"/>
                <a:ea typeface="SimSun" panose="02010600030101010101" pitchFamily="2" charset="-122"/>
              </a:rPr>
              <a:t>《</a:t>
            </a:r>
            <a:r>
              <a:rPr lang="en-US" altLang="en-US" sz="4800" b="1" dirty="0" err="1">
                <a:latin typeface="SimSun" panose="02010600030101010101" pitchFamily="2" charset="-122"/>
                <a:ea typeface="SimSun" panose="02010600030101010101" pitchFamily="2" charset="-122"/>
              </a:rPr>
              <a:t>CAREC后疫情时代绿色、可持续及包容性复苏框架</a:t>
            </a:r>
            <a:r>
              <a:rPr lang="en-US" altLang="en-US" sz="4800" b="1" dirty="0">
                <a:latin typeface="SimSun" panose="02010600030101010101" pitchFamily="2" charset="-122"/>
                <a:ea typeface="SimSun" panose="02010600030101010101" pitchFamily="2" charset="-122"/>
              </a:rPr>
              <a:t>》</a:t>
            </a:r>
          </a:p>
        </p:txBody>
      </p:sp>
      <p:sp>
        <p:nvSpPr>
          <p:cNvPr id="16387" name="Subtitle 2">
            <a:extLst>
              <a:ext uri="{FF2B5EF4-FFF2-40B4-BE49-F238E27FC236}">
                <a16:creationId xmlns:a16="http://schemas.microsoft.com/office/drawing/2014/main" id="{6DC549AD-6519-4B97-9D8E-A313C290C40D}"/>
              </a:ext>
            </a:extLst>
          </p:cNvPr>
          <p:cNvSpPr>
            <a:spLocks noGrp="1" noChangeArrowheads="1"/>
          </p:cNvSpPr>
          <p:nvPr>
            <p:ph type="subTitle" idx="1"/>
          </p:nvPr>
        </p:nvSpPr>
        <p:spPr>
          <a:xfrm>
            <a:off x="1100138" y="4670425"/>
            <a:ext cx="7315200" cy="1085850"/>
          </a:xfrm>
        </p:spPr>
        <p:txBody>
          <a:bodyPr/>
          <a:lstStyle/>
          <a:p>
            <a:pPr eaLnBrk="1" hangingPunct="1"/>
            <a:r>
              <a:rPr lang="en-US" altLang="en-US" sz="1400">
                <a:solidFill>
                  <a:srgbClr val="FFFFFF"/>
                </a:solidFill>
                <a:latin typeface="SimSun" panose="02010600030101010101" pitchFamily="2" charset="-122"/>
                <a:ea typeface="SimSun" panose="02010600030101010101" pitchFamily="2" charset="-122"/>
              </a:rPr>
              <a:t>高官会—2022年6月28日</a:t>
            </a:r>
          </a:p>
          <a:p>
            <a:pPr eaLnBrk="1" hangingPunct="1"/>
            <a:endParaRPr lang="en-US" altLang="en-US" sz="800">
              <a:solidFill>
                <a:srgbClr val="FFFFFF"/>
              </a:solidFill>
              <a:latin typeface="SimSun" panose="02010600030101010101" pitchFamily="2" charset="-122"/>
              <a:ea typeface="SimSun" panose="02010600030101010101"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A5C67C74-2F02-4297-AB40-BDE603B90A7D}"/>
              </a:ext>
            </a:extLst>
          </p:cNvPr>
          <p:cNvGrpSpPr/>
          <p:nvPr/>
        </p:nvGrpSpPr>
        <p:grpSpPr>
          <a:xfrm>
            <a:off x="-3335552" y="0"/>
            <a:ext cx="7217970" cy="7147559"/>
            <a:chOff x="-90568" y="-241302"/>
            <a:chExt cx="6321665" cy="6350000"/>
          </a:xfrm>
          <a:solidFill>
            <a:srgbClr val="CCFF66"/>
          </a:solidFill>
        </p:grpSpPr>
        <p:sp>
          <p:nvSpPr>
            <p:cNvPr id="6" name="Freeform 3">
              <a:extLst>
                <a:ext uri="{FF2B5EF4-FFF2-40B4-BE49-F238E27FC236}">
                  <a16:creationId xmlns:a16="http://schemas.microsoft.com/office/drawing/2014/main" id="{8F02F1F8-3724-4507-999F-16AACD48D1D5}"/>
                </a:ext>
              </a:extLst>
            </p:cNvPr>
            <p:cNvSpPr/>
            <p:nvPr/>
          </p:nvSpPr>
          <p:spPr>
            <a:xfrm>
              <a:off x="-90568" y="-241302"/>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defTabSz="914400" eaLnBrk="1" fontAlgn="auto" hangingPunct="1">
                <a:buFont typeface="Arial" panose="020B0604020202020204" pitchFamily="34" charset="0"/>
                <a:buNone/>
                <a:defRPr/>
              </a:pPr>
              <a:endParaRPr>
                <a:solidFill>
                  <a:prstClr val="black"/>
                </a:solidFill>
              </a:endParaRPr>
            </a:p>
          </p:txBody>
        </p:sp>
      </p:grpSp>
      <p:sp>
        <p:nvSpPr>
          <p:cNvPr id="36867" name="TextBox 6">
            <a:extLst>
              <a:ext uri="{FF2B5EF4-FFF2-40B4-BE49-F238E27FC236}">
                <a16:creationId xmlns:a16="http://schemas.microsoft.com/office/drawing/2014/main" id="{DC420D24-B956-456F-8FCC-E80FCF3FB847}"/>
              </a:ext>
            </a:extLst>
          </p:cNvPr>
          <p:cNvSpPr txBox="1">
            <a:spLocks noChangeArrowheads="1"/>
          </p:cNvSpPr>
          <p:nvPr/>
        </p:nvSpPr>
        <p:spPr bwMode="auto">
          <a:xfrm>
            <a:off x="0" y="2487613"/>
            <a:ext cx="40005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en-US" altLang="zh-CN" sz="4000" b="1">
                <a:solidFill>
                  <a:srgbClr val="000000"/>
                </a:solidFill>
                <a:latin typeface="SimSun" panose="02010600030101010101" pitchFamily="2" charset="-122"/>
                <a:ea typeface="SimSun" panose="02010600030101010101" pitchFamily="2" charset="-122"/>
              </a:rPr>
              <a:t>编制《框架》的拟议方法</a:t>
            </a:r>
          </a:p>
        </p:txBody>
      </p:sp>
      <p:sp>
        <p:nvSpPr>
          <p:cNvPr id="36868" name="Rectangle 8">
            <a:extLst>
              <a:ext uri="{FF2B5EF4-FFF2-40B4-BE49-F238E27FC236}">
                <a16:creationId xmlns:a16="http://schemas.microsoft.com/office/drawing/2014/main" id="{001FFB72-299D-4436-9167-207E4B3C64CF}"/>
              </a:ext>
            </a:extLst>
          </p:cNvPr>
          <p:cNvSpPr>
            <a:spLocks noChangeArrowheads="1"/>
          </p:cNvSpPr>
          <p:nvPr/>
        </p:nvSpPr>
        <p:spPr bwMode="auto">
          <a:xfrm>
            <a:off x="3883025" y="1155700"/>
            <a:ext cx="8053388"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spcAft>
                <a:spcPts val="1500"/>
              </a:spcAft>
              <a:buFont typeface="Arial" panose="020B0604020202020204" pitchFamily="34" charset="0"/>
              <a:buNone/>
            </a:pPr>
            <a:r>
              <a:rPr lang="en-US" altLang="zh-CN">
                <a:solidFill>
                  <a:srgbClr val="000000"/>
                </a:solidFill>
                <a:latin typeface="SimSun" panose="02010600030101010101" pitchFamily="2" charset="-122"/>
                <a:ea typeface="SimSun" panose="02010600030101010101" pitchFamily="2" charset="-122"/>
              </a:rPr>
              <a:t>该《框架》的编制筹备工作分为两个步骤。</a:t>
            </a:r>
          </a:p>
          <a:p>
            <a:pPr eaLnBrk="1" hangingPunct="1">
              <a:lnSpc>
                <a:spcPct val="100000"/>
              </a:lnSpc>
              <a:spcBef>
                <a:spcPct val="0"/>
              </a:spcBef>
              <a:spcAft>
                <a:spcPts val="1500"/>
              </a:spcAft>
              <a:buFont typeface="Arial" panose="020B0604020202020204" pitchFamily="34" charset="0"/>
              <a:buNone/>
            </a:pPr>
            <a:r>
              <a:rPr lang="en-US" altLang="zh-CN" b="1">
                <a:solidFill>
                  <a:srgbClr val="000000"/>
                </a:solidFill>
                <a:latin typeface="SimSun" panose="02010600030101010101" pitchFamily="2" charset="-122"/>
                <a:ea typeface="SimSun" panose="02010600030101010101" pitchFamily="2" charset="-122"/>
              </a:rPr>
              <a:t>步骤1：</a:t>
            </a:r>
            <a:r>
              <a:rPr lang="en-US" altLang="zh-CN">
                <a:solidFill>
                  <a:srgbClr val="000000"/>
                </a:solidFill>
                <a:latin typeface="SimSun" panose="02010600030101010101" pitchFamily="2" charset="-122"/>
                <a:ea typeface="SimSun" panose="02010600030101010101" pitchFamily="2" charset="-122"/>
              </a:rPr>
              <a:t>编写一份关于CAREC农业发展和粮食安全的背景报告</a:t>
            </a:r>
          </a:p>
          <a:p>
            <a:pPr eaLnBrk="1" hangingPunct="1">
              <a:lnSpc>
                <a:spcPct val="100000"/>
              </a:lnSpc>
              <a:spcBef>
                <a:spcPct val="0"/>
              </a:spcBef>
              <a:spcAft>
                <a:spcPts val="1500"/>
              </a:spcAft>
              <a:buFont typeface="Arial" panose="020B0604020202020204" pitchFamily="34" charset="0"/>
              <a:buNone/>
            </a:pPr>
            <a:r>
              <a:rPr lang="en-US" altLang="zh-CN" b="1">
                <a:solidFill>
                  <a:srgbClr val="000000"/>
                </a:solidFill>
                <a:latin typeface="SimSun" panose="02010600030101010101" pitchFamily="2" charset="-122"/>
                <a:ea typeface="SimSun" panose="02010600030101010101" pitchFamily="2" charset="-122"/>
              </a:rPr>
              <a:t>第2步：</a:t>
            </a:r>
            <a:r>
              <a:rPr lang="en-US" altLang="zh-CN">
                <a:solidFill>
                  <a:srgbClr val="000000"/>
                </a:solidFill>
                <a:latin typeface="SimSun" panose="02010600030101010101" pitchFamily="2" charset="-122"/>
                <a:ea typeface="SimSun" panose="02010600030101010101" pitchFamily="2" charset="-122"/>
              </a:rPr>
              <a:t>在背景报告的基础上编制框架草案</a:t>
            </a:r>
          </a:p>
          <a:p>
            <a:pPr eaLnBrk="1" hangingPunct="1">
              <a:lnSpc>
                <a:spcPct val="100000"/>
              </a:lnSpc>
              <a:spcBef>
                <a:spcPct val="0"/>
              </a:spcBef>
              <a:spcAft>
                <a:spcPts val="1500"/>
              </a:spcAft>
              <a:buFont typeface="Arial" panose="020B0604020202020204" pitchFamily="34" charset="0"/>
              <a:buNone/>
            </a:pPr>
            <a:r>
              <a:rPr lang="en-US" altLang="zh-CN">
                <a:solidFill>
                  <a:srgbClr val="000000"/>
                </a:solidFill>
                <a:latin typeface="SimSun" panose="02010600030101010101" pitchFamily="2" charset="-122"/>
                <a:ea typeface="SimSun" panose="02010600030101010101" pitchFamily="2" charset="-122"/>
              </a:rPr>
              <a:t>之后还会将其提交给下一届CAREC部长级会议的与会者进行审批。</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BD55814C-224D-42D8-82CA-7A0305B99A49}"/>
              </a:ext>
            </a:extLst>
          </p:cNvPr>
          <p:cNvGrpSpPr/>
          <p:nvPr/>
        </p:nvGrpSpPr>
        <p:grpSpPr>
          <a:xfrm>
            <a:off x="-3335552" y="0"/>
            <a:ext cx="7217970" cy="7147559"/>
            <a:chOff x="-90568" y="-241302"/>
            <a:chExt cx="6321665" cy="6350000"/>
          </a:xfrm>
          <a:solidFill>
            <a:srgbClr val="CCFF66"/>
          </a:solidFill>
        </p:grpSpPr>
        <p:sp>
          <p:nvSpPr>
            <p:cNvPr id="6" name="Freeform 3">
              <a:extLst>
                <a:ext uri="{FF2B5EF4-FFF2-40B4-BE49-F238E27FC236}">
                  <a16:creationId xmlns:a16="http://schemas.microsoft.com/office/drawing/2014/main" id="{BB0C6A58-A459-44E7-A8BE-42E7F11D110D}"/>
                </a:ext>
              </a:extLst>
            </p:cNvPr>
            <p:cNvSpPr/>
            <p:nvPr/>
          </p:nvSpPr>
          <p:spPr>
            <a:xfrm>
              <a:off x="-90568" y="-241302"/>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defTabSz="914400" eaLnBrk="1" fontAlgn="auto" hangingPunct="1">
                <a:buFont typeface="Arial" panose="020B0604020202020204" pitchFamily="34" charset="0"/>
                <a:buNone/>
                <a:defRPr/>
              </a:pPr>
              <a:endParaRPr>
                <a:solidFill>
                  <a:prstClr val="black"/>
                </a:solidFill>
              </a:endParaRPr>
            </a:p>
          </p:txBody>
        </p:sp>
      </p:grpSp>
      <p:sp>
        <p:nvSpPr>
          <p:cNvPr id="37891" name="TextBox 6">
            <a:extLst>
              <a:ext uri="{FF2B5EF4-FFF2-40B4-BE49-F238E27FC236}">
                <a16:creationId xmlns:a16="http://schemas.microsoft.com/office/drawing/2014/main" id="{1DF050EC-AA89-4BC1-B4F6-315BE07EEF3C}"/>
              </a:ext>
            </a:extLst>
          </p:cNvPr>
          <p:cNvSpPr txBox="1">
            <a:spLocks noChangeArrowheads="1"/>
          </p:cNvSpPr>
          <p:nvPr/>
        </p:nvSpPr>
        <p:spPr bwMode="auto">
          <a:xfrm>
            <a:off x="-117475" y="2503488"/>
            <a:ext cx="4000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en-US" altLang="zh-CN" sz="4000" b="1">
                <a:solidFill>
                  <a:srgbClr val="000000"/>
                </a:solidFill>
                <a:latin typeface="SimSun" panose="02010600030101010101" pitchFamily="2" charset="-122"/>
                <a:ea typeface="SimSun" panose="02010600030101010101" pitchFamily="2" charset="-122"/>
              </a:rPr>
              <a:t>编制《框架》的拟议方法</a:t>
            </a:r>
          </a:p>
        </p:txBody>
      </p:sp>
      <p:sp>
        <p:nvSpPr>
          <p:cNvPr id="37892" name="Rectangle 9">
            <a:extLst>
              <a:ext uri="{FF2B5EF4-FFF2-40B4-BE49-F238E27FC236}">
                <a16:creationId xmlns:a16="http://schemas.microsoft.com/office/drawing/2014/main" id="{4E6A82D2-0F82-4B56-A29B-E822D3A66A4F}"/>
              </a:ext>
            </a:extLst>
          </p:cNvPr>
          <p:cNvSpPr>
            <a:spLocks noChangeArrowheads="1"/>
          </p:cNvSpPr>
          <p:nvPr/>
        </p:nvSpPr>
        <p:spPr bwMode="auto">
          <a:xfrm>
            <a:off x="3883025" y="342900"/>
            <a:ext cx="7966075"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spcAft>
                <a:spcPts val="1500"/>
              </a:spcAft>
              <a:buFont typeface="Arial" panose="020B0604020202020204" pitchFamily="34" charset="0"/>
              <a:buNone/>
            </a:pPr>
            <a:r>
              <a:rPr lang="en-US" altLang="zh-CN" sz="2600">
                <a:solidFill>
                  <a:srgbClr val="000000"/>
                </a:solidFill>
                <a:latin typeface="SimSun" panose="02010600030101010101" pitchFamily="2" charset="-122"/>
                <a:ea typeface="SimSun" panose="02010600030101010101" pitchFamily="2" charset="-122"/>
              </a:rPr>
              <a:t>该背景报告将</a:t>
            </a:r>
          </a:p>
          <a:p>
            <a:pPr eaLnBrk="1" hangingPunct="1">
              <a:lnSpc>
                <a:spcPct val="100000"/>
              </a:lnSpc>
              <a:spcBef>
                <a:spcPct val="0"/>
              </a:spcBef>
              <a:spcAft>
                <a:spcPts val="1500"/>
              </a:spcAft>
              <a:buFont typeface="方正书宋_GBK" pitchFamily="2" charset="-122"/>
              <a:buAutoNum type="arabicParenR"/>
            </a:pPr>
            <a:r>
              <a:rPr lang="en-US" altLang="zh-CN" sz="2600">
                <a:solidFill>
                  <a:srgbClr val="000000"/>
                </a:solidFill>
                <a:latin typeface="SimSun" panose="02010600030101010101" pitchFamily="2" charset="-122"/>
                <a:ea typeface="SimSun" panose="02010600030101010101" pitchFamily="2" charset="-122"/>
              </a:rPr>
              <a:t>审查CAREC国家的农业和粮食安全状况，包括相关的政府政策和优先事项</a:t>
            </a:r>
          </a:p>
          <a:p>
            <a:pPr eaLnBrk="1" hangingPunct="1">
              <a:lnSpc>
                <a:spcPct val="100000"/>
              </a:lnSpc>
              <a:spcBef>
                <a:spcPct val="0"/>
              </a:spcBef>
              <a:spcAft>
                <a:spcPts val="1500"/>
              </a:spcAft>
              <a:buFont typeface="方正书宋_GBK" pitchFamily="2" charset="-122"/>
              <a:buAutoNum type="arabicParenR"/>
            </a:pPr>
            <a:r>
              <a:rPr lang="en-US" altLang="zh-CN" sz="2600">
                <a:solidFill>
                  <a:srgbClr val="000000"/>
                </a:solidFill>
                <a:latin typeface="SimSun" panose="02010600030101010101" pitchFamily="2" charset="-122"/>
                <a:ea typeface="SimSun" panose="02010600030101010101" pitchFamily="2" charset="-122"/>
              </a:rPr>
              <a:t>审查正在进行和计划中的与农业发展和/或粮食安全有关的CAREC活动</a:t>
            </a:r>
          </a:p>
          <a:p>
            <a:pPr eaLnBrk="1" hangingPunct="1">
              <a:lnSpc>
                <a:spcPct val="100000"/>
              </a:lnSpc>
              <a:spcBef>
                <a:spcPct val="0"/>
              </a:spcBef>
              <a:spcAft>
                <a:spcPts val="1500"/>
              </a:spcAft>
              <a:buFont typeface="方正书宋_GBK" pitchFamily="2" charset="-122"/>
              <a:buAutoNum type="arabicParenR"/>
            </a:pPr>
            <a:r>
              <a:rPr lang="en-US" altLang="zh-CN" sz="2600">
                <a:solidFill>
                  <a:srgbClr val="000000"/>
                </a:solidFill>
                <a:latin typeface="SimSun" panose="02010600030101010101" pitchFamily="2" charset="-122"/>
                <a:ea typeface="SimSun" panose="02010600030101010101" pitchFamily="2" charset="-122"/>
              </a:rPr>
              <a:t>确定可增强粮食生产、市场联系、绿色融资和绿色贸易的区域内互操作性智能和/或数字技术的潜在 PPP 模式</a:t>
            </a:r>
          </a:p>
          <a:p>
            <a:pPr eaLnBrk="1" hangingPunct="1">
              <a:lnSpc>
                <a:spcPct val="100000"/>
              </a:lnSpc>
              <a:spcBef>
                <a:spcPct val="0"/>
              </a:spcBef>
              <a:spcAft>
                <a:spcPts val="1500"/>
              </a:spcAft>
              <a:buFont typeface="方正书宋_GBK" pitchFamily="2" charset="-122"/>
              <a:buAutoNum type="arabicParenR"/>
            </a:pPr>
            <a:r>
              <a:rPr lang="en-US" altLang="zh-CN" sz="2600">
                <a:solidFill>
                  <a:srgbClr val="000000"/>
                </a:solidFill>
                <a:latin typeface="SimSun" panose="02010600030101010101" pitchFamily="2" charset="-122"/>
                <a:ea typeface="SimSun" panose="02010600030101010101" pitchFamily="2" charset="-122"/>
              </a:rPr>
              <a:t>就计划中的 CAREC 活动的优先顺序以及可能的其他 CAREC 活动提供建议</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21131795-40D5-4D02-A8ED-66F8778FE2C0}"/>
              </a:ext>
            </a:extLst>
          </p:cNvPr>
          <p:cNvGrpSpPr/>
          <p:nvPr/>
        </p:nvGrpSpPr>
        <p:grpSpPr>
          <a:xfrm>
            <a:off x="-3335552" y="0"/>
            <a:ext cx="7217970" cy="7147559"/>
            <a:chOff x="-90568" y="-241302"/>
            <a:chExt cx="6321665" cy="6350000"/>
          </a:xfrm>
          <a:solidFill>
            <a:srgbClr val="CCFF66"/>
          </a:solidFill>
        </p:grpSpPr>
        <p:sp>
          <p:nvSpPr>
            <p:cNvPr id="6" name="Freeform 3">
              <a:extLst>
                <a:ext uri="{FF2B5EF4-FFF2-40B4-BE49-F238E27FC236}">
                  <a16:creationId xmlns:a16="http://schemas.microsoft.com/office/drawing/2014/main" id="{644F55C0-A132-4231-BF5A-115EC9887994}"/>
                </a:ext>
              </a:extLst>
            </p:cNvPr>
            <p:cNvSpPr/>
            <p:nvPr/>
          </p:nvSpPr>
          <p:spPr>
            <a:xfrm>
              <a:off x="-90568" y="-241302"/>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defTabSz="914400" eaLnBrk="1" fontAlgn="auto" hangingPunct="1">
                <a:buFont typeface="Arial" panose="020B0604020202020204" pitchFamily="34" charset="0"/>
                <a:buNone/>
                <a:defRPr/>
              </a:pPr>
              <a:endParaRPr>
                <a:solidFill>
                  <a:prstClr val="black"/>
                </a:solidFill>
              </a:endParaRPr>
            </a:p>
          </p:txBody>
        </p:sp>
      </p:grpSp>
      <p:sp>
        <p:nvSpPr>
          <p:cNvPr id="38915" name="TextBox 6">
            <a:extLst>
              <a:ext uri="{FF2B5EF4-FFF2-40B4-BE49-F238E27FC236}">
                <a16:creationId xmlns:a16="http://schemas.microsoft.com/office/drawing/2014/main" id="{D8D31370-4463-4F29-A23C-838F38DE3EC3}"/>
              </a:ext>
            </a:extLst>
          </p:cNvPr>
          <p:cNvSpPr txBox="1">
            <a:spLocks noChangeArrowheads="1"/>
          </p:cNvSpPr>
          <p:nvPr/>
        </p:nvSpPr>
        <p:spPr bwMode="auto">
          <a:xfrm>
            <a:off x="0" y="2297113"/>
            <a:ext cx="4000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en-US" altLang="zh-CN" sz="4000" b="1">
                <a:solidFill>
                  <a:srgbClr val="000000"/>
                </a:solidFill>
                <a:latin typeface="SimSun" panose="02010600030101010101" pitchFamily="2" charset="-122"/>
                <a:ea typeface="SimSun" panose="02010600030101010101" pitchFamily="2" charset="-122"/>
              </a:rPr>
              <a:t>编制《框架》的拟议方法</a:t>
            </a:r>
          </a:p>
        </p:txBody>
      </p:sp>
      <p:sp>
        <p:nvSpPr>
          <p:cNvPr id="38916" name="Rectangle 7">
            <a:extLst>
              <a:ext uri="{FF2B5EF4-FFF2-40B4-BE49-F238E27FC236}">
                <a16:creationId xmlns:a16="http://schemas.microsoft.com/office/drawing/2014/main" id="{2B5C73EC-6389-45C2-9907-032BA9BCAB57}"/>
              </a:ext>
            </a:extLst>
          </p:cNvPr>
          <p:cNvSpPr>
            <a:spLocks noChangeArrowheads="1"/>
          </p:cNvSpPr>
          <p:nvPr/>
        </p:nvSpPr>
        <p:spPr bwMode="auto">
          <a:xfrm>
            <a:off x="4146550" y="1377950"/>
            <a:ext cx="7599363"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spcAft>
                <a:spcPts val="1500"/>
              </a:spcAft>
              <a:buFont typeface="Arial" panose="020B0604020202020204" pitchFamily="34" charset="0"/>
              <a:buNone/>
            </a:pPr>
            <a:r>
              <a:rPr lang="en-US" altLang="zh-CN">
                <a:solidFill>
                  <a:srgbClr val="000000"/>
                </a:solidFill>
                <a:latin typeface="SimSun" panose="02010600030101010101" pitchFamily="2" charset="-122"/>
                <a:ea typeface="SimSun" panose="02010600030101010101" pitchFamily="2" charset="-122"/>
              </a:rPr>
              <a:t>背景报告的编写将通过以下方式进行：</a:t>
            </a:r>
          </a:p>
          <a:p>
            <a:pPr eaLnBrk="1" hangingPunct="1">
              <a:lnSpc>
                <a:spcPct val="100000"/>
              </a:lnSpc>
              <a:spcBef>
                <a:spcPct val="0"/>
              </a:spcBef>
              <a:spcAft>
                <a:spcPts val="1500"/>
              </a:spcAft>
              <a:buFont typeface="方正书宋_GBK" pitchFamily="2" charset="-122"/>
              <a:buAutoNum type="arabicParenR"/>
            </a:pPr>
            <a:r>
              <a:rPr lang="en-US" altLang="zh-CN">
                <a:solidFill>
                  <a:srgbClr val="000000"/>
                </a:solidFill>
                <a:latin typeface="SimSun" panose="02010600030101010101" pitchFamily="2" charset="-122"/>
                <a:ea typeface="SimSun" panose="02010600030101010101" pitchFamily="2" charset="-122"/>
              </a:rPr>
              <a:t>对文献、CAREC国家的政府文件以及CAREC和ADB的文件进行书面材料审查</a:t>
            </a:r>
          </a:p>
          <a:p>
            <a:pPr eaLnBrk="1" hangingPunct="1">
              <a:lnSpc>
                <a:spcPct val="100000"/>
              </a:lnSpc>
              <a:spcBef>
                <a:spcPct val="0"/>
              </a:spcBef>
              <a:spcAft>
                <a:spcPts val="1500"/>
              </a:spcAft>
              <a:buFont typeface="方正书宋_GBK" pitchFamily="2" charset="-122"/>
              <a:buAutoNum type="arabicParenR"/>
            </a:pPr>
            <a:r>
              <a:rPr lang="en-US" altLang="zh-CN">
                <a:solidFill>
                  <a:srgbClr val="000000"/>
                </a:solidFill>
                <a:latin typeface="SimSun" panose="02010600030101010101" pitchFamily="2" charset="-122"/>
                <a:ea typeface="SimSun" panose="02010600030101010101" pitchFamily="2" charset="-122"/>
              </a:rPr>
              <a:t>收集并分析来自线上资源的二级数据</a:t>
            </a:r>
          </a:p>
          <a:p>
            <a:pPr eaLnBrk="1" hangingPunct="1">
              <a:lnSpc>
                <a:spcPct val="100000"/>
              </a:lnSpc>
              <a:spcBef>
                <a:spcPct val="0"/>
              </a:spcBef>
              <a:spcAft>
                <a:spcPts val="1500"/>
              </a:spcAft>
              <a:buFont typeface="方正书宋_GBK" pitchFamily="2" charset="-122"/>
              <a:buAutoNum type="arabicParenR"/>
            </a:pPr>
            <a:r>
              <a:rPr lang="en-US" altLang="zh-CN">
                <a:solidFill>
                  <a:srgbClr val="000000"/>
                </a:solidFill>
                <a:latin typeface="SimSun" panose="02010600030101010101" pitchFamily="2" charset="-122"/>
                <a:ea typeface="SimSun" panose="02010600030101010101" pitchFamily="2" charset="-122"/>
              </a:rPr>
              <a:t>与主要利益相关者，包括CAREC国家的政府、私营部门和发展伙伴进行磋商</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588679F-7B6D-4414-A710-C86A3170A9EE}"/>
              </a:ext>
            </a:extLst>
          </p:cNvPr>
          <p:cNvGrpSpPr/>
          <p:nvPr/>
        </p:nvGrpSpPr>
        <p:grpSpPr>
          <a:xfrm>
            <a:off x="-3335552" y="0"/>
            <a:ext cx="7217970" cy="7147559"/>
            <a:chOff x="-90568" y="-241302"/>
            <a:chExt cx="6321665" cy="6350000"/>
          </a:xfrm>
          <a:solidFill>
            <a:srgbClr val="CCFF66"/>
          </a:solidFill>
        </p:grpSpPr>
        <p:sp>
          <p:nvSpPr>
            <p:cNvPr id="6" name="Freeform 3">
              <a:extLst>
                <a:ext uri="{FF2B5EF4-FFF2-40B4-BE49-F238E27FC236}">
                  <a16:creationId xmlns:a16="http://schemas.microsoft.com/office/drawing/2014/main" id="{40621EA1-77DD-4E92-81DF-40004BB2A1C1}"/>
                </a:ext>
              </a:extLst>
            </p:cNvPr>
            <p:cNvSpPr/>
            <p:nvPr/>
          </p:nvSpPr>
          <p:spPr>
            <a:xfrm>
              <a:off x="-90568" y="-241302"/>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defTabSz="914400" eaLnBrk="1" fontAlgn="auto" hangingPunct="1">
                <a:buFont typeface="Arial" panose="020B0604020202020204" pitchFamily="34" charset="0"/>
                <a:buNone/>
                <a:defRPr/>
              </a:pPr>
              <a:endParaRPr>
                <a:solidFill>
                  <a:prstClr val="black"/>
                </a:solidFill>
              </a:endParaRPr>
            </a:p>
          </p:txBody>
        </p:sp>
      </p:grpSp>
      <p:sp>
        <p:nvSpPr>
          <p:cNvPr id="39939" name="TextBox 6">
            <a:extLst>
              <a:ext uri="{FF2B5EF4-FFF2-40B4-BE49-F238E27FC236}">
                <a16:creationId xmlns:a16="http://schemas.microsoft.com/office/drawing/2014/main" id="{C45C3039-4E56-4535-9B58-B6139E1225DB}"/>
              </a:ext>
            </a:extLst>
          </p:cNvPr>
          <p:cNvSpPr txBox="1">
            <a:spLocks noChangeArrowheads="1"/>
          </p:cNvSpPr>
          <p:nvPr/>
        </p:nvSpPr>
        <p:spPr bwMode="auto">
          <a:xfrm>
            <a:off x="-381000" y="2514600"/>
            <a:ext cx="430053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en-US" altLang="zh-CN" sz="4000" b="1">
                <a:solidFill>
                  <a:srgbClr val="000000"/>
                </a:solidFill>
                <a:latin typeface="SimSun" panose="02010600030101010101" pitchFamily="2" charset="-122"/>
                <a:ea typeface="SimSun" panose="02010600030101010101" pitchFamily="2" charset="-122"/>
              </a:rPr>
              <a:t>利益相关者咨询</a:t>
            </a:r>
            <a:r>
              <a:rPr lang="zh-CN" altLang="en-US" sz="4000" b="1">
                <a:solidFill>
                  <a:srgbClr val="000000"/>
                </a:solidFill>
                <a:latin typeface="SimSun" panose="02010600030101010101" pitchFamily="2" charset="-122"/>
                <a:ea typeface="SimSun" panose="02010600030101010101" pitchFamily="2" charset="-122"/>
              </a:rPr>
              <a:t>问题的</a:t>
            </a:r>
            <a:r>
              <a:rPr lang="en-US" altLang="zh-CN" sz="4000" b="1">
                <a:solidFill>
                  <a:srgbClr val="000000"/>
                </a:solidFill>
                <a:latin typeface="SimSun" panose="02010600030101010101" pitchFamily="2" charset="-122"/>
                <a:ea typeface="SimSun" panose="02010600030101010101" pitchFamily="2" charset="-122"/>
              </a:rPr>
              <a:t>初步名单</a:t>
            </a:r>
          </a:p>
        </p:txBody>
      </p:sp>
      <p:sp>
        <p:nvSpPr>
          <p:cNvPr id="39940" name="Rectangle 8">
            <a:extLst>
              <a:ext uri="{FF2B5EF4-FFF2-40B4-BE49-F238E27FC236}">
                <a16:creationId xmlns:a16="http://schemas.microsoft.com/office/drawing/2014/main" id="{085C9CB1-CB7D-4422-A560-42EC379E6128}"/>
              </a:ext>
            </a:extLst>
          </p:cNvPr>
          <p:cNvSpPr>
            <a:spLocks noChangeArrowheads="1"/>
          </p:cNvSpPr>
          <p:nvPr/>
        </p:nvSpPr>
        <p:spPr bwMode="auto">
          <a:xfrm>
            <a:off x="3957638" y="1041400"/>
            <a:ext cx="8210550"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1338" indent="-5413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spcAft>
                <a:spcPts val="1500"/>
              </a:spcAft>
              <a:buFont typeface="Wingdings" panose="05000000000000000000" pitchFamily="2" charset="2"/>
              <a:buChar char="Ø"/>
            </a:pPr>
            <a:r>
              <a:rPr lang="en-US" altLang="zh-CN">
                <a:solidFill>
                  <a:srgbClr val="000000"/>
                </a:solidFill>
                <a:latin typeface="SimSun" panose="02010600030101010101" pitchFamily="2" charset="-122"/>
                <a:ea typeface="SimSun" panose="02010600030101010101" pitchFamily="2" charset="-122"/>
              </a:rPr>
              <a:t>在您看来，CAREC国家在农业发展和粮食安全方面面临的主要问题是什么？</a:t>
            </a:r>
            <a:endParaRPr lang="ru-RU" altLang="zh-CN">
              <a:solidFill>
                <a:srgbClr val="000000"/>
              </a:solidFill>
              <a:latin typeface="Open Sauce"/>
              <a:cs typeface="Tahoma" panose="020B0604030504040204" pitchFamily="34" charset="0"/>
            </a:endParaRPr>
          </a:p>
          <a:p>
            <a:pPr eaLnBrk="1" hangingPunct="1">
              <a:lnSpc>
                <a:spcPct val="100000"/>
              </a:lnSpc>
              <a:spcBef>
                <a:spcPct val="0"/>
              </a:spcBef>
              <a:spcAft>
                <a:spcPts val="1500"/>
              </a:spcAft>
              <a:buFont typeface="Wingdings" panose="05000000000000000000" pitchFamily="2" charset="2"/>
              <a:buChar char="Ø"/>
            </a:pPr>
            <a:r>
              <a:rPr lang="en-US" altLang="zh-CN">
                <a:solidFill>
                  <a:srgbClr val="000000"/>
                </a:solidFill>
                <a:latin typeface="SimSun" panose="02010600030101010101" pitchFamily="2" charset="-122"/>
                <a:ea typeface="SimSun" panose="02010600030101010101" pitchFamily="2" charset="-122"/>
              </a:rPr>
              <a:t>CAREC国家政府在农业发展和粮食安全方面的政策和优先事项是什么？</a:t>
            </a:r>
            <a:endParaRPr lang="ru-RU" altLang="zh-CN">
              <a:solidFill>
                <a:srgbClr val="000000"/>
              </a:solidFill>
              <a:latin typeface="Open Sauce"/>
            </a:endParaRPr>
          </a:p>
          <a:p>
            <a:pPr eaLnBrk="1" hangingPunct="1">
              <a:lnSpc>
                <a:spcPct val="100000"/>
              </a:lnSpc>
              <a:spcBef>
                <a:spcPct val="0"/>
              </a:spcBef>
              <a:spcAft>
                <a:spcPts val="1500"/>
              </a:spcAft>
              <a:buFont typeface="Wingdings" panose="05000000000000000000" pitchFamily="2" charset="2"/>
              <a:buChar char="Ø"/>
            </a:pPr>
            <a:r>
              <a:rPr lang="en-US" altLang="zh-CN">
                <a:solidFill>
                  <a:srgbClr val="000000"/>
                </a:solidFill>
                <a:latin typeface="SimSun" panose="02010600030101010101" pitchFamily="2" charset="-122"/>
                <a:ea typeface="SimSun" panose="02010600030101010101" pitchFamily="2" charset="-122"/>
              </a:rPr>
              <a:t>有哪些公私合作机会(PPPs)可以促进CAREC国家的农业现代化并提升粮食安全？</a:t>
            </a:r>
            <a:endParaRPr lang="ru-RU" altLang="zh-CN">
              <a:solidFill>
                <a:srgbClr val="000000"/>
              </a:solidFill>
              <a:latin typeface="Open Sauce"/>
            </a:endParaRPr>
          </a:p>
          <a:p>
            <a:pPr eaLnBrk="1" hangingPunct="1">
              <a:lnSpc>
                <a:spcPct val="100000"/>
              </a:lnSpc>
              <a:spcBef>
                <a:spcPct val="0"/>
              </a:spcBef>
              <a:spcAft>
                <a:spcPts val="1500"/>
              </a:spcAft>
              <a:buFont typeface="Wingdings" panose="05000000000000000000" pitchFamily="2" charset="2"/>
              <a:buChar char="Ø"/>
            </a:pPr>
            <a:r>
              <a:rPr lang="en-US" altLang="zh-CN">
                <a:solidFill>
                  <a:srgbClr val="000000"/>
                </a:solidFill>
                <a:latin typeface="SimSun" panose="02010600030101010101" pitchFamily="2" charset="-122"/>
                <a:ea typeface="SimSun" panose="02010600030101010101" pitchFamily="2" charset="-122"/>
              </a:rPr>
              <a:t>在您看来，哪些CAREC活动正在、未来能够或原本可能有效地帮助CAREC国家满足其在农业现代化和粮食安全方面的需求？</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2CC0C1E5-FE94-4AB0-9B70-6DD3DA468527}"/>
              </a:ext>
            </a:extLst>
          </p:cNvPr>
          <p:cNvGrpSpPr/>
          <p:nvPr/>
        </p:nvGrpSpPr>
        <p:grpSpPr>
          <a:xfrm>
            <a:off x="-700395" y="-816755"/>
            <a:ext cx="13386815" cy="2103912"/>
            <a:chOff x="-90568" y="-241302"/>
            <a:chExt cx="6321665" cy="6350000"/>
          </a:xfrm>
          <a:solidFill>
            <a:srgbClr val="CCFF66"/>
          </a:solidFill>
        </p:grpSpPr>
        <p:sp>
          <p:nvSpPr>
            <p:cNvPr id="6" name="Freeform 3">
              <a:extLst>
                <a:ext uri="{FF2B5EF4-FFF2-40B4-BE49-F238E27FC236}">
                  <a16:creationId xmlns:a16="http://schemas.microsoft.com/office/drawing/2014/main" id="{09CC6065-4A4C-4C83-BAEE-C1AC9CE28CCD}"/>
                </a:ext>
              </a:extLst>
            </p:cNvPr>
            <p:cNvSpPr/>
            <p:nvPr/>
          </p:nvSpPr>
          <p:spPr>
            <a:xfrm>
              <a:off x="-90568" y="-241302"/>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defTabSz="914400" eaLnBrk="1" fontAlgn="auto" hangingPunct="1">
                <a:buFont typeface="Arial" panose="020B0604020202020204" pitchFamily="34" charset="0"/>
                <a:buNone/>
                <a:defRPr/>
              </a:pPr>
              <a:endParaRPr>
                <a:solidFill>
                  <a:prstClr val="black"/>
                </a:solidFill>
              </a:endParaRPr>
            </a:p>
          </p:txBody>
        </p:sp>
      </p:grpSp>
      <p:sp>
        <p:nvSpPr>
          <p:cNvPr id="40963" name="TextBox 7">
            <a:extLst>
              <a:ext uri="{FF2B5EF4-FFF2-40B4-BE49-F238E27FC236}">
                <a16:creationId xmlns:a16="http://schemas.microsoft.com/office/drawing/2014/main" id="{5C3C2EB2-4D3E-4DB9-9F81-58A80021D260}"/>
              </a:ext>
            </a:extLst>
          </p:cNvPr>
          <p:cNvSpPr txBox="1">
            <a:spLocks noChangeArrowheads="1"/>
          </p:cNvSpPr>
          <p:nvPr/>
        </p:nvSpPr>
        <p:spPr bwMode="auto">
          <a:xfrm>
            <a:off x="3649663" y="347663"/>
            <a:ext cx="56086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en-US" altLang="zh-CN" sz="4000" b="1">
                <a:solidFill>
                  <a:srgbClr val="000000"/>
                </a:solidFill>
                <a:latin typeface="SimSun" panose="02010600030101010101" pitchFamily="2" charset="-122"/>
                <a:ea typeface="SimSun" panose="02010600030101010101" pitchFamily="2" charset="-122"/>
              </a:rPr>
              <a:t>初步时间表</a:t>
            </a:r>
          </a:p>
        </p:txBody>
      </p:sp>
      <p:graphicFrame>
        <p:nvGraphicFramePr>
          <p:cNvPr id="10" name="Table 9">
            <a:extLst>
              <a:ext uri="{FF2B5EF4-FFF2-40B4-BE49-F238E27FC236}">
                <a16:creationId xmlns:a16="http://schemas.microsoft.com/office/drawing/2014/main" id="{F15BA6CB-045A-4D16-96E1-9A205421B8DB}"/>
              </a:ext>
            </a:extLst>
          </p:cNvPr>
          <p:cNvGraphicFramePr>
            <a:graphicFrameLocks noGrp="1"/>
          </p:cNvGraphicFramePr>
          <p:nvPr>
            <p:custDataLst>
              <p:tags r:id="rId1"/>
            </p:custDataLst>
          </p:nvPr>
        </p:nvGraphicFramePr>
        <p:xfrm>
          <a:off x="479425" y="1543050"/>
          <a:ext cx="11233150" cy="4760913"/>
        </p:xfrm>
        <a:graphic>
          <a:graphicData uri="http://schemas.openxmlformats.org/drawingml/2006/table">
            <a:tbl>
              <a:tblPr/>
              <a:tblGrid>
                <a:gridCol w="4176713">
                  <a:extLst>
                    <a:ext uri="{9D8B030D-6E8A-4147-A177-3AD203B41FA5}">
                      <a16:colId xmlns:a16="http://schemas.microsoft.com/office/drawing/2014/main" val="20000"/>
                    </a:ext>
                  </a:extLst>
                </a:gridCol>
                <a:gridCol w="976312">
                  <a:extLst>
                    <a:ext uri="{9D8B030D-6E8A-4147-A177-3AD203B41FA5}">
                      <a16:colId xmlns:a16="http://schemas.microsoft.com/office/drawing/2014/main" val="20001"/>
                    </a:ext>
                  </a:extLst>
                </a:gridCol>
                <a:gridCol w="823913">
                  <a:extLst>
                    <a:ext uri="{9D8B030D-6E8A-4147-A177-3AD203B41FA5}">
                      <a16:colId xmlns:a16="http://schemas.microsoft.com/office/drawing/2014/main" val="20002"/>
                    </a:ext>
                  </a:extLst>
                </a:gridCol>
                <a:gridCol w="825500">
                  <a:extLst>
                    <a:ext uri="{9D8B030D-6E8A-4147-A177-3AD203B41FA5}">
                      <a16:colId xmlns:a16="http://schemas.microsoft.com/office/drawing/2014/main" val="20003"/>
                    </a:ext>
                  </a:extLst>
                </a:gridCol>
                <a:gridCol w="823912">
                  <a:extLst>
                    <a:ext uri="{9D8B030D-6E8A-4147-A177-3AD203B41FA5}">
                      <a16:colId xmlns:a16="http://schemas.microsoft.com/office/drawing/2014/main" val="20004"/>
                    </a:ext>
                  </a:extLst>
                </a:gridCol>
                <a:gridCol w="939800">
                  <a:extLst>
                    <a:ext uri="{9D8B030D-6E8A-4147-A177-3AD203B41FA5}">
                      <a16:colId xmlns:a16="http://schemas.microsoft.com/office/drawing/2014/main" val="20005"/>
                    </a:ext>
                  </a:extLst>
                </a:gridCol>
                <a:gridCol w="898525">
                  <a:extLst>
                    <a:ext uri="{9D8B030D-6E8A-4147-A177-3AD203B41FA5}">
                      <a16:colId xmlns:a16="http://schemas.microsoft.com/office/drawing/2014/main" val="20006"/>
                    </a:ext>
                  </a:extLst>
                </a:gridCol>
                <a:gridCol w="884238">
                  <a:extLst>
                    <a:ext uri="{9D8B030D-6E8A-4147-A177-3AD203B41FA5}">
                      <a16:colId xmlns:a16="http://schemas.microsoft.com/office/drawing/2014/main" val="20007"/>
                    </a:ext>
                  </a:extLst>
                </a:gridCol>
                <a:gridCol w="884237">
                  <a:extLst>
                    <a:ext uri="{9D8B030D-6E8A-4147-A177-3AD203B41FA5}">
                      <a16:colId xmlns:a16="http://schemas.microsoft.com/office/drawing/2014/main" val="20008"/>
                    </a:ext>
                  </a:extLst>
                </a:gridCol>
              </a:tblGrid>
              <a:tr h="1044575">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活动</a:t>
                      </a:r>
                      <a:endParaRPr kumimoji="0" lang="ru-RU" altLang="en-US" sz="2200" b="1" i="0" u="none" strike="noStrike" cap="none" normalizeH="0" baseline="0">
                        <a:ln>
                          <a:noFill/>
                        </a:ln>
                        <a:solidFill>
                          <a:schemeClr val="tx1"/>
                        </a:solidFill>
                        <a:effectLst/>
                        <a:latin typeface="Open Sauce"/>
                        <a:ea typeface="SimSun" panose="02010600030101010101" pitchFamily="2" charset="-122"/>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2200" b="0" i="0" u="none" strike="noStrike" cap="none" normalizeH="0" baseline="0">
                          <a:ln>
                            <a:noFill/>
                          </a:ln>
                          <a:solidFill>
                            <a:schemeClr val="tx1"/>
                          </a:solidFill>
                          <a:effectLst/>
                          <a:latin typeface="Open Sauce"/>
                          <a:ea typeface="SimSun" panose="02010600030101010101" pitchFamily="2" charset="-122"/>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2022年6月</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2022年7月</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PH"/>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2022年8月</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PH"/>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2022年9月</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PH"/>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2022年10月</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7350">
                <a:tc vMerge="1">
                  <a:txBody>
                    <a:bodyPr/>
                    <a:lstStyle/>
                    <a:p>
                      <a:endParaRPr lang="en-PH"/>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H2</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H1</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H2</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H1</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H2</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H1</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H2</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SimSun" panose="02010600030101010101" pitchFamily="2" charset="-122"/>
                          <a:ea typeface="SimSun" panose="02010600030101010101" pitchFamily="2" charset="-122"/>
                          <a:cs typeface="Tahoma" panose="020B0604030504040204" pitchFamily="34" charset="0"/>
                        </a:rPr>
                        <a:t>H1</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3875">
                <a:tc>
                  <a:txBody>
                    <a:bodyPr/>
                    <a:lstStyle>
                      <a:lvl1pPr defTabSz="685800">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defTabSz="68580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defTabSz="6858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ahoma" panose="020B0604030504040204" pitchFamily="34" charset="0"/>
                        </a:rPr>
                        <a:t>审核文献和政府/CAREC/ADB 文件</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en-US" sz="2200" b="0" i="0" u="none" strike="noStrike" cap="none" normalizeH="0" baseline="0">
                        <a:ln>
                          <a:noFill/>
                        </a:ln>
                        <a:solidFill>
                          <a:schemeClr val="tx1"/>
                        </a:solidFill>
                        <a:effectLst/>
                        <a:latin typeface="Open Sauce"/>
                        <a:cs typeface="Tahoma" panose="020B0604030504040204" pitchFamily="34" charset="0"/>
                      </a:endParaRP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9613">
                <a:tc>
                  <a:txBody>
                    <a:bodyPr/>
                    <a:lstStyle>
                      <a:lvl1pPr defTabSz="685800">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defTabSz="68580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defTabSz="6858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ahoma" panose="020B0604030504040204" pitchFamily="34" charset="0"/>
                        </a:rPr>
                        <a:t>收集并分析来自线上资源的二级数据</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3875">
                <a:tc>
                  <a:txBody>
                    <a:bodyPr/>
                    <a:lstStyle>
                      <a:lvl1pPr defTabSz="685800">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defTabSz="68580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defTabSz="6858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ahoma" panose="020B0604030504040204" pitchFamily="34" charset="0"/>
                        </a:rPr>
                        <a:t>与主要利益相关方进行磋商</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3875">
                <a:tc>
                  <a:txBody>
                    <a:bodyPr/>
                    <a:lstStyle>
                      <a:lvl1pPr defTabSz="685800">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defTabSz="68580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defTabSz="6858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ahoma" panose="020B0604030504040204" pitchFamily="34" charset="0"/>
                        </a:rPr>
                        <a:t>编写背景报告初稿</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3875">
                <a:tc>
                  <a:txBody>
                    <a:bodyPr/>
                    <a:lstStyle>
                      <a:lvl1pPr defTabSz="685800">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defTabSz="68580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defTabSz="6858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ahoma" panose="020B0604030504040204" pitchFamily="34" charset="0"/>
                        </a:rPr>
                        <a:t>编写背景报告终稿</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3875">
                <a:tc>
                  <a:txBody>
                    <a:bodyPr/>
                    <a:lstStyle>
                      <a:lvl1pPr defTabSz="685800">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defTabSz="68580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defTabSz="6858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defTabSz="6858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ahoma" panose="020B0604030504040204" pitchFamily="34" charset="0"/>
                        </a:rPr>
                        <a:t>编写《框架》草案</a:t>
                      </a:r>
                    </a:p>
                  </a:txBody>
                  <a:tcPr marL="36199" marR="36199" marT="19159" marB="19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92D050"/>
                          </a:solidFill>
                          <a:effectLst/>
                          <a:latin typeface="Open Sauce"/>
                          <a:cs typeface="Tahoma" panose="020B0604030504040204" pitchFamily="34" charset="0"/>
                        </a:rPr>
                        <a:t> </a:t>
                      </a:r>
                    </a:p>
                  </a:txBody>
                  <a:tcPr marL="36199" marR="36199" marT="19159" marB="1915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7"/>
                  </a:ext>
                </a:extLst>
              </a:tr>
            </a:tbl>
          </a:graphicData>
        </a:graphic>
      </p:graphicFrame>
      <p:sp>
        <p:nvSpPr>
          <p:cNvPr id="41052" name="TextBox 10">
            <a:extLst>
              <a:ext uri="{FF2B5EF4-FFF2-40B4-BE49-F238E27FC236}">
                <a16:creationId xmlns:a16="http://schemas.microsoft.com/office/drawing/2014/main" id="{459411E0-AAB0-4612-B7ED-217100599540}"/>
              </a:ext>
            </a:extLst>
          </p:cNvPr>
          <p:cNvSpPr txBox="1">
            <a:spLocks noChangeArrowheads="1"/>
          </p:cNvSpPr>
          <p:nvPr/>
        </p:nvSpPr>
        <p:spPr bwMode="auto">
          <a:xfrm>
            <a:off x="479425" y="6324600"/>
            <a:ext cx="823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en-US" altLang="zh-CN" sz="1800">
                <a:solidFill>
                  <a:srgbClr val="000000"/>
                </a:solidFill>
                <a:latin typeface="SimSun" panose="02010600030101010101" pitchFamily="2" charset="-122"/>
                <a:ea typeface="SimSun" panose="02010600030101010101" pitchFamily="2" charset="-122"/>
              </a:rPr>
              <a:t>资料来源：CAREC秘书处。</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a:extLst>
              <a:ext uri="{FF2B5EF4-FFF2-40B4-BE49-F238E27FC236}">
                <a16:creationId xmlns:a16="http://schemas.microsoft.com/office/drawing/2014/main" id="{0E2BFC9F-0928-4693-BE06-8092F9930D54}"/>
              </a:ext>
            </a:extLst>
          </p:cNvPr>
          <p:cNvGrpSpPr>
            <a:grpSpLocks/>
          </p:cNvGrpSpPr>
          <p:nvPr/>
        </p:nvGrpSpPr>
        <p:grpSpPr bwMode="auto">
          <a:xfrm>
            <a:off x="-2552700" y="-1822450"/>
            <a:ext cx="10501313" cy="10502900"/>
            <a:chOff x="0" y="0"/>
            <a:chExt cx="6350000" cy="6350000"/>
          </a:xfrm>
        </p:grpSpPr>
        <p:sp>
          <p:nvSpPr>
            <p:cNvPr id="41998" name="Freeform 3">
              <a:extLst>
                <a:ext uri="{FF2B5EF4-FFF2-40B4-BE49-F238E27FC236}">
                  <a16:creationId xmlns:a16="http://schemas.microsoft.com/office/drawing/2014/main" id="{6A277A32-0D71-4419-B2C0-A7089989AA46}"/>
                </a:ext>
              </a:extLst>
            </p:cNvPr>
            <p:cNvSpPr>
              <a:spLocks noChangeArrowheads="1"/>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987" name="Group 4">
            <a:extLst>
              <a:ext uri="{FF2B5EF4-FFF2-40B4-BE49-F238E27FC236}">
                <a16:creationId xmlns:a16="http://schemas.microsoft.com/office/drawing/2014/main" id="{B77D7BE8-B6B5-4F77-A876-10B71B6C57CB}"/>
              </a:ext>
            </a:extLst>
          </p:cNvPr>
          <p:cNvGrpSpPr>
            <a:grpSpLocks/>
          </p:cNvGrpSpPr>
          <p:nvPr/>
        </p:nvGrpSpPr>
        <p:grpSpPr bwMode="auto">
          <a:xfrm rot="2700000">
            <a:off x="6737350" y="3400426"/>
            <a:ext cx="8066087" cy="4437062"/>
            <a:chOff x="0" y="0"/>
            <a:chExt cx="4060919" cy="2233549"/>
          </a:xfrm>
        </p:grpSpPr>
        <p:sp>
          <p:nvSpPr>
            <p:cNvPr id="41996" name="Freeform 5">
              <a:extLst>
                <a:ext uri="{FF2B5EF4-FFF2-40B4-BE49-F238E27FC236}">
                  <a16:creationId xmlns:a16="http://schemas.microsoft.com/office/drawing/2014/main" id="{6F74C146-D959-49C3-9523-BF185616F694}"/>
                </a:ext>
              </a:extLst>
            </p:cNvPr>
            <p:cNvSpPr>
              <a:spLocks noChangeArrowheads="1"/>
            </p:cNvSpPr>
            <p:nvPr/>
          </p:nvSpPr>
          <p:spPr bwMode="auto">
            <a:xfrm>
              <a:off x="19050" y="19050"/>
              <a:ext cx="4022947" cy="2195449"/>
            </a:xfrm>
            <a:custGeom>
              <a:avLst/>
              <a:gdLst>
                <a:gd name="T0" fmla="*/ 2925040 w 4022946"/>
                <a:gd name="T1" fmla="*/ 2195449 h 2195449"/>
                <a:gd name="T2" fmla="*/ 1097788 w 4022946"/>
                <a:gd name="T3" fmla="*/ 2195449 h 2195449"/>
                <a:gd name="T4" fmla="*/ 0 w 4022946"/>
                <a:gd name="T5" fmla="*/ 1097661 h 2195449"/>
                <a:gd name="T6" fmla="*/ 0 w 4022946"/>
                <a:gd name="T7" fmla="*/ 1097661 h 2195449"/>
                <a:gd name="T8" fmla="*/ 1097788 w 4022946"/>
                <a:gd name="T9" fmla="*/ 0 h 2195449"/>
                <a:gd name="T10" fmla="*/ 2925167 w 4022946"/>
                <a:gd name="T11" fmla="*/ 0 h 2195449"/>
                <a:gd name="T12" fmla="*/ 4022956 w 4022946"/>
                <a:gd name="T13" fmla="*/ 1097788 h 2195449"/>
                <a:gd name="T14" fmla="*/ 4022956 w 4022946"/>
                <a:gd name="T15" fmla="*/ 1097788 h 2195449"/>
                <a:gd name="T16" fmla="*/ 2925040 w 4022946"/>
                <a:gd name="T17" fmla="*/ 2195449 h 2195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2946"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7" name="Freeform 6">
              <a:extLst>
                <a:ext uri="{FF2B5EF4-FFF2-40B4-BE49-F238E27FC236}">
                  <a16:creationId xmlns:a16="http://schemas.microsoft.com/office/drawing/2014/main" id="{561F5476-EF59-4495-924F-B419734FFC8F}"/>
                </a:ext>
              </a:extLst>
            </p:cNvPr>
            <p:cNvSpPr>
              <a:spLocks noChangeArrowheads="1"/>
            </p:cNvSpPr>
            <p:nvPr/>
          </p:nvSpPr>
          <p:spPr bwMode="auto">
            <a:xfrm>
              <a:off x="0" y="0"/>
              <a:ext cx="4060920" cy="2233549"/>
            </a:xfrm>
            <a:custGeom>
              <a:avLst/>
              <a:gdLst>
                <a:gd name="T0" fmla="*/ 2944081 w 4060920"/>
                <a:gd name="T1" fmla="*/ 2233549 h 2233549"/>
                <a:gd name="T2" fmla="*/ 1116838 w 4060920"/>
                <a:gd name="T3" fmla="*/ 2233549 h 2233549"/>
                <a:gd name="T4" fmla="*/ 0 w 4060920"/>
                <a:gd name="T5" fmla="*/ 1116838 h 2233549"/>
                <a:gd name="T6" fmla="*/ 1116838 w 4060920"/>
                <a:gd name="T7" fmla="*/ 0 h 2233549"/>
                <a:gd name="T8" fmla="*/ 2944208 w 4060920"/>
                <a:gd name="T9" fmla="*/ 0 h 2233549"/>
                <a:gd name="T10" fmla="*/ 4060920 w 4060920"/>
                <a:gd name="T11" fmla="*/ 1116838 h 2233549"/>
                <a:gd name="T12" fmla="*/ 2944081 w 4060920"/>
                <a:gd name="T13" fmla="*/ 2233549 h 2233549"/>
                <a:gd name="T14" fmla="*/ 1116838 w 4060920"/>
                <a:gd name="T15" fmla="*/ 38100 h 2233549"/>
                <a:gd name="T16" fmla="*/ 38100 w 4060920"/>
                <a:gd name="T17" fmla="*/ 1116838 h 2233549"/>
                <a:gd name="T18" fmla="*/ 1116838 w 4060920"/>
                <a:gd name="T19" fmla="*/ 2195576 h 2233549"/>
                <a:gd name="T20" fmla="*/ 2944208 w 4060920"/>
                <a:gd name="T21" fmla="*/ 2195576 h 2233549"/>
                <a:gd name="T22" fmla="*/ 4022947 w 4060920"/>
                <a:gd name="T23" fmla="*/ 1116838 h 2233549"/>
                <a:gd name="T24" fmla="*/ 2944081 w 4060920"/>
                <a:gd name="T25" fmla="*/ 38100 h 2233549"/>
                <a:gd name="T26" fmla="*/ 1116838 w 4060920"/>
                <a:gd name="T27" fmla="*/ 38100 h 22335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49" y="2195576"/>
                    <a:pt x="4022947" y="1711706"/>
                    <a:pt x="4022947" y="1116838"/>
                  </a:cubicBezTo>
                  <a:cubicBezTo>
                    <a:pt x="4022820" y="521970"/>
                    <a:pt x="3538949" y="38100"/>
                    <a:pt x="2944081" y="38100"/>
                  </a:cubicBezTo>
                  <a:lnTo>
                    <a:pt x="1116838" y="38100"/>
                  </a:lnTo>
                  <a:close/>
                </a:path>
              </a:pathLst>
            </a:custGeom>
            <a:solidFill>
              <a:srgbClr val="F1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988" name="Group 7">
            <a:extLst>
              <a:ext uri="{FF2B5EF4-FFF2-40B4-BE49-F238E27FC236}">
                <a16:creationId xmlns:a16="http://schemas.microsoft.com/office/drawing/2014/main" id="{030B7E9C-CEDA-4B37-9385-288CDD0E784D}"/>
              </a:ext>
            </a:extLst>
          </p:cNvPr>
          <p:cNvGrpSpPr>
            <a:grpSpLocks noChangeAspect="1"/>
          </p:cNvGrpSpPr>
          <p:nvPr/>
        </p:nvGrpSpPr>
        <p:grpSpPr bwMode="auto">
          <a:xfrm>
            <a:off x="7767638" y="2501900"/>
            <a:ext cx="3497262" cy="3497263"/>
            <a:chOff x="0" y="0"/>
            <a:chExt cx="6350000" cy="6349975"/>
          </a:xfrm>
        </p:grpSpPr>
        <p:sp>
          <p:nvSpPr>
            <p:cNvPr id="8" name="Freeform 8">
              <a:extLst>
                <a:ext uri="{FF2B5EF4-FFF2-40B4-BE49-F238E27FC236}">
                  <a16:creationId xmlns:a16="http://schemas.microsoft.com/office/drawing/2014/main" id="{E1ECB203-0F2A-4221-B09D-F09557821F8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defRPr/>
              </a:pPr>
              <a:endParaRPr lang="en-US" altLang="en-US"/>
            </a:p>
          </p:txBody>
        </p:sp>
      </p:grpSp>
      <p:pic>
        <p:nvPicPr>
          <p:cNvPr id="41989" name="Picture 9">
            <a:extLst>
              <a:ext uri="{FF2B5EF4-FFF2-40B4-BE49-F238E27FC236}">
                <a16:creationId xmlns:a16="http://schemas.microsoft.com/office/drawing/2014/main" id="{84D6F475-B643-453C-8FC2-545B79935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299" b="5927"/>
          <a:stretch>
            <a:fillRect/>
          </a:stretch>
        </p:blipFill>
        <p:spPr bwMode="auto">
          <a:xfrm>
            <a:off x="460375" y="450850"/>
            <a:ext cx="22066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0" name="Group 10">
            <a:extLst>
              <a:ext uri="{FF2B5EF4-FFF2-40B4-BE49-F238E27FC236}">
                <a16:creationId xmlns:a16="http://schemas.microsoft.com/office/drawing/2014/main" id="{AF354C37-C19B-42FA-BB25-927F94FB1CCA}"/>
              </a:ext>
            </a:extLst>
          </p:cNvPr>
          <p:cNvGrpSpPr>
            <a:grpSpLocks/>
          </p:cNvGrpSpPr>
          <p:nvPr/>
        </p:nvGrpSpPr>
        <p:grpSpPr bwMode="auto">
          <a:xfrm>
            <a:off x="698500" y="2501900"/>
            <a:ext cx="6394450" cy="2289175"/>
            <a:chOff x="0" y="9525"/>
            <a:chExt cx="12786541" cy="4579007"/>
          </a:xfrm>
        </p:grpSpPr>
        <p:sp>
          <p:nvSpPr>
            <p:cNvPr id="41991" name="TextBox 11">
              <a:extLst>
                <a:ext uri="{FF2B5EF4-FFF2-40B4-BE49-F238E27FC236}">
                  <a16:creationId xmlns:a16="http://schemas.microsoft.com/office/drawing/2014/main" id="{D873FB8F-9310-4184-A149-A1C41D96BAFC}"/>
                </a:ext>
              </a:extLst>
            </p:cNvPr>
            <p:cNvSpPr txBox="1">
              <a:spLocks noChangeArrowheads="1"/>
            </p:cNvSpPr>
            <p:nvPr/>
          </p:nvSpPr>
          <p:spPr bwMode="auto">
            <a:xfrm>
              <a:off x="0" y="3402310"/>
              <a:ext cx="12786541" cy="11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495300" indent="-190500" defTabSz="609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762000" indent="-152400" defTabSz="609600">
                <a:spcBef>
                  <a:spcPct val="20000"/>
                </a:spcBef>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3pPr>
              <a:lvl4pPr marL="1066800" indent="-152400" defTabSz="609600">
                <a:spcBef>
                  <a:spcPct val="20000"/>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1371600" indent="-152400" defTabSz="609600">
                <a:spcBef>
                  <a:spcPct val="20000"/>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18288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2860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27432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2004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eaLnBrk="1" hangingPunct="1">
                <a:lnSpc>
                  <a:spcPts val="2425"/>
                </a:lnSpc>
                <a:spcBef>
                  <a:spcPct val="0"/>
                </a:spcBef>
                <a:buFontTx/>
                <a:buNone/>
              </a:pPr>
              <a:r>
                <a:rPr lang="en-US" altLang="en-US" sz="1800" b="1">
                  <a:latin typeface="SimSun" panose="02010600030101010101" pitchFamily="2" charset="-122"/>
                  <a:ea typeface="SimSun" panose="02010600030101010101" pitchFamily="2" charset="-122"/>
                </a:rPr>
                <a:t>全新的区域融资工具概念</a:t>
              </a:r>
            </a:p>
            <a:p>
              <a:pPr eaLnBrk="1" hangingPunct="1">
                <a:lnSpc>
                  <a:spcPts val="2425"/>
                </a:lnSpc>
                <a:spcBef>
                  <a:spcPct val="0"/>
                </a:spcBef>
                <a:buFontTx/>
                <a:buNone/>
              </a:pPr>
              <a:r>
                <a:rPr lang="en-US" altLang="en-US" sz="1800" b="1">
                  <a:latin typeface="SimSun" panose="02010600030101010101" pitchFamily="2" charset="-122"/>
                  <a:ea typeface="SimSun" panose="02010600030101010101" pitchFamily="2" charset="-122"/>
                </a:rPr>
                <a:t>支持可再生能源和能源效率项目</a:t>
              </a:r>
            </a:p>
          </p:txBody>
        </p:sp>
        <p:sp>
          <p:nvSpPr>
            <p:cNvPr id="41992" name="TextBox 12">
              <a:extLst>
                <a:ext uri="{FF2B5EF4-FFF2-40B4-BE49-F238E27FC236}">
                  <a16:creationId xmlns:a16="http://schemas.microsoft.com/office/drawing/2014/main" id="{CC4E1B4A-676A-4170-B523-192D59A0FAE6}"/>
                </a:ext>
              </a:extLst>
            </p:cNvPr>
            <p:cNvSpPr txBox="1">
              <a:spLocks noChangeArrowheads="1"/>
            </p:cNvSpPr>
            <p:nvPr/>
          </p:nvSpPr>
          <p:spPr bwMode="auto">
            <a:xfrm>
              <a:off x="0" y="9525"/>
              <a:ext cx="12786541" cy="278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495300" indent="-190500" defTabSz="609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762000" indent="-152400" defTabSz="609600">
                <a:spcBef>
                  <a:spcPct val="20000"/>
                </a:spcBef>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3pPr>
              <a:lvl4pPr marL="1066800" indent="-152400" defTabSz="609600">
                <a:spcBef>
                  <a:spcPct val="20000"/>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1371600" indent="-152400" defTabSz="609600">
                <a:spcBef>
                  <a:spcPct val="20000"/>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18288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2860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27432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2004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eaLnBrk="1" hangingPunct="1">
                <a:lnSpc>
                  <a:spcPts val="5600"/>
                </a:lnSpc>
                <a:spcBef>
                  <a:spcPct val="0"/>
                </a:spcBef>
                <a:buFontTx/>
                <a:buNone/>
              </a:pPr>
              <a:r>
                <a:rPr lang="en-US" altLang="en-US" sz="4600" b="1">
                  <a:latin typeface="SimSun" panose="02010600030101010101" pitchFamily="2" charset="-122"/>
                  <a:ea typeface="SimSun" panose="02010600030101010101" pitchFamily="2" charset="-122"/>
                </a:rPr>
                <a:t>CAREC绿色能源联盟</a:t>
              </a: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5">
            <a:extLst>
              <a:ext uri="{FF2B5EF4-FFF2-40B4-BE49-F238E27FC236}">
                <a16:creationId xmlns:a16="http://schemas.microsoft.com/office/drawing/2014/main" id="{3C542992-9544-4CCB-B752-48E39950C6E0}"/>
              </a:ext>
            </a:extLst>
          </p:cNvPr>
          <p:cNvSpPr txBox="1">
            <a:spLocks noChangeArrowheads="1"/>
          </p:cNvSpPr>
          <p:nvPr/>
        </p:nvSpPr>
        <p:spPr bwMode="auto">
          <a:xfrm>
            <a:off x="703263" y="2173288"/>
            <a:ext cx="1078547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539750" indent="-269875">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lvl="1" eaLnBrk="1" hangingPunct="1">
              <a:lnSpc>
                <a:spcPts val="3250"/>
              </a:lnSpc>
              <a:spcBef>
                <a:spcPct val="0"/>
              </a:spcBef>
            </a:pPr>
            <a:r>
              <a:rPr lang="en-US" altLang="en-US">
                <a:solidFill>
                  <a:srgbClr val="000000"/>
                </a:solidFill>
                <a:latin typeface="SimSun" panose="02010600030101010101" pitchFamily="2" charset="-122"/>
                <a:ea typeface="SimSun" panose="02010600030101010101" pitchFamily="2" charset="-122"/>
              </a:rPr>
              <a:t>CAREC地区汇集了一些能源密集度最高的经济体</a:t>
            </a:r>
          </a:p>
          <a:p>
            <a:pPr lvl="1" eaLnBrk="1" hangingPunct="1">
              <a:lnSpc>
                <a:spcPts val="3250"/>
              </a:lnSpc>
              <a:spcBef>
                <a:spcPct val="0"/>
              </a:spcBef>
            </a:pPr>
            <a:r>
              <a:rPr lang="en-US" altLang="en-US">
                <a:solidFill>
                  <a:srgbClr val="000000"/>
                </a:solidFill>
                <a:latin typeface="SimSun" panose="02010600030101010101" pitchFamily="2" charset="-122"/>
                <a:ea typeface="SimSun" panose="02010600030101010101" pitchFamily="2" charset="-122"/>
              </a:rPr>
              <a:t>可变可再生能源（太阳能和风能）占比极低</a:t>
            </a:r>
          </a:p>
          <a:p>
            <a:pPr lvl="1" eaLnBrk="1" hangingPunct="1">
              <a:lnSpc>
                <a:spcPts val="3250"/>
              </a:lnSpc>
              <a:spcBef>
                <a:spcPct val="0"/>
              </a:spcBef>
            </a:pPr>
            <a:r>
              <a:rPr lang="en-US" altLang="en-US">
                <a:solidFill>
                  <a:srgbClr val="000000"/>
                </a:solidFill>
                <a:latin typeface="SimSun" panose="02010600030101010101" pitchFamily="2" charset="-122"/>
                <a:ea typeface="SimSun" panose="02010600030101010101" pitchFamily="2" charset="-122"/>
              </a:rPr>
              <a:t>该地区绿色能源部门的累计投资需求约为</a:t>
            </a:r>
            <a:r>
              <a:rPr lang="en-US" altLang="en-US" b="1">
                <a:solidFill>
                  <a:srgbClr val="000000"/>
                </a:solidFill>
                <a:latin typeface="SimSun" panose="02010600030101010101" pitchFamily="2" charset="-122"/>
                <a:ea typeface="SimSun" panose="02010600030101010101" pitchFamily="2" charset="-122"/>
              </a:rPr>
              <a:t>4000</a:t>
            </a:r>
            <a:r>
              <a:rPr lang="en-US" altLang="en-US">
                <a:solidFill>
                  <a:srgbClr val="000000"/>
                </a:solidFill>
                <a:latin typeface="SimSun" panose="02010600030101010101" pitchFamily="2" charset="-122"/>
                <a:ea typeface="SimSun" panose="02010600030101010101" pitchFamily="2" charset="-122"/>
              </a:rPr>
              <a:t>亿美元*。</a:t>
            </a:r>
          </a:p>
          <a:p>
            <a:pPr lvl="1" eaLnBrk="1" hangingPunct="1">
              <a:lnSpc>
                <a:spcPts val="3250"/>
              </a:lnSpc>
              <a:spcBef>
                <a:spcPct val="0"/>
              </a:spcBef>
            </a:pPr>
            <a:r>
              <a:rPr lang="en-US" altLang="en-US">
                <a:solidFill>
                  <a:srgbClr val="000000"/>
                </a:solidFill>
                <a:latin typeface="SimSun" panose="02010600030101010101" pitchFamily="2" charset="-122"/>
                <a:ea typeface="SimSun" panose="02010600030101010101" pitchFamily="2" charset="-122"/>
              </a:rPr>
              <a:t>目前的投资水平仅达上述需求的四分之一左右</a:t>
            </a:r>
          </a:p>
        </p:txBody>
      </p:sp>
      <p:grpSp>
        <p:nvGrpSpPr>
          <p:cNvPr id="43011" name="Group 2">
            <a:extLst>
              <a:ext uri="{FF2B5EF4-FFF2-40B4-BE49-F238E27FC236}">
                <a16:creationId xmlns:a16="http://schemas.microsoft.com/office/drawing/2014/main" id="{1649E8E2-40A3-40D7-90FC-47B5E05C0790}"/>
              </a:ext>
            </a:extLst>
          </p:cNvPr>
          <p:cNvGrpSpPr>
            <a:grpSpLocks/>
          </p:cNvGrpSpPr>
          <p:nvPr/>
        </p:nvGrpSpPr>
        <p:grpSpPr bwMode="auto">
          <a:xfrm>
            <a:off x="-560388" y="-6902450"/>
            <a:ext cx="13312776" cy="9075738"/>
            <a:chOff x="0" y="0"/>
            <a:chExt cx="6350000" cy="6350000"/>
          </a:xfrm>
        </p:grpSpPr>
        <p:sp>
          <p:nvSpPr>
            <p:cNvPr id="43015" name="Freeform 3">
              <a:extLst>
                <a:ext uri="{FF2B5EF4-FFF2-40B4-BE49-F238E27FC236}">
                  <a16:creationId xmlns:a16="http://schemas.microsoft.com/office/drawing/2014/main" id="{58EF78CD-34AA-4B41-BAED-96FCBB397EDB}"/>
                </a:ext>
              </a:extLst>
            </p:cNvPr>
            <p:cNvSpPr>
              <a:spLocks noChangeArrowheads="1"/>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12" name="TextBox 4">
            <a:extLst>
              <a:ext uri="{FF2B5EF4-FFF2-40B4-BE49-F238E27FC236}">
                <a16:creationId xmlns:a16="http://schemas.microsoft.com/office/drawing/2014/main" id="{A551CC7D-BA04-4022-9C21-DFC552D42C4E}"/>
              </a:ext>
            </a:extLst>
          </p:cNvPr>
          <p:cNvSpPr txBox="1">
            <a:spLocks noChangeArrowheads="1"/>
          </p:cNvSpPr>
          <p:nvPr/>
        </p:nvSpPr>
        <p:spPr bwMode="auto">
          <a:xfrm>
            <a:off x="795338" y="479425"/>
            <a:ext cx="10412412"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defTabSz="914400" eaLnBrk="1" hangingPunct="1">
              <a:lnSpc>
                <a:spcPct val="100000"/>
              </a:lnSpc>
              <a:spcBef>
                <a:spcPct val="0"/>
              </a:spcBef>
              <a:buFontTx/>
              <a:buNone/>
            </a:pPr>
            <a:r>
              <a:rPr lang="en-US" altLang="en-US" sz="4400">
                <a:latin typeface="SimSun" panose="02010600030101010101" pitchFamily="2" charset="-122"/>
                <a:ea typeface="SimSun" panose="02010600030101010101" pitchFamily="2" charset="-122"/>
              </a:rPr>
              <a:t>为什么要建立</a:t>
            </a:r>
          </a:p>
          <a:p>
            <a:pPr algn="ctr" defTabSz="914400" eaLnBrk="1" hangingPunct="1">
              <a:lnSpc>
                <a:spcPct val="100000"/>
              </a:lnSpc>
              <a:spcBef>
                <a:spcPct val="0"/>
              </a:spcBef>
              <a:buFontTx/>
              <a:buNone/>
            </a:pPr>
            <a:r>
              <a:rPr lang="en-US" altLang="en-US" sz="4400">
                <a:latin typeface="SimSun" panose="02010600030101010101" pitchFamily="2" charset="-122"/>
                <a:ea typeface="SimSun" panose="02010600030101010101" pitchFamily="2" charset="-122"/>
              </a:rPr>
              <a:t>CAREC绿色能源联盟？</a:t>
            </a:r>
          </a:p>
        </p:txBody>
      </p:sp>
      <p:sp>
        <p:nvSpPr>
          <p:cNvPr id="11" name="TextBox 10">
            <a:extLst>
              <a:ext uri="{FF2B5EF4-FFF2-40B4-BE49-F238E27FC236}">
                <a16:creationId xmlns:a16="http://schemas.microsoft.com/office/drawing/2014/main" id="{995279DA-1C82-4788-AE66-5639840AA97E}"/>
              </a:ext>
            </a:extLst>
          </p:cNvPr>
          <p:cNvSpPr txBox="1"/>
          <p:nvPr/>
        </p:nvSpPr>
        <p:spPr>
          <a:xfrm>
            <a:off x="0" y="4873625"/>
            <a:ext cx="12192000" cy="1200150"/>
          </a:xfrm>
          <a:prstGeom prst="rect">
            <a:avLst/>
          </a:prstGeom>
          <a:solidFill>
            <a:schemeClr val="bg1">
              <a:lumMod val="85000"/>
            </a:schemeClr>
          </a:solidFill>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defRPr/>
            </a:pPr>
            <a:endParaRPr lang="en-US" altLang="en-US" sz="1100">
              <a:solidFill>
                <a:srgbClr val="000000"/>
              </a:solidFill>
              <a:latin typeface="Open Sauce Bold"/>
            </a:endParaRPr>
          </a:p>
          <a:p>
            <a:pPr algn="ctr" eaLnBrk="1" hangingPunct="1">
              <a:lnSpc>
                <a:spcPct val="100000"/>
              </a:lnSpc>
              <a:spcBef>
                <a:spcPct val="0"/>
              </a:spcBef>
              <a:buFontTx/>
              <a:buNone/>
              <a:defRPr/>
            </a:pPr>
            <a:r>
              <a:rPr lang="en-US" altLang="en-US" sz="2400">
                <a:solidFill>
                  <a:srgbClr val="000000"/>
                </a:solidFill>
                <a:latin typeface="SimSun" panose="02010600030101010101" pitchFamily="2" charset="-122"/>
                <a:ea typeface="SimSun" panose="02010600030101010101" pitchFamily="2" charset="-122"/>
              </a:rPr>
              <a:t>CAREC绿色能源联盟将创建并运营一个全新的融资工具，提高该地区的能效，扶持可再生能源项目。</a:t>
            </a:r>
          </a:p>
          <a:p>
            <a:pPr algn="ctr" eaLnBrk="1" hangingPunct="1">
              <a:lnSpc>
                <a:spcPct val="100000"/>
              </a:lnSpc>
              <a:spcBef>
                <a:spcPct val="0"/>
              </a:spcBef>
              <a:buFontTx/>
              <a:buNone/>
              <a:defRPr/>
            </a:pPr>
            <a:endParaRPr lang="en-US" altLang="en-US" sz="2400">
              <a:solidFill>
                <a:srgbClr val="000000"/>
              </a:solidFill>
              <a:latin typeface="SimSun" panose="02010600030101010101" pitchFamily="2" charset="-122"/>
              <a:ea typeface="SimSun" panose="02010600030101010101" pitchFamily="2" charset="-122"/>
            </a:endParaRPr>
          </a:p>
        </p:txBody>
      </p:sp>
      <p:sp>
        <p:nvSpPr>
          <p:cNvPr id="43014" name="TextBox 8">
            <a:extLst>
              <a:ext uri="{FF2B5EF4-FFF2-40B4-BE49-F238E27FC236}">
                <a16:creationId xmlns:a16="http://schemas.microsoft.com/office/drawing/2014/main" id="{084DE13C-E985-469B-992A-3098FD0E3F7B}"/>
              </a:ext>
            </a:extLst>
          </p:cNvPr>
          <p:cNvSpPr txBox="1">
            <a:spLocks noChangeArrowheads="1"/>
          </p:cNvSpPr>
          <p:nvPr/>
        </p:nvSpPr>
        <p:spPr bwMode="auto">
          <a:xfrm>
            <a:off x="-93663" y="6345238"/>
            <a:ext cx="12192001"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ts val="1950"/>
              </a:lnSpc>
              <a:spcBef>
                <a:spcPct val="0"/>
              </a:spcBef>
              <a:buFontTx/>
              <a:buNone/>
            </a:pPr>
            <a:r>
              <a:rPr lang="en-US" altLang="en-US" sz="1400">
                <a:solidFill>
                  <a:srgbClr val="000000"/>
                </a:solidFill>
                <a:latin typeface="SimSun" panose="02010600030101010101" pitchFamily="2" charset="-122"/>
                <a:ea typeface="SimSun" panose="02010600030101010101" pitchFamily="2" charset="-122"/>
              </a:rPr>
              <a:t>*</a:t>
            </a:r>
            <a:r>
              <a:rPr lang="en-US" altLang="en-US" sz="1400" i="1">
                <a:solidFill>
                  <a:srgbClr val="000000"/>
                </a:solidFill>
                <a:latin typeface="SimSun" panose="02010600030101010101" pitchFamily="2" charset="-122"/>
                <a:ea typeface="SimSun" panose="02010600030101010101" pitchFamily="2" charset="-122"/>
              </a:rPr>
              <a:t>不包括中华人民共和国；包括中国在内的投资需求则估计在29,340亿至38,360亿美元之间。</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D10CD5C-30D5-45D8-B985-3722EF418825}"/>
              </a:ext>
            </a:extLst>
          </p:cNvPr>
          <p:cNvSpPr>
            <a:spLocks noGrp="1" noChangeArrowheads="1"/>
          </p:cNvSpPr>
          <p:nvPr>
            <p:ph type="title"/>
          </p:nvPr>
        </p:nvSpPr>
        <p:spPr>
          <a:xfrm>
            <a:off x="2325688" y="307975"/>
            <a:ext cx="7886700" cy="1325563"/>
          </a:xfrm>
        </p:spPr>
        <p:txBody>
          <a:bodyPr/>
          <a:lstStyle/>
          <a:p>
            <a:pPr eaLnBrk="1" hangingPunct="1"/>
            <a:r>
              <a:rPr lang="en-US" altLang="en-US" sz="4000" b="1">
                <a:latin typeface="SimSun" panose="02010600030101010101" pitchFamily="2" charset="-122"/>
                <a:ea typeface="SimSun" panose="02010600030101010101" pitchFamily="2" charset="-122"/>
              </a:rPr>
              <a:t>概念——数字平台</a:t>
            </a:r>
          </a:p>
        </p:txBody>
      </p:sp>
      <p:sp>
        <p:nvSpPr>
          <p:cNvPr id="44035" name="TextBox 235">
            <a:extLst>
              <a:ext uri="{FF2B5EF4-FFF2-40B4-BE49-F238E27FC236}">
                <a16:creationId xmlns:a16="http://schemas.microsoft.com/office/drawing/2014/main" id="{5A7E7AA2-A5B8-4D7A-8D3C-8228ED4DC346}"/>
              </a:ext>
            </a:extLst>
          </p:cNvPr>
          <p:cNvSpPr txBox="1">
            <a:spLocks noChangeArrowheads="1"/>
          </p:cNvSpPr>
          <p:nvPr/>
        </p:nvSpPr>
        <p:spPr bwMode="auto">
          <a:xfrm>
            <a:off x="6675438" y="4344988"/>
            <a:ext cx="3489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en-US" altLang="en-US" sz="1800" b="1">
                <a:solidFill>
                  <a:srgbClr val="000000"/>
                </a:solidFill>
                <a:latin typeface="SimSun" panose="02010600030101010101" pitchFamily="2" charset="-122"/>
                <a:ea typeface="SimSun" panose="02010600030101010101" pitchFamily="2" charset="-122"/>
              </a:rPr>
              <a:t>项目准备支持</a:t>
            </a:r>
          </a:p>
        </p:txBody>
      </p:sp>
      <p:sp>
        <p:nvSpPr>
          <p:cNvPr id="44036" name="Subtitle 2">
            <a:extLst>
              <a:ext uri="{FF2B5EF4-FFF2-40B4-BE49-F238E27FC236}">
                <a16:creationId xmlns:a16="http://schemas.microsoft.com/office/drawing/2014/main" id="{2C5480EE-3916-44A1-8493-AB3DDD6A3A3F}"/>
              </a:ext>
            </a:extLst>
          </p:cNvPr>
          <p:cNvSpPr txBox="1">
            <a:spLocks noChangeArrowheads="1"/>
          </p:cNvSpPr>
          <p:nvPr/>
        </p:nvSpPr>
        <p:spPr bwMode="auto">
          <a:xfrm>
            <a:off x="6634163" y="4652963"/>
            <a:ext cx="348932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80" tIns="40790" rIns="81580" bIns="40790"/>
          <a:lstStyle>
            <a:lvl1pPr defTabSz="10874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1087438">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1087438">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1087438">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1087438">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eaLnBrk="1" hangingPunct="1">
              <a:lnSpc>
                <a:spcPct val="120000"/>
              </a:lnSpc>
              <a:spcBef>
                <a:spcPct val="20000"/>
              </a:spcBef>
              <a:buFont typeface="Arial" panose="020B0604020202020204" pitchFamily="34" charset="0"/>
              <a:buNone/>
            </a:pPr>
            <a:r>
              <a:rPr lang="en-US" altLang="en-US" sz="1200">
                <a:solidFill>
                  <a:srgbClr val="44546A"/>
                </a:solidFill>
                <a:latin typeface="SimSun" panose="02010600030101010101" pitchFamily="2" charset="-122"/>
                <a:ea typeface="SimSun" panose="02010600030101010101" pitchFamily="2" charset="-122"/>
              </a:rPr>
              <a:t>通过项目准备支持，为优质项目做好投资前的最后准备</a:t>
            </a:r>
          </a:p>
        </p:txBody>
      </p:sp>
      <p:sp>
        <p:nvSpPr>
          <p:cNvPr id="44037" name="TextBox 237">
            <a:extLst>
              <a:ext uri="{FF2B5EF4-FFF2-40B4-BE49-F238E27FC236}">
                <a16:creationId xmlns:a16="http://schemas.microsoft.com/office/drawing/2014/main" id="{90910E47-2228-4A57-9561-0CAE01990F17}"/>
              </a:ext>
            </a:extLst>
          </p:cNvPr>
          <p:cNvSpPr txBox="1">
            <a:spLocks noChangeArrowheads="1"/>
          </p:cNvSpPr>
          <p:nvPr/>
        </p:nvSpPr>
        <p:spPr bwMode="auto">
          <a:xfrm>
            <a:off x="6275388" y="5441950"/>
            <a:ext cx="2097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en-US" altLang="en-US" sz="1800" b="1">
                <a:solidFill>
                  <a:srgbClr val="000000"/>
                </a:solidFill>
                <a:latin typeface="SimSun" panose="02010600030101010101" pitchFamily="2" charset="-122"/>
                <a:ea typeface="SimSun" panose="02010600030101010101" pitchFamily="2" charset="-122"/>
                <a:cs typeface="Poppins" panose="00000500000000000000" pitchFamily="2" charset="0"/>
              </a:rPr>
              <a:t>B2B社群</a:t>
            </a:r>
          </a:p>
        </p:txBody>
      </p:sp>
      <p:sp>
        <p:nvSpPr>
          <p:cNvPr id="44038" name="Subtitle 2">
            <a:extLst>
              <a:ext uri="{FF2B5EF4-FFF2-40B4-BE49-F238E27FC236}">
                <a16:creationId xmlns:a16="http://schemas.microsoft.com/office/drawing/2014/main" id="{43814B09-C5CD-4E7C-886A-526D986BBF30}"/>
              </a:ext>
            </a:extLst>
          </p:cNvPr>
          <p:cNvSpPr txBox="1">
            <a:spLocks noChangeArrowheads="1"/>
          </p:cNvSpPr>
          <p:nvPr/>
        </p:nvSpPr>
        <p:spPr bwMode="auto">
          <a:xfrm>
            <a:off x="6232525" y="5749925"/>
            <a:ext cx="365601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80" tIns="40790" rIns="81580" bIns="40790"/>
          <a:lstStyle>
            <a:lvl1pPr defTabSz="10874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1087438">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1087438">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1087438">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1087438">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eaLnBrk="1" hangingPunct="1">
              <a:lnSpc>
                <a:spcPct val="120000"/>
              </a:lnSpc>
              <a:spcBef>
                <a:spcPct val="20000"/>
              </a:spcBef>
              <a:buFont typeface="Arial" panose="020B0604020202020204" pitchFamily="34" charset="0"/>
              <a:buNone/>
            </a:pPr>
            <a:r>
              <a:rPr lang="en-US" altLang="en-US" sz="1200">
                <a:solidFill>
                  <a:srgbClr val="44546A"/>
                </a:solidFill>
                <a:latin typeface="SimSun" panose="02010600030101010101" pitchFamily="2" charset="-122"/>
                <a:ea typeface="SimSun" panose="02010600030101010101" pitchFamily="2" charset="-122"/>
              </a:rPr>
              <a:t>在B2B社群中达成合作、交流知识和想法</a:t>
            </a:r>
          </a:p>
        </p:txBody>
      </p:sp>
      <p:sp>
        <p:nvSpPr>
          <p:cNvPr id="44039" name="Freeform 239">
            <a:extLst>
              <a:ext uri="{FF2B5EF4-FFF2-40B4-BE49-F238E27FC236}">
                <a16:creationId xmlns:a16="http://schemas.microsoft.com/office/drawing/2014/main" id="{B39616E0-E9F0-4A9E-8E0C-687EE8870BE1}"/>
              </a:ext>
            </a:extLst>
          </p:cNvPr>
          <p:cNvSpPr>
            <a:spLocks/>
          </p:cNvSpPr>
          <p:nvPr/>
        </p:nvSpPr>
        <p:spPr bwMode="auto">
          <a:xfrm>
            <a:off x="2281238" y="2811463"/>
            <a:ext cx="2689225" cy="2689225"/>
          </a:xfrm>
          <a:custGeom>
            <a:avLst/>
            <a:gdLst>
              <a:gd name="T0" fmla="*/ 2147483646 w 11134"/>
              <a:gd name="T1" fmla="*/ 2147483646 h 11134"/>
              <a:gd name="T2" fmla="*/ 2147483646 w 11134"/>
              <a:gd name="T3" fmla="*/ 2147483646 h 11134"/>
              <a:gd name="T4" fmla="*/ 2147483646 w 11134"/>
              <a:gd name="T5" fmla="*/ 2147483646 h 11134"/>
              <a:gd name="T6" fmla="*/ 2147483646 w 11134"/>
              <a:gd name="T7" fmla="*/ 2147483646 h 11134"/>
              <a:gd name="T8" fmla="*/ 2147483646 w 11134"/>
              <a:gd name="T9" fmla="*/ 2147483646 h 11134"/>
              <a:gd name="T10" fmla="*/ 2147483646 w 11134"/>
              <a:gd name="T11" fmla="*/ 2147483646 h 11134"/>
              <a:gd name="T12" fmla="*/ 2147483646 w 11134"/>
              <a:gd name="T13" fmla="*/ 2147483646 h 11134"/>
              <a:gd name="T14" fmla="*/ 2147483646 w 11134"/>
              <a:gd name="T15" fmla="*/ 2147483646 h 11134"/>
              <a:gd name="T16" fmla="*/ 2147483646 w 11134"/>
              <a:gd name="T17" fmla="*/ 2147483646 h 11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34" h="11134">
                <a:moveTo>
                  <a:pt x="5571" y="11132"/>
                </a:moveTo>
                <a:lnTo>
                  <a:pt x="5571" y="11132"/>
                </a:lnTo>
                <a:cubicBezTo>
                  <a:pt x="8644" y="11128"/>
                  <a:pt x="11133" y="8636"/>
                  <a:pt x="11131" y="5563"/>
                </a:cubicBezTo>
                <a:cubicBezTo>
                  <a:pt x="11129" y="2489"/>
                  <a:pt x="8635" y="0"/>
                  <a:pt x="5563" y="3"/>
                </a:cubicBezTo>
                <a:cubicBezTo>
                  <a:pt x="2491" y="5"/>
                  <a:pt x="0" y="2498"/>
                  <a:pt x="2" y="5571"/>
                </a:cubicBezTo>
                <a:cubicBezTo>
                  <a:pt x="4" y="8644"/>
                  <a:pt x="2498" y="11133"/>
                  <a:pt x="5571" y="111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0" name="Freeform 240">
            <a:extLst>
              <a:ext uri="{FF2B5EF4-FFF2-40B4-BE49-F238E27FC236}">
                <a16:creationId xmlns:a16="http://schemas.microsoft.com/office/drawing/2014/main" id="{245E8F85-2DE7-40D2-A19D-B20C944472FF}"/>
              </a:ext>
            </a:extLst>
          </p:cNvPr>
          <p:cNvSpPr>
            <a:spLocks/>
          </p:cNvSpPr>
          <p:nvPr/>
        </p:nvSpPr>
        <p:spPr bwMode="auto">
          <a:xfrm>
            <a:off x="3624263" y="2619375"/>
            <a:ext cx="1536700" cy="3073400"/>
          </a:xfrm>
          <a:custGeom>
            <a:avLst/>
            <a:gdLst>
              <a:gd name="T0" fmla="*/ 0 w 4156546"/>
              <a:gd name="T1" fmla="*/ 436 h 8309941"/>
              <a:gd name="T2" fmla="*/ 101 w 4156546"/>
              <a:gd name="T3" fmla="*/ 537 h 8309941"/>
              <a:gd name="T4" fmla="*/ 0 w 4156546"/>
              <a:gd name="T5" fmla="*/ 639 h 8309941"/>
              <a:gd name="T6" fmla="*/ 0 w 4156546"/>
              <a:gd name="T7" fmla="*/ 220 h 8309941"/>
              <a:gd name="T8" fmla="*/ 318 w 4156546"/>
              <a:gd name="T9" fmla="*/ 538 h 8309941"/>
              <a:gd name="T10" fmla="*/ 0 w 4156546"/>
              <a:gd name="T11" fmla="*/ 856 h 8309941"/>
              <a:gd name="T12" fmla="*/ 0 w 4156546"/>
              <a:gd name="T13" fmla="*/ 734 h 8309941"/>
              <a:gd name="T14" fmla="*/ 196 w 4156546"/>
              <a:gd name="T15" fmla="*/ 538 h 8309941"/>
              <a:gd name="T16" fmla="*/ 0 w 4156546"/>
              <a:gd name="T17" fmla="*/ 342 h 8309941"/>
              <a:gd name="T18" fmla="*/ 0 w 4156546"/>
              <a:gd name="T19" fmla="*/ 0 h 8309941"/>
              <a:gd name="T20" fmla="*/ 536 w 4156546"/>
              <a:gd name="T21" fmla="*/ 537 h 8309941"/>
              <a:gd name="T22" fmla="*/ 1 w 4156546"/>
              <a:gd name="T23" fmla="*/ 1076 h 8309941"/>
              <a:gd name="T24" fmla="*/ 0 w 4156546"/>
              <a:gd name="T25" fmla="*/ 954 h 8309941"/>
              <a:gd name="T26" fmla="*/ 414 w 4156546"/>
              <a:gd name="T27" fmla="*/ 538 h 8309941"/>
              <a:gd name="T28" fmla="*/ 0 w 4156546"/>
              <a:gd name="T29" fmla="*/ 122 h 83099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56546" h="8309941">
                <a:moveTo>
                  <a:pt x="2882" y="3371527"/>
                </a:moveTo>
                <a:cubicBezTo>
                  <a:pt x="435081" y="3370874"/>
                  <a:pt x="784365" y="3719446"/>
                  <a:pt x="785018" y="4150918"/>
                </a:cubicBezTo>
                <a:cubicBezTo>
                  <a:pt x="785671" y="4583043"/>
                  <a:pt x="436387" y="4934226"/>
                  <a:pt x="3535" y="4934226"/>
                </a:cubicBezTo>
                <a:lnTo>
                  <a:pt x="2882" y="3371527"/>
                </a:ln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lnTo>
                  <a:pt x="2" y="1695844"/>
                </a:ln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lnTo>
                  <a:pt x="0" y="1"/>
                </a:lnTo>
                <a:close/>
              </a:path>
            </a:pathLst>
          </a:custGeom>
          <a:solidFill>
            <a:srgbClr val="2573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44041" name="Freeform 241">
            <a:extLst>
              <a:ext uri="{FF2B5EF4-FFF2-40B4-BE49-F238E27FC236}">
                <a16:creationId xmlns:a16="http://schemas.microsoft.com/office/drawing/2014/main" id="{9502FAD7-5089-447B-8E9D-1727576D43C9}"/>
              </a:ext>
            </a:extLst>
          </p:cNvPr>
          <p:cNvSpPr>
            <a:spLocks/>
          </p:cNvSpPr>
          <p:nvPr/>
        </p:nvSpPr>
        <p:spPr bwMode="auto">
          <a:xfrm>
            <a:off x="2089150" y="2619375"/>
            <a:ext cx="1536700" cy="3073400"/>
          </a:xfrm>
          <a:custGeom>
            <a:avLst/>
            <a:gdLst>
              <a:gd name="T0" fmla="*/ 533 w 4159426"/>
              <a:gd name="T1" fmla="*/ 437 h 8309289"/>
              <a:gd name="T2" fmla="*/ 533 w 4159426"/>
              <a:gd name="T3" fmla="*/ 640 h 8309289"/>
              <a:gd name="T4" fmla="*/ 432 w 4159426"/>
              <a:gd name="T5" fmla="*/ 538 h 8309289"/>
              <a:gd name="T6" fmla="*/ 533 w 4159426"/>
              <a:gd name="T7" fmla="*/ 437 h 8309289"/>
              <a:gd name="T8" fmla="*/ 532 w 4159426"/>
              <a:gd name="T9" fmla="*/ 220 h 8309289"/>
              <a:gd name="T10" fmla="*/ 532 w 4159426"/>
              <a:gd name="T11" fmla="*/ 342 h 8309289"/>
              <a:gd name="T12" fmla="*/ 338 w 4159426"/>
              <a:gd name="T13" fmla="*/ 538 h 8309289"/>
              <a:gd name="T14" fmla="*/ 533 w 4159426"/>
              <a:gd name="T15" fmla="*/ 734 h 8309289"/>
              <a:gd name="T16" fmla="*/ 533 w 4159426"/>
              <a:gd name="T17" fmla="*/ 857 h 8309289"/>
              <a:gd name="T18" fmla="*/ 218 w 4159426"/>
              <a:gd name="T19" fmla="*/ 539 h 8309289"/>
              <a:gd name="T20" fmla="*/ 532 w 4159426"/>
              <a:gd name="T21" fmla="*/ 220 h 8309289"/>
              <a:gd name="T22" fmla="*/ 532 w 4159426"/>
              <a:gd name="T23" fmla="*/ 0 h 8309289"/>
              <a:gd name="T24" fmla="*/ 533 w 4159426"/>
              <a:gd name="T25" fmla="*/ 122 h 8309289"/>
              <a:gd name="T26" fmla="*/ 121 w 4159426"/>
              <a:gd name="T27" fmla="*/ 539 h 8309289"/>
              <a:gd name="T28" fmla="*/ 533 w 4159426"/>
              <a:gd name="T29" fmla="*/ 954 h 8309289"/>
              <a:gd name="T30" fmla="*/ 533 w 4159426"/>
              <a:gd name="T31" fmla="*/ 1077 h 8309289"/>
              <a:gd name="T32" fmla="*/ 0 w 4159426"/>
              <a:gd name="T33" fmla="*/ 539 h 8309289"/>
              <a:gd name="T34" fmla="*/ 532 w 4159426"/>
              <a:gd name="T35" fmla="*/ 0 h 8309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59426" h="8309289">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rgbClr val="62CD7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nvGrpSpPr>
          <p:cNvPr id="44042" name="Group 242">
            <a:extLst>
              <a:ext uri="{FF2B5EF4-FFF2-40B4-BE49-F238E27FC236}">
                <a16:creationId xmlns:a16="http://schemas.microsoft.com/office/drawing/2014/main" id="{7CE93E7C-6F11-4F4D-805F-5D9D81E803AB}"/>
              </a:ext>
            </a:extLst>
          </p:cNvPr>
          <p:cNvGrpSpPr>
            <a:grpSpLocks/>
          </p:cNvGrpSpPr>
          <p:nvPr/>
        </p:nvGrpSpPr>
        <p:grpSpPr bwMode="auto">
          <a:xfrm rot="-900000">
            <a:off x="3775075" y="3438525"/>
            <a:ext cx="2373313" cy="715963"/>
            <a:chOff x="7433258" y="6710320"/>
            <a:chExt cx="6329635" cy="1912402"/>
          </a:xfrm>
        </p:grpSpPr>
        <p:sp>
          <p:nvSpPr>
            <p:cNvPr id="44057" name="Freeform 9">
              <a:extLst>
                <a:ext uri="{FF2B5EF4-FFF2-40B4-BE49-F238E27FC236}">
                  <a16:creationId xmlns:a16="http://schemas.microsoft.com/office/drawing/2014/main" id="{9A00E36E-F89A-438F-A867-7C73AF0B14AC}"/>
                </a:ext>
              </a:extLst>
            </p:cNvPr>
            <p:cNvSpPr>
              <a:spLocks/>
            </p:cNvSpPr>
            <p:nvPr/>
          </p:nvSpPr>
          <p:spPr bwMode="auto">
            <a:xfrm rot="5400000">
              <a:off x="10061934" y="4886291"/>
              <a:ext cx="254421" cy="5520965"/>
            </a:xfrm>
            <a:custGeom>
              <a:avLst/>
              <a:gdLst>
                <a:gd name="T0" fmla="*/ 0 w 367"/>
                <a:gd name="T1" fmla="*/ 2147483646 h 7944"/>
                <a:gd name="T2" fmla="*/ 0 w 367"/>
                <a:gd name="T3" fmla="*/ 2147483646 h 7944"/>
                <a:gd name="T4" fmla="*/ 2147483646 w 367"/>
                <a:gd name="T5" fmla="*/ 0 h 7944"/>
                <a:gd name="T6" fmla="*/ 2147483646 w 367"/>
                <a:gd name="T7" fmla="*/ 0 h 7944"/>
                <a:gd name="T8" fmla="*/ 2147483646 w 367"/>
                <a:gd name="T9" fmla="*/ 2147483646 h 7944"/>
                <a:gd name="T10" fmla="*/ 2147483646 w 367"/>
                <a:gd name="T11" fmla="*/ 2147483646 h 7944"/>
                <a:gd name="T12" fmla="*/ 2147483646 w 367"/>
                <a:gd name="T13" fmla="*/ 2147483646 h 7944"/>
                <a:gd name="T14" fmla="*/ 2147483646 w 367"/>
                <a:gd name="T15" fmla="*/ 2147483646 h 7944"/>
                <a:gd name="T16" fmla="*/ 2147483646 w 367"/>
                <a:gd name="T17" fmla="*/ 2147483646 h 7944"/>
                <a:gd name="T18" fmla="*/ 0 w 367"/>
                <a:gd name="T19" fmla="*/ 2147483646 h 7944"/>
                <a:gd name="T20" fmla="*/ 0 w 367"/>
                <a:gd name="T21" fmla="*/ 2147483646 h 79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7" h="7944">
                  <a:moveTo>
                    <a:pt x="0" y="250"/>
                  </a:moveTo>
                  <a:lnTo>
                    <a:pt x="0" y="250"/>
                  </a:lnTo>
                  <a:cubicBezTo>
                    <a:pt x="0" y="111"/>
                    <a:pt x="82" y="0"/>
                    <a:pt x="183" y="0"/>
                  </a:cubicBezTo>
                  <a:cubicBezTo>
                    <a:pt x="284" y="0"/>
                    <a:pt x="366" y="111"/>
                    <a:pt x="366" y="250"/>
                  </a:cubicBezTo>
                  <a:lnTo>
                    <a:pt x="366" y="7693"/>
                  </a:lnTo>
                  <a:cubicBezTo>
                    <a:pt x="366" y="7831"/>
                    <a:pt x="284" y="7943"/>
                    <a:pt x="183" y="7943"/>
                  </a:cubicBezTo>
                  <a:cubicBezTo>
                    <a:pt x="82" y="7943"/>
                    <a:pt x="0" y="7831"/>
                    <a:pt x="0" y="7693"/>
                  </a:cubicBezTo>
                  <a:lnTo>
                    <a:pt x="0" y="250"/>
                  </a:lnTo>
                </a:path>
              </a:pathLst>
            </a:custGeom>
            <a:solidFill>
              <a:srgbClr val="D9D9D9"/>
            </a:solidFill>
            <a:ln>
              <a:noFill/>
            </a:ln>
            <a:effectLst/>
            <a:extLst>
              <a:ext uri="{91240B29-F687-4F45-9708-019B960494DF}">
                <a14:hiddenLine xmlns:a14="http://schemas.microsoft.com/office/drawing/2010/main" w="9525">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 name="Teardrop 244">
              <a:extLst>
                <a:ext uri="{FF2B5EF4-FFF2-40B4-BE49-F238E27FC236}">
                  <a16:creationId xmlns:a16="http://schemas.microsoft.com/office/drawing/2014/main" id="{09C9DB3C-6BD9-4FFC-8261-319D0A29D5FC}"/>
                </a:ext>
              </a:extLst>
            </p:cNvPr>
            <p:cNvSpPr/>
            <p:nvPr/>
          </p:nvSpPr>
          <p:spPr>
            <a:xfrm rot="2684498">
              <a:off x="11936542" y="6684329"/>
              <a:ext cx="1807863" cy="1912399"/>
            </a:xfrm>
            <a:prstGeom prst="teardrop">
              <a:avLst>
                <a:gd name="adj" fmla="val 29107"/>
              </a:avLst>
            </a:prstGeom>
            <a:solidFill>
              <a:srgbClr val="4A63A2">
                <a:alpha val="80000"/>
              </a:srgbClr>
            </a:solidFill>
            <a:ln w="12700" cap="flat" cmpd="sng" algn="ctr">
              <a:noFill/>
              <a:prstDash val="solid"/>
              <a:miter lim="800000"/>
            </a:ln>
            <a:effectLst/>
          </p:spPr>
          <p:txBody>
            <a:bodyPr anchor="ctr"/>
            <a:lstStyle>
              <a:lvl1pPr defTabSz="685800">
                <a:defRPr>
                  <a:solidFill>
                    <a:schemeClr val="tx1"/>
                  </a:solidFill>
                  <a:latin typeface="Corbel" panose="020B0503020204020204" pitchFamily="34" charset="0"/>
                  <a:cs typeface="Arial" panose="020B0604020202020204" pitchFamily="34" charset="0"/>
                </a:defRPr>
              </a:lvl1pPr>
              <a:lvl2pPr defTabSz="685800">
                <a:defRPr>
                  <a:solidFill>
                    <a:schemeClr val="tx1"/>
                  </a:solidFill>
                  <a:latin typeface="Corbel" panose="020B0503020204020204" pitchFamily="34" charset="0"/>
                  <a:cs typeface="Arial" panose="020B0604020202020204" pitchFamily="34" charset="0"/>
                </a:defRPr>
              </a:lvl2pPr>
              <a:lvl3pPr defTabSz="685800">
                <a:defRPr>
                  <a:solidFill>
                    <a:schemeClr val="tx1"/>
                  </a:solidFill>
                  <a:latin typeface="Corbel" panose="020B0503020204020204" pitchFamily="34" charset="0"/>
                  <a:cs typeface="Arial" panose="020B0604020202020204" pitchFamily="34" charset="0"/>
                </a:defRPr>
              </a:lvl3pPr>
              <a:lvl4pPr defTabSz="685800">
                <a:defRPr>
                  <a:solidFill>
                    <a:schemeClr val="tx1"/>
                  </a:solidFill>
                  <a:latin typeface="Corbel" panose="020B0503020204020204" pitchFamily="34" charset="0"/>
                  <a:cs typeface="Arial" panose="020B0604020202020204" pitchFamily="34" charset="0"/>
                </a:defRPr>
              </a:lvl4pPr>
              <a:lvl5pPr defTabSz="685800">
                <a:defRPr>
                  <a:solidFill>
                    <a:schemeClr val="tx1"/>
                  </a:solidFill>
                  <a:latin typeface="Corbel" panose="020B0503020204020204" pitchFamily="34" charset="0"/>
                  <a:cs typeface="Arial" panose="020B0604020202020204" pitchFamily="34" charset="0"/>
                </a:defRPr>
              </a:lvl5pPr>
              <a:lvl6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defRPr/>
              </a:pPr>
              <a:endParaRPr lang="en-US" altLang="en-US" sz="1300">
                <a:solidFill>
                  <a:srgbClr val="FFFFFF"/>
                </a:solidFill>
                <a:latin typeface="Lato Light" panose="020F0502020204030203" pitchFamily="34" charset="0"/>
              </a:endParaRPr>
            </a:p>
          </p:txBody>
        </p:sp>
      </p:grpSp>
      <p:grpSp>
        <p:nvGrpSpPr>
          <p:cNvPr id="44043" name="Group 245">
            <a:extLst>
              <a:ext uri="{FF2B5EF4-FFF2-40B4-BE49-F238E27FC236}">
                <a16:creationId xmlns:a16="http://schemas.microsoft.com/office/drawing/2014/main" id="{5040AE26-C2FA-4375-A184-E2E41EA73111}"/>
              </a:ext>
            </a:extLst>
          </p:cNvPr>
          <p:cNvGrpSpPr>
            <a:grpSpLocks/>
          </p:cNvGrpSpPr>
          <p:nvPr/>
        </p:nvGrpSpPr>
        <p:grpSpPr bwMode="auto">
          <a:xfrm rot="-900000">
            <a:off x="3305175" y="2400300"/>
            <a:ext cx="2243138" cy="900113"/>
            <a:chOff x="6937912" y="3546672"/>
            <a:chExt cx="5982229" cy="2398841"/>
          </a:xfrm>
        </p:grpSpPr>
        <p:sp>
          <p:nvSpPr>
            <p:cNvPr id="44055" name="Freeform 9">
              <a:extLst>
                <a:ext uri="{FF2B5EF4-FFF2-40B4-BE49-F238E27FC236}">
                  <a16:creationId xmlns:a16="http://schemas.microsoft.com/office/drawing/2014/main" id="{ACFB4025-A614-44CD-B559-CE7CDECD057B}"/>
                </a:ext>
              </a:extLst>
            </p:cNvPr>
            <p:cNvSpPr>
              <a:spLocks/>
            </p:cNvSpPr>
            <p:nvPr/>
          </p:nvSpPr>
          <p:spPr bwMode="auto">
            <a:xfrm rot="3600000">
              <a:off x="9572013" y="3054219"/>
              <a:ext cx="253845" cy="5524986"/>
            </a:xfrm>
            <a:custGeom>
              <a:avLst/>
              <a:gdLst>
                <a:gd name="T0" fmla="*/ 0 w 367"/>
                <a:gd name="T1" fmla="*/ 2147483646 h 7944"/>
                <a:gd name="T2" fmla="*/ 0 w 367"/>
                <a:gd name="T3" fmla="*/ 2147483646 h 7944"/>
                <a:gd name="T4" fmla="*/ 2147483646 w 367"/>
                <a:gd name="T5" fmla="*/ 0 h 7944"/>
                <a:gd name="T6" fmla="*/ 2147483646 w 367"/>
                <a:gd name="T7" fmla="*/ 0 h 7944"/>
                <a:gd name="T8" fmla="*/ 2147483646 w 367"/>
                <a:gd name="T9" fmla="*/ 2147483646 h 7944"/>
                <a:gd name="T10" fmla="*/ 2147483646 w 367"/>
                <a:gd name="T11" fmla="*/ 2147483646 h 7944"/>
                <a:gd name="T12" fmla="*/ 2147483646 w 367"/>
                <a:gd name="T13" fmla="*/ 2147483646 h 7944"/>
                <a:gd name="T14" fmla="*/ 2147483646 w 367"/>
                <a:gd name="T15" fmla="*/ 2147483646 h 7944"/>
                <a:gd name="T16" fmla="*/ 2147483646 w 367"/>
                <a:gd name="T17" fmla="*/ 2147483646 h 7944"/>
                <a:gd name="T18" fmla="*/ 0 w 367"/>
                <a:gd name="T19" fmla="*/ 2147483646 h 7944"/>
                <a:gd name="T20" fmla="*/ 0 w 367"/>
                <a:gd name="T21" fmla="*/ 2147483646 h 79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7" h="7944">
                  <a:moveTo>
                    <a:pt x="0" y="250"/>
                  </a:moveTo>
                  <a:lnTo>
                    <a:pt x="0" y="250"/>
                  </a:lnTo>
                  <a:cubicBezTo>
                    <a:pt x="0" y="111"/>
                    <a:pt x="82" y="0"/>
                    <a:pt x="183" y="0"/>
                  </a:cubicBezTo>
                  <a:cubicBezTo>
                    <a:pt x="284" y="0"/>
                    <a:pt x="366" y="111"/>
                    <a:pt x="366" y="250"/>
                  </a:cubicBezTo>
                  <a:lnTo>
                    <a:pt x="366" y="7693"/>
                  </a:lnTo>
                  <a:cubicBezTo>
                    <a:pt x="366" y="7831"/>
                    <a:pt x="284" y="7943"/>
                    <a:pt x="183" y="7943"/>
                  </a:cubicBezTo>
                  <a:cubicBezTo>
                    <a:pt x="82" y="7943"/>
                    <a:pt x="0" y="7831"/>
                    <a:pt x="0" y="7693"/>
                  </a:cubicBezTo>
                  <a:lnTo>
                    <a:pt x="0" y="250"/>
                  </a:lnTo>
                </a:path>
              </a:pathLst>
            </a:custGeom>
            <a:solidFill>
              <a:srgbClr val="D9D9D9"/>
            </a:solidFill>
            <a:ln>
              <a:noFill/>
            </a:ln>
            <a:effectLst/>
            <a:extLst>
              <a:ext uri="{91240B29-F687-4F45-9708-019B960494DF}">
                <a14:hiddenLine xmlns:a14="http://schemas.microsoft.com/office/drawing/2010/main" w="9525">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8" name="Teardrop 247">
              <a:extLst>
                <a:ext uri="{FF2B5EF4-FFF2-40B4-BE49-F238E27FC236}">
                  <a16:creationId xmlns:a16="http://schemas.microsoft.com/office/drawing/2014/main" id="{574B51AC-900D-48D9-8632-BAF68691AFA8}"/>
                </a:ext>
              </a:extLst>
            </p:cNvPr>
            <p:cNvSpPr/>
            <p:nvPr/>
          </p:nvSpPr>
          <p:spPr>
            <a:xfrm rot="884498">
              <a:off x="11111437" y="3544845"/>
              <a:ext cx="1807794" cy="1912303"/>
            </a:xfrm>
            <a:prstGeom prst="teardrop">
              <a:avLst>
                <a:gd name="adj" fmla="val 29107"/>
              </a:avLst>
            </a:prstGeom>
            <a:solidFill>
              <a:srgbClr val="3E8E99">
                <a:alpha val="80000"/>
              </a:srgbClr>
            </a:solidFill>
            <a:ln w="12700" cap="flat" cmpd="sng" algn="ctr">
              <a:noFill/>
              <a:prstDash val="solid"/>
              <a:miter lim="800000"/>
            </a:ln>
            <a:effectLst/>
          </p:spPr>
          <p:txBody>
            <a:bodyPr anchor="ctr"/>
            <a:lstStyle>
              <a:lvl1pPr defTabSz="685800">
                <a:defRPr>
                  <a:solidFill>
                    <a:schemeClr val="tx1"/>
                  </a:solidFill>
                  <a:latin typeface="Corbel" panose="020B0503020204020204" pitchFamily="34" charset="0"/>
                  <a:cs typeface="Arial" panose="020B0604020202020204" pitchFamily="34" charset="0"/>
                </a:defRPr>
              </a:lvl1pPr>
              <a:lvl2pPr defTabSz="685800">
                <a:defRPr>
                  <a:solidFill>
                    <a:schemeClr val="tx1"/>
                  </a:solidFill>
                  <a:latin typeface="Corbel" panose="020B0503020204020204" pitchFamily="34" charset="0"/>
                  <a:cs typeface="Arial" panose="020B0604020202020204" pitchFamily="34" charset="0"/>
                </a:defRPr>
              </a:lvl2pPr>
              <a:lvl3pPr defTabSz="685800">
                <a:defRPr>
                  <a:solidFill>
                    <a:schemeClr val="tx1"/>
                  </a:solidFill>
                  <a:latin typeface="Corbel" panose="020B0503020204020204" pitchFamily="34" charset="0"/>
                  <a:cs typeface="Arial" panose="020B0604020202020204" pitchFamily="34" charset="0"/>
                </a:defRPr>
              </a:lvl3pPr>
              <a:lvl4pPr defTabSz="685800">
                <a:defRPr>
                  <a:solidFill>
                    <a:schemeClr val="tx1"/>
                  </a:solidFill>
                  <a:latin typeface="Corbel" panose="020B0503020204020204" pitchFamily="34" charset="0"/>
                  <a:cs typeface="Arial" panose="020B0604020202020204" pitchFamily="34" charset="0"/>
                </a:defRPr>
              </a:lvl4pPr>
              <a:lvl5pPr defTabSz="685800">
                <a:defRPr>
                  <a:solidFill>
                    <a:schemeClr val="tx1"/>
                  </a:solidFill>
                  <a:latin typeface="Corbel" panose="020B0503020204020204" pitchFamily="34" charset="0"/>
                  <a:cs typeface="Arial" panose="020B0604020202020204" pitchFamily="34" charset="0"/>
                </a:defRPr>
              </a:lvl5pPr>
              <a:lvl6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defRPr/>
              </a:pPr>
              <a:endParaRPr lang="en-US" altLang="en-US" sz="1300">
                <a:solidFill>
                  <a:srgbClr val="FFFFFF"/>
                </a:solidFill>
                <a:latin typeface="Lato Light" panose="020F0502020204030203" pitchFamily="34" charset="0"/>
              </a:endParaRPr>
            </a:p>
          </p:txBody>
        </p:sp>
      </p:grpSp>
      <p:grpSp>
        <p:nvGrpSpPr>
          <p:cNvPr id="44044" name="Group 248">
            <a:extLst>
              <a:ext uri="{FF2B5EF4-FFF2-40B4-BE49-F238E27FC236}">
                <a16:creationId xmlns:a16="http://schemas.microsoft.com/office/drawing/2014/main" id="{D4F87DE5-C2D9-4F27-AC8D-AFDBC2FC5B7F}"/>
              </a:ext>
            </a:extLst>
          </p:cNvPr>
          <p:cNvGrpSpPr>
            <a:grpSpLocks/>
          </p:cNvGrpSpPr>
          <p:nvPr/>
        </p:nvGrpSpPr>
        <p:grpSpPr bwMode="auto">
          <a:xfrm rot="900000">
            <a:off x="3319463" y="5032375"/>
            <a:ext cx="2255837" cy="893763"/>
            <a:chOff x="6941222" y="9270139"/>
            <a:chExt cx="6014799" cy="2380060"/>
          </a:xfrm>
        </p:grpSpPr>
        <p:sp>
          <p:nvSpPr>
            <p:cNvPr id="44053" name="Freeform 9">
              <a:extLst>
                <a:ext uri="{FF2B5EF4-FFF2-40B4-BE49-F238E27FC236}">
                  <a16:creationId xmlns:a16="http://schemas.microsoft.com/office/drawing/2014/main" id="{316A21E1-48F3-49D1-9644-E0E759A77534}"/>
                </a:ext>
              </a:extLst>
            </p:cNvPr>
            <p:cNvSpPr>
              <a:spLocks/>
            </p:cNvSpPr>
            <p:nvPr/>
          </p:nvSpPr>
          <p:spPr bwMode="auto">
            <a:xfrm rot="7200000">
              <a:off x="9576898" y="6630272"/>
              <a:ext cx="253647" cy="5523798"/>
            </a:xfrm>
            <a:custGeom>
              <a:avLst/>
              <a:gdLst>
                <a:gd name="T0" fmla="*/ 0 w 367"/>
                <a:gd name="T1" fmla="*/ 2147483646 h 7944"/>
                <a:gd name="T2" fmla="*/ 0 w 367"/>
                <a:gd name="T3" fmla="*/ 2147483646 h 7944"/>
                <a:gd name="T4" fmla="*/ 2147483646 w 367"/>
                <a:gd name="T5" fmla="*/ 0 h 7944"/>
                <a:gd name="T6" fmla="*/ 2147483646 w 367"/>
                <a:gd name="T7" fmla="*/ 0 h 7944"/>
                <a:gd name="T8" fmla="*/ 2147483646 w 367"/>
                <a:gd name="T9" fmla="*/ 2147483646 h 7944"/>
                <a:gd name="T10" fmla="*/ 2147483646 w 367"/>
                <a:gd name="T11" fmla="*/ 2147483646 h 7944"/>
                <a:gd name="T12" fmla="*/ 2147483646 w 367"/>
                <a:gd name="T13" fmla="*/ 2147483646 h 7944"/>
                <a:gd name="T14" fmla="*/ 2147483646 w 367"/>
                <a:gd name="T15" fmla="*/ 2147483646 h 7944"/>
                <a:gd name="T16" fmla="*/ 2147483646 w 367"/>
                <a:gd name="T17" fmla="*/ 2147483646 h 7944"/>
                <a:gd name="T18" fmla="*/ 0 w 367"/>
                <a:gd name="T19" fmla="*/ 2147483646 h 7944"/>
                <a:gd name="T20" fmla="*/ 0 w 367"/>
                <a:gd name="T21" fmla="*/ 2147483646 h 79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7" h="7944">
                  <a:moveTo>
                    <a:pt x="0" y="250"/>
                  </a:moveTo>
                  <a:lnTo>
                    <a:pt x="0" y="250"/>
                  </a:lnTo>
                  <a:cubicBezTo>
                    <a:pt x="0" y="111"/>
                    <a:pt x="82" y="0"/>
                    <a:pt x="183" y="0"/>
                  </a:cubicBezTo>
                  <a:cubicBezTo>
                    <a:pt x="284" y="0"/>
                    <a:pt x="366" y="111"/>
                    <a:pt x="366" y="250"/>
                  </a:cubicBezTo>
                  <a:lnTo>
                    <a:pt x="366" y="7693"/>
                  </a:lnTo>
                  <a:cubicBezTo>
                    <a:pt x="366" y="7831"/>
                    <a:pt x="284" y="7943"/>
                    <a:pt x="183" y="7943"/>
                  </a:cubicBezTo>
                  <a:cubicBezTo>
                    <a:pt x="82" y="7943"/>
                    <a:pt x="0" y="7831"/>
                    <a:pt x="0" y="7693"/>
                  </a:cubicBezTo>
                  <a:lnTo>
                    <a:pt x="0" y="250"/>
                  </a:lnTo>
                </a:path>
              </a:pathLst>
            </a:custGeom>
            <a:solidFill>
              <a:srgbClr val="D9D9D9"/>
            </a:solidFill>
            <a:ln>
              <a:noFill/>
            </a:ln>
            <a:effectLst/>
            <a:extLst>
              <a:ext uri="{91240B29-F687-4F45-9708-019B960494DF}">
                <a14:hiddenLine xmlns:a14="http://schemas.microsoft.com/office/drawing/2010/main" w="9525">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1" name="Teardrop 250">
              <a:extLst>
                <a:ext uri="{FF2B5EF4-FFF2-40B4-BE49-F238E27FC236}">
                  <a16:creationId xmlns:a16="http://schemas.microsoft.com/office/drawing/2014/main" id="{F855BCE4-1032-451D-B9D9-A8C9E86C29CF}"/>
                </a:ext>
              </a:extLst>
            </p:cNvPr>
            <p:cNvSpPr/>
            <p:nvPr/>
          </p:nvSpPr>
          <p:spPr>
            <a:xfrm rot="4484498">
              <a:off x="11093446" y="9784452"/>
              <a:ext cx="1809352" cy="1913223"/>
            </a:xfrm>
            <a:prstGeom prst="teardrop">
              <a:avLst>
                <a:gd name="adj" fmla="val 29107"/>
              </a:avLst>
            </a:prstGeom>
            <a:solidFill>
              <a:srgbClr val="54B8A8">
                <a:alpha val="80000"/>
              </a:srgbClr>
            </a:solidFill>
            <a:ln w="12700" cap="flat" cmpd="sng" algn="ctr">
              <a:noFill/>
              <a:prstDash val="solid"/>
              <a:miter lim="800000"/>
            </a:ln>
            <a:effectLst/>
          </p:spPr>
          <p:txBody>
            <a:bodyPr anchor="ctr"/>
            <a:lstStyle>
              <a:lvl1pPr defTabSz="685800">
                <a:defRPr>
                  <a:solidFill>
                    <a:schemeClr val="tx1"/>
                  </a:solidFill>
                  <a:latin typeface="Corbel" panose="020B0503020204020204" pitchFamily="34" charset="0"/>
                  <a:cs typeface="Arial" panose="020B0604020202020204" pitchFamily="34" charset="0"/>
                </a:defRPr>
              </a:lvl1pPr>
              <a:lvl2pPr defTabSz="685800">
                <a:defRPr>
                  <a:solidFill>
                    <a:schemeClr val="tx1"/>
                  </a:solidFill>
                  <a:latin typeface="Corbel" panose="020B0503020204020204" pitchFamily="34" charset="0"/>
                  <a:cs typeface="Arial" panose="020B0604020202020204" pitchFamily="34" charset="0"/>
                </a:defRPr>
              </a:lvl2pPr>
              <a:lvl3pPr defTabSz="685800">
                <a:defRPr>
                  <a:solidFill>
                    <a:schemeClr val="tx1"/>
                  </a:solidFill>
                  <a:latin typeface="Corbel" panose="020B0503020204020204" pitchFamily="34" charset="0"/>
                  <a:cs typeface="Arial" panose="020B0604020202020204" pitchFamily="34" charset="0"/>
                </a:defRPr>
              </a:lvl3pPr>
              <a:lvl4pPr defTabSz="685800">
                <a:defRPr>
                  <a:solidFill>
                    <a:schemeClr val="tx1"/>
                  </a:solidFill>
                  <a:latin typeface="Corbel" panose="020B0503020204020204" pitchFamily="34" charset="0"/>
                  <a:cs typeface="Arial" panose="020B0604020202020204" pitchFamily="34" charset="0"/>
                </a:defRPr>
              </a:lvl4pPr>
              <a:lvl5pPr defTabSz="685800">
                <a:defRPr>
                  <a:solidFill>
                    <a:schemeClr val="tx1"/>
                  </a:solidFill>
                  <a:latin typeface="Corbel" panose="020B0503020204020204" pitchFamily="34" charset="0"/>
                  <a:cs typeface="Arial" panose="020B0604020202020204" pitchFamily="34" charset="0"/>
                </a:defRPr>
              </a:lvl5pPr>
              <a:lvl6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defRPr/>
              </a:pPr>
              <a:endParaRPr lang="en-US" altLang="en-US" sz="1300">
                <a:solidFill>
                  <a:srgbClr val="FFFFFF"/>
                </a:solidFill>
                <a:latin typeface="Lato Light" panose="020F0502020204030203" pitchFamily="34" charset="0"/>
              </a:endParaRPr>
            </a:p>
          </p:txBody>
        </p:sp>
      </p:grpSp>
      <p:grpSp>
        <p:nvGrpSpPr>
          <p:cNvPr id="44045" name="Group 251">
            <a:extLst>
              <a:ext uri="{FF2B5EF4-FFF2-40B4-BE49-F238E27FC236}">
                <a16:creationId xmlns:a16="http://schemas.microsoft.com/office/drawing/2014/main" id="{C7D64ADA-6DA4-4A9B-976B-18A7CAA43C64}"/>
              </a:ext>
            </a:extLst>
          </p:cNvPr>
          <p:cNvGrpSpPr>
            <a:grpSpLocks/>
          </p:cNvGrpSpPr>
          <p:nvPr/>
        </p:nvGrpSpPr>
        <p:grpSpPr bwMode="auto">
          <a:xfrm rot="900000">
            <a:off x="3783013" y="4200525"/>
            <a:ext cx="2373312" cy="717550"/>
            <a:chOff x="7433258" y="6710320"/>
            <a:chExt cx="6329635" cy="1912402"/>
          </a:xfrm>
        </p:grpSpPr>
        <p:sp>
          <p:nvSpPr>
            <p:cNvPr id="44051" name="Freeform 9">
              <a:extLst>
                <a:ext uri="{FF2B5EF4-FFF2-40B4-BE49-F238E27FC236}">
                  <a16:creationId xmlns:a16="http://schemas.microsoft.com/office/drawing/2014/main" id="{5A2A8C38-4750-4889-BBAD-F035B244A354}"/>
                </a:ext>
              </a:extLst>
            </p:cNvPr>
            <p:cNvSpPr>
              <a:spLocks/>
            </p:cNvSpPr>
            <p:nvPr/>
          </p:nvSpPr>
          <p:spPr bwMode="auto">
            <a:xfrm rot="5400000">
              <a:off x="10062506" y="4885675"/>
              <a:ext cx="258091" cy="5520967"/>
            </a:xfrm>
            <a:custGeom>
              <a:avLst/>
              <a:gdLst>
                <a:gd name="T0" fmla="*/ 0 w 367"/>
                <a:gd name="T1" fmla="*/ 2147483646 h 7944"/>
                <a:gd name="T2" fmla="*/ 0 w 367"/>
                <a:gd name="T3" fmla="*/ 2147483646 h 7944"/>
                <a:gd name="T4" fmla="*/ 2147483646 w 367"/>
                <a:gd name="T5" fmla="*/ 0 h 7944"/>
                <a:gd name="T6" fmla="*/ 2147483646 w 367"/>
                <a:gd name="T7" fmla="*/ 0 h 7944"/>
                <a:gd name="T8" fmla="*/ 2147483646 w 367"/>
                <a:gd name="T9" fmla="*/ 2147483646 h 7944"/>
                <a:gd name="T10" fmla="*/ 2147483646 w 367"/>
                <a:gd name="T11" fmla="*/ 2147483646 h 7944"/>
                <a:gd name="T12" fmla="*/ 2147483646 w 367"/>
                <a:gd name="T13" fmla="*/ 2147483646 h 7944"/>
                <a:gd name="T14" fmla="*/ 2147483646 w 367"/>
                <a:gd name="T15" fmla="*/ 2147483646 h 7944"/>
                <a:gd name="T16" fmla="*/ 2147483646 w 367"/>
                <a:gd name="T17" fmla="*/ 2147483646 h 7944"/>
                <a:gd name="T18" fmla="*/ 0 w 367"/>
                <a:gd name="T19" fmla="*/ 2147483646 h 7944"/>
                <a:gd name="T20" fmla="*/ 0 w 367"/>
                <a:gd name="T21" fmla="*/ 2147483646 h 79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7" h="7944">
                  <a:moveTo>
                    <a:pt x="0" y="250"/>
                  </a:moveTo>
                  <a:lnTo>
                    <a:pt x="0" y="250"/>
                  </a:lnTo>
                  <a:cubicBezTo>
                    <a:pt x="0" y="111"/>
                    <a:pt x="82" y="0"/>
                    <a:pt x="183" y="0"/>
                  </a:cubicBezTo>
                  <a:cubicBezTo>
                    <a:pt x="284" y="0"/>
                    <a:pt x="366" y="111"/>
                    <a:pt x="366" y="250"/>
                  </a:cubicBezTo>
                  <a:lnTo>
                    <a:pt x="366" y="7693"/>
                  </a:lnTo>
                  <a:cubicBezTo>
                    <a:pt x="366" y="7831"/>
                    <a:pt x="284" y="7943"/>
                    <a:pt x="183" y="7943"/>
                  </a:cubicBezTo>
                  <a:cubicBezTo>
                    <a:pt x="82" y="7943"/>
                    <a:pt x="0" y="7831"/>
                    <a:pt x="0" y="7693"/>
                  </a:cubicBezTo>
                  <a:lnTo>
                    <a:pt x="0" y="250"/>
                  </a:lnTo>
                </a:path>
              </a:pathLst>
            </a:custGeom>
            <a:solidFill>
              <a:srgbClr val="D9D9D9"/>
            </a:solidFill>
            <a:ln>
              <a:noFill/>
            </a:ln>
            <a:effectLst/>
            <a:extLst>
              <a:ext uri="{91240B29-F687-4F45-9708-019B960494DF}">
                <a14:hiddenLine xmlns:a14="http://schemas.microsoft.com/office/drawing/2010/main" w="9525">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4" name="Teardrop 253">
              <a:extLst>
                <a:ext uri="{FF2B5EF4-FFF2-40B4-BE49-F238E27FC236}">
                  <a16:creationId xmlns:a16="http://schemas.microsoft.com/office/drawing/2014/main" id="{83D8AAE2-B93A-4056-93F0-F7E20942270C}"/>
                </a:ext>
              </a:extLst>
            </p:cNvPr>
            <p:cNvSpPr/>
            <p:nvPr/>
          </p:nvSpPr>
          <p:spPr>
            <a:xfrm rot="2684498">
              <a:off x="11946140" y="6665793"/>
              <a:ext cx="1807864" cy="1912402"/>
            </a:xfrm>
            <a:prstGeom prst="teardrop">
              <a:avLst>
                <a:gd name="adj" fmla="val 29107"/>
              </a:avLst>
            </a:prstGeom>
            <a:solidFill>
              <a:srgbClr val="437DB2">
                <a:alpha val="80000"/>
              </a:srgbClr>
            </a:solidFill>
            <a:ln w="12700" cap="flat" cmpd="sng" algn="ctr">
              <a:noFill/>
              <a:prstDash val="solid"/>
              <a:miter lim="800000"/>
            </a:ln>
            <a:effectLst/>
          </p:spPr>
          <p:txBody>
            <a:bodyPr anchor="ctr"/>
            <a:lstStyle>
              <a:lvl1pPr defTabSz="685800">
                <a:defRPr>
                  <a:solidFill>
                    <a:schemeClr val="tx1"/>
                  </a:solidFill>
                  <a:latin typeface="Corbel" panose="020B0503020204020204" pitchFamily="34" charset="0"/>
                  <a:cs typeface="Arial" panose="020B0604020202020204" pitchFamily="34" charset="0"/>
                </a:defRPr>
              </a:lvl1pPr>
              <a:lvl2pPr defTabSz="685800">
                <a:defRPr>
                  <a:solidFill>
                    <a:schemeClr val="tx1"/>
                  </a:solidFill>
                  <a:latin typeface="Corbel" panose="020B0503020204020204" pitchFamily="34" charset="0"/>
                  <a:cs typeface="Arial" panose="020B0604020202020204" pitchFamily="34" charset="0"/>
                </a:defRPr>
              </a:lvl2pPr>
              <a:lvl3pPr defTabSz="685800">
                <a:defRPr>
                  <a:solidFill>
                    <a:schemeClr val="tx1"/>
                  </a:solidFill>
                  <a:latin typeface="Corbel" panose="020B0503020204020204" pitchFamily="34" charset="0"/>
                  <a:cs typeface="Arial" panose="020B0604020202020204" pitchFamily="34" charset="0"/>
                </a:defRPr>
              </a:lvl3pPr>
              <a:lvl4pPr defTabSz="685800">
                <a:defRPr>
                  <a:solidFill>
                    <a:schemeClr val="tx1"/>
                  </a:solidFill>
                  <a:latin typeface="Corbel" panose="020B0503020204020204" pitchFamily="34" charset="0"/>
                  <a:cs typeface="Arial" panose="020B0604020202020204" pitchFamily="34" charset="0"/>
                </a:defRPr>
              </a:lvl4pPr>
              <a:lvl5pPr defTabSz="685800">
                <a:defRPr>
                  <a:solidFill>
                    <a:schemeClr val="tx1"/>
                  </a:solidFill>
                  <a:latin typeface="Corbel" panose="020B0503020204020204" pitchFamily="34" charset="0"/>
                  <a:cs typeface="Arial" panose="020B0604020202020204" pitchFamily="34" charset="0"/>
                </a:defRPr>
              </a:lvl5pPr>
              <a:lvl6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defTabSz="6858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defRPr/>
              </a:pPr>
              <a:endParaRPr lang="en-US" altLang="en-US" sz="1300">
                <a:solidFill>
                  <a:srgbClr val="FFFFFF"/>
                </a:solidFill>
                <a:latin typeface="Lato Light" panose="020F0502020204030203" pitchFamily="34" charset="0"/>
              </a:endParaRPr>
            </a:p>
          </p:txBody>
        </p:sp>
      </p:grpSp>
      <p:sp>
        <p:nvSpPr>
          <p:cNvPr id="44046" name="TextBox 254">
            <a:extLst>
              <a:ext uri="{FF2B5EF4-FFF2-40B4-BE49-F238E27FC236}">
                <a16:creationId xmlns:a16="http://schemas.microsoft.com/office/drawing/2014/main" id="{119FCA7C-6304-4A92-9640-94BB114A2A09}"/>
              </a:ext>
            </a:extLst>
          </p:cNvPr>
          <p:cNvSpPr txBox="1">
            <a:spLocks noChangeArrowheads="1"/>
          </p:cNvSpPr>
          <p:nvPr/>
        </p:nvSpPr>
        <p:spPr bwMode="auto">
          <a:xfrm>
            <a:off x="6675438" y="3192463"/>
            <a:ext cx="2722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zh-CN" altLang="en-US" sz="1800" b="1">
                <a:solidFill>
                  <a:srgbClr val="000000"/>
                </a:solidFill>
                <a:latin typeface="SimSun" panose="02010600030101010101" pitchFamily="2" charset="-122"/>
                <a:ea typeface="SimSun" panose="02010600030101010101" pitchFamily="2" charset="-122"/>
              </a:rPr>
              <a:t>线上</a:t>
            </a:r>
            <a:r>
              <a:rPr lang="en-US" altLang="en-US" sz="1800" b="1">
                <a:solidFill>
                  <a:srgbClr val="000000"/>
                </a:solidFill>
                <a:latin typeface="SimSun" panose="02010600030101010101" pitchFamily="2" charset="-122"/>
                <a:ea typeface="SimSun" panose="02010600030101010101" pitchFamily="2" charset="-122"/>
              </a:rPr>
              <a:t>对接会</a:t>
            </a:r>
          </a:p>
        </p:txBody>
      </p:sp>
      <p:sp>
        <p:nvSpPr>
          <p:cNvPr id="44047" name="Subtitle 2">
            <a:extLst>
              <a:ext uri="{FF2B5EF4-FFF2-40B4-BE49-F238E27FC236}">
                <a16:creationId xmlns:a16="http://schemas.microsoft.com/office/drawing/2014/main" id="{11B4A1FF-6D7B-42A6-9D0F-95259CF97175}"/>
              </a:ext>
            </a:extLst>
          </p:cNvPr>
          <p:cNvSpPr txBox="1">
            <a:spLocks noChangeArrowheads="1"/>
          </p:cNvSpPr>
          <p:nvPr/>
        </p:nvSpPr>
        <p:spPr bwMode="auto">
          <a:xfrm>
            <a:off x="6634163" y="3500438"/>
            <a:ext cx="33178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80" tIns="40790" rIns="81580" bIns="40790"/>
          <a:lstStyle>
            <a:lvl1pPr defTabSz="10874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1087438">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1087438">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1087438">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1087438">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eaLnBrk="1" hangingPunct="1">
              <a:lnSpc>
                <a:spcPct val="120000"/>
              </a:lnSpc>
              <a:spcBef>
                <a:spcPct val="20000"/>
              </a:spcBef>
              <a:buFont typeface="Arial" panose="020B0604020202020204" pitchFamily="34" charset="0"/>
              <a:buNone/>
            </a:pPr>
            <a:r>
              <a:rPr lang="en-US" altLang="en-US" sz="1200">
                <a:solidFill>
                  <a:srgbClr val="44546A"/>
                </a:solidFill>
                <a:latin typeface="SimSun" panose="02010600030101010101" pitchFamily="2" charset="-122"/>
                <a:ea typeface="SimSun" panose="02010600030101010101" pitchFamily="2" charset="-122"/>
              </a:rPr>
              <a:t>通过交互式</a:t>
            </a:r>
            <a:r>
              <a:rPr lang="zh-CN" altLang="en-US" sz="1200">
                <a:solidFill>
                  <a:srgbClr val="44546A"/>
                </a:solidFill>
                <a:latin typeface="SimSun" panose="02010600030101010101" pitchFamily="2" charset="-122"/>
                <a:ea typeface="SimSun" panose="02010600030101010101" pitchFamily="2" charset="-122"/>
              </a:rPr>
              <a:t>线上</a:t>
            </a:r>
            <a:r>
              <a:rPr lang="en-US" altLang="en-US" sz="1200">
                <a:solidFill>
                  <a:srgbClr val="44546A"/>
                </a:solidFill>
                <a:latin typeface="SimSun" panose="02010600030101010101" pitchFamily="2" charset="-122"/>
                <a:ea typeface="SimSun" panose="02010600030101010101" pitchFamily="2" charset="-122"/>
              </a:rPr>
              <a:t>对接会议寻找投资者或新的合作伙伴</a:t>
            </a:r>
          </a:p>
        </p:txBody>
      </p:sp>
      <p:sp>
        <p:nvSpPr>
          <p:cNvPr id="44048" name="TextBox 256">
            <a:extLst>
              <a:ext uri="{FF2B5EF4-FFF2-40B4-BE49-F238E27FC236}">
                <a16:creationId xmlns:a16="http://schemas.microsoft.com/office/drawing/2014/main" id="{04302C20-253F-4F7E-9EDA-98E0990EC06D}"/>
              </a:ext>
            </a:extLst>
          </p:cNvPr>
          <p:cNvSpPr txBox="1">
            <a:spLocks noChangeArrowheads="1"/>
          </p:cNvSpPr>
          <p:nvPr/>
        </p:nvSpPr>
        <p:spPr bwMode="auto">
          <a:xfrm>
            <a:off x="6243638" y="1920875"/>
            <a:ext cx="2578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en-US" altLang="en-US" sz="1800" b="1">
                <a:solidFill>
                  <a:srgbClr val="000000"/>
                </a:solidFill>
                <a:latin typeface="SimSun" panose="02010600030101010101" pitchFamily="2" charset="-122"/>
                <a:ea typeface="SimSun" panose="02010600030101010101" pitchFamily="2" charset="-122"/>
              </a:rPr>
              <a:t>项目市场</a:t>
            </a:r>
          </a:p>
        </p:txBody>
      </p:sp>
      <p:sp>
        <p:nvSpPr>
          <p:cNvPr id="44049" name="Subtitle 2">
            <a:extLst>
              <a:ext uri="{FF2B5EF4-FFF2-40B4-BE49-F238E27FC236}">
                <a16:creationId xmlns:a16="http://schemas.microsoft.com/office/drawing/2014/main" id="{610079D9-0AF1-401A-A2EC-89FEE66CFA42}"/>
              </a:ext>
            </a:extLst>
          </p:cNvPr>
          <p:cNvSpPr txBox="1">
            <a:spLocks noChangeArrowheads="1"/>
          </p:cNvSpPr>
          <p:nvPr/>
        </p:nvSpPr>
        <p:spPr bwMode="auto">
          <a:xfrm>
            <a:off x="6275388" y="2227263"/>
            <a:ext cx="36544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80" tIns="40790" rIns="81580" bIns="40790"/>
          <a:lstStyle>
            <a:lvl1pPr defTabSz="10874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defTabSz="1087438">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defTabSz="1087438">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defTabSz="1087438">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defTabSz="1087438">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10874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eaLnBrk="1" hangingPunct="1">
              <a:lnSpc>
                <a:spcPct val="120000"/>
              </a:lnSpc>
              <a:spcBef>
                <a:spcPct val="20000"/>
              </a:spcBef>
              <a:buFont typeface="Arial" panose="020B0604020202020204" pitchFamily="34" charset="0"/>
              <a:buNone/>
            </a:pPr>
            <a:r>
              <a:rPr lang="en-US" altLang="en-US" sz="1200">
                <a:solidFill>
                  <a:srgbClr val="44546A"/>
                </a:solidFill>
                <a:latin typeface="SimSun" panose="02010600030101010101" pitchFamily="2" charset="-122"/>
                <a:ea typeface="SimSun" panose="02010600030101010101" pitchFamily="2" charset="-122"/>
              </a:rPr>
              <a:t>通过方便的数字化项目市场，提供一系列准备就绪的项目投资机会和项目提案。</a:t>
            </a:r>
          </a:p>
        </p:txBody>
      </p:sp>
      <p:sp>
        <p:nvSpPr>
          <p:cNvPr id="3" name="TextBox 2">
            <a:extLst>
              <a:ext uri="{FF2B5EF4-FFF2-40B4-BE49-F238E27FC236}">
                <a16:creationId xmlns:a16="http://schemas.microsoft.com/office/drawing/2014/main" id="{0DE5CBE9-989F-4034-BE20-130B0AE12822}"/>
              </a:ext>
            </a:extLst>
          </p:cNvPr>
          <p:cNvSpPr txBox="1"/>
          <p:nvPr/>
        </p:nvSpPr>
        <p:spPr>
          <a:xfrm>
            <a:off x="1603375" y="3814763"/>
            <a:ext cx="3197225" cy="646112"/>
          </a:xfrm>
          <a:prstGeom prst="rect">
            <a:avLst/>
          </a:prstGeom>
          <a:solidFill>
            <a:schemeClr val="accent1">
              <a:lumMod val="20000"/>
              <a:lumOff val="80000"/>
            </a:schemeClr>
          </a:solidFill>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defTabSz="914400" eaLnBrk="1" hangingPunct="1">
              <a:lnSpc>
                <a:spcPct val="100000"/>
              </a:lnSpc>
              <a:spcBef>
                <a:spcPct val="0"/>
              </a:spcBef>
              <a:buFontTx/>
              <a:buNone/>
              <a:defRPr/>
            </a:pPr>
            <a:r>
              <a:rPr lang="en-US" altLang="en-US" sz="1800">
                <a:solidFill>
                  <a:srgbClr val="FF0000"/>
                </a:solidFill>
                <a:latin typeface="SimSun" panose="02010600030101010101" pitchFamily="2" charset="-122"/>
                <a:ea typeface="SimSun" panose="02010600030101010101" pitchFamily="2" charset="-122"/>
              </a:rPr>
              <a:t>首个有针对性的区域绿色能源平台</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rgbClr val="5CE1E6"/>
        </a:solidFill>
        <a:effectLst/>
      </p:bgPr>
    </p:bg>
    <p:spTree>
      <p:nvGrpSpPr>
        <p:cNvPr id="1" name=""/>
        <p:cNvGrpSpPr/>
        <p:nvPr/>
      </p:nvGrpSpPr>
      <p:grpSpPr>
        <a:xfrm>
          <a:off x="0" y="0"/>
          <a:ext cx="0" cy="0"/>
          <a:chOff x="0" y="0"/>
          <a:chExt cx="0" cy="0"/>
        </a:xfrm>
      </p:grpSpPr>
      <p:grpSp>
        <p:nvGrpSpPr>
          <p:cNvPr id="45058" name="Group 2">
            <a:extLst>
              <a:ext uri="{FF2B5EF4-FFF2-40B4-BE49-F238E27FC236}">
                <a16:creationId xmlns:a16="http://schemas.microsoft.com/office/drawing/2014/main" id="{48F5668C-B0F0-4614-A5BD-CF3CB735A942}"/>
              </a:ext>
            </a:extLst>
          </p:cNvPr>
          <p:cNvGrpSpPr>
            <a:grpSpLocks noChangeAspect="1"/>
          </p:cNvGrpSpPr>
          <p:nvPr/>
        </p:nvGrpSpPr>
        <p:grpSpPr bwMode="auto">
          <a:xfrm>
            <a:off x="-2201863" y="-454025"/>
            <a:ext cx="8297863" cy="8299450"/>
            <a:chOff x="0" y="0"/>
            <a:chExt cx="6350000" cy="6349975"/>
          </a:xfrm>
        </p:grpSpPr>
        <p:sp>
          <p:nvSpPr>
            <p:cNvPr id="3" name="Freeform 3">
              <a:extLst>
                <a:ext uri="{FF2B5EF4-FFF2-40B4-BE49-F238E27FC236}">
                  <a16:creationId xmlns:a16="http://schemas.microsoft.com/office/drawing/2014/main" id="{43552739-5514-4C20-A32F-B76CD7591259}"/>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defRPr/>
              </a:pPr>
              <a:endParaRPr lang="en-US" altLang="en-US"/>
            </a:p>
          </p:txBody>
        </p:sp>
      </p:grpSp>
      <p:sp>
        <p:nvSpPr>
          <p:cNvPr id="45059" name="TextBox 4">
            <a:extLst>
              <a:ext uri="{FF2B5EF4-FFF2-40B4-BE49-F238E27FC236}">
                <a16:creationId xmlns:a16="http://schemas.microsoft.com/office/drawing/2014/main" id="{3429D66B-4163-41BC-A1C2-E78E7DA568A4}"/>
              </a:ext>
            </a:extLst>
          </p:cNvPr>
          <p:cNvSpPr txBox="1">
            <a:spLocks noChangeArrowheads="1"/>
          </p:cNvSpPr>
          <p:nvPr/>
        </p:nvSpPr>
        <p:spPr bwMode="auto">
          <a:xfrm>
            <a:off x="6648450" y="1639888"/>
            <a:ext cx="50673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495300" indent="-190500" defTabSz="609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762000" indent="-152400" defTabSz="609600">
              <a:spcBef>
                <a:spcPct val="20000"/>
              </a:spcBef>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3pPr>
            <a:lvl4pPr marL="1066800" indent="-152400" defTabSz="609600">
              <a:spcBef>
                <a:spcPct val="20000"/>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1371600" indent="-152400" defTabSz="609600">
              <a:spcBef>
                <a:spcPct val="20000"/>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18288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2860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27432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2004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eaLnBrk="1" hangingPunct="1">
              <a:lnSpc>
                <a:spcPts val="4800"/>
              </a:lnSpc>
              <a:spcBef>
                <a:spcPct val="0"/>
              </a:spcBef>
              <a:buFontTx/>
              <a:buNone/>
            </a:pPr>
            <a:r>
              <a:rPr lang="en-US" altLang="en-US" sz="4400">
                <a:latin typeface="SimSun" panose="02010600030101010101" pitchFamily="2" charset="-122"/>
                <a:ea typeface="SimSun" panose="02010600030101010101" pitchFamily="2" charset="-122"/>
              </a:rPr>
              <a:t>气候变化及区域合作与一体化（RCI）</a:t>
            </a:r>
          </a:p>
          <a:p>
            <a:pPr eaLnBrk="1" hangingPunct="1">
              <a:lnSpc>
                <a:spcPts val="4800"/>
              </a:lnSpc>
              <a:spcBef>
                <a:spcPct val="0"/>
              </a:spcBef>
              <a:buFontTx/>
              <a:buNone/>
            </a:pPr>
            <a:r>
              <a:rPr lang="en-US" altLang="en-US" sz="4400">
                <a:latin typeface="SimSun" panose="02010600030101010101" pitchFamily="2" charset="-122"/>
                <a:ea typeface="SimSun" panose="02010600030101010101" pitchFamily="2" charset="-122"/>
              </a:rPr>
              <a:t>概略研究</a:t>
            </a:r>
          </a:p>
        </p:txBody>
      </p:sp>
      <p:sp>
        <p:nvSpPr>
          <p:cNvPr id="45060" name="TextBox 5">
            <a:extLst>
              <a:ext uri="{FF2B5EF4-FFF2-40B4-BE49-F238E27FC236}">
                <a16:creationId xmlns:a16="http://schemas.microsoft.com/office/drawing/2014/main" id="{3BB639F8-808B-4075-BC7C-97FEEE052A06}"/>
              </a:ext>
            </a:extLst>
          </p:cNvPr>
          <p:cNvSpPr txBox="1">
            <a:spLocks noChangeArrowheads="1"/>
          </p:cNvSpPr>
          <p:nvPr/>
        </p:nvSpPr>
        <p:spPr bwMode="auto">
          <a:xfrm>
            <a:off x="6648450" y="5148263"/>
            <a:ext cx="5934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495300" indent="-190500" defTabSz="609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762000" indent="-152400" defTabSz="609600">
              <a:spcBef>
                <a:spcPct val="20000"/>
              </a:spcBef>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3pPr>
            <a:lvl4pPr marL="1066800" indent="-152400" defTabSz="609600">
              <a:spcBef>
                <a:spcPct val="20000"/>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1371600" indent="-152400" defTabSz="609600">
              <a:spcBef>
                <a:spcPct val="20000"/>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18288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2860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27432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200400" indent="-1524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eaLnBrk="1" hangingPunct="1">
              <a:lnSpc>
                <a:spcPts val="2613"/>
              </a:lnSpc>
              <a:spcBef>
                <a:spcPct val="0"/>
              </a:spcBef>
              <a:buFontTx/>
              <a:buNone/>
            </a:pPr>
            <a:r>
              <a:rPr lang="en-US" altLang="en-US" sz="1800" b="1">
                <a:latin typeface="SimSun" panose="02010600030101010101" pitchFamily="2" charset="-122"/>
                <a:ea typeface="SimSun" panose="02010600030101010101" pitchFamily="2" charset="-122"/>
              </a:rPr>
              <a:t>CAREC秘书处演示介绍</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a:extLst>
              <a:ext uri="{FF2B5EF4-FFF2-40B4-BE49-F238E27FC236}">
                <a16:creationId xmlns:a16="http://schemas.microsoft.com/office/drawing/2014/main" id="{8E7CF23F-EC54-4222-A567-27AFAD02C647}"/>
              </a:ext>
            </a:extLst>
          </p:cNvPr>
          <p:cNvGrpSpPr>
            <a:grpSpLocks/>
          </p:cNvGrpSpPr>
          <p:nvPr/>
        </p:nvGrpSpPr>
        <p:grpSpPr bwMode="auto">
          <a:xfrm>
            <a:off x="-5889625" y="-1189038"/>
            <a:ext cx="10269538" cy="10106026"/>
            <a:chOff x="-90568" y="-241302"/>
            <a:chExt cx="6321665" cy="6350000"/>
          </a:xfrm>
        </p:grpSpPr>
        <p:sp>
          <p:nvSpPr>
            <p:cNvPr id="46087" name="Freeform 3">
              <a:extLst>
                <a:ext uri="{FF2B5EF4-FFF2-40B4-BE49-F238E27FC236}">
                  <a16:creationId xmlns:a16="http://schemas.microsoft.com/office/drawing/2014/main" id="{48BA931E-EC47-4207-90ED-6D8A438BAC5C}"/>
                </a:ext>
              </a:extLst>
            </p:cNvPr>
            <p:cNvSpPr>
              <a:spLocks noChangeArrowheads="1"/>
            </p:cNvSpPr>
            <p:nvPr/>
          </p:nvSpPr>
          <p:spPr bwMode="auto">
            <a:xfrm>
              <a:off x="-90568" y="-241302"/>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CE1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6083" name="Content Placeholder 2">
            <a:extLst>
              <a:ext uri="{FF2B5EF4-FFF2-40B4-BE49-F238E27FC236}">
                <a16:creationId xmlns:a16="http://schemas.microsoft.com/office/drawing/2014/main" id="{901814CB-CF91-4DBA-BB8B-83BF4256FDB7}"/>
              </a:ext>
            </a:extLst>
          </p:cNvPr>
          <p:cNvSpPr>
            <a:spLocks noGrp="1" noChangeArrowheads="1"/>
          </p:cNvSpPr>
          <p:nvPr>
            <p:ph idx="1"/>
          </p:nvPr>
        </p:nvSpPr>
        <p:spPr>
          <a:xfrm>
            <a:off x="4573588" y="582613"/>
            <a:ext cx="7115175" cy="4730750"/>
          </a:xfrm>
        </p:spPr>
        <p:txBody>
          <a:bodyPr/>
          <a:lstStyle/>
          <a:p>
            <a:pPr eaLnBrk="1" hangingPunct="1"/>
            <a:r>
              <a:rPr lang="en-US" altLang="en-US" sz="2400">
                <a:solidFill>
                  <a:srgbClr val="000000"/>
                </a:solidFill>
                <a:latin typeface="SimSun" panose="02010600030101010101" pitchFamily="2" charset="-122"/>
                <a:ea typeface="SimSun" panose="02010600030101010101" pitchFamily="2" charset="-122"/>
              </a:rPr>
              <a:t>气候变化是21世纪全球发展面临的决定性挑战。</a:t>
            </a:r>
          </a:p>
          <a:p>
            <a:pPr eaLnBrk="1" hangingPunct="1"/>
            <a:r>
              <a:rPr lang="en-US" altLang="en-US" sz="2400">
                <a:solidFill>
                  <a:srgbClr val="000000"/>
                </a:solidFill>
                <a:latin typeface="SimSun" panose="02010600030101010101" pitchFamily="2" charset="-122"/>
                <a:ea typeface="SimSun" panose="02010600030101010101" pitchFamily="2" charset="-122"/>
              </a:rPr>
              <a:t>全世界范围内都已意识到这一严峻挑战，也正制定并实施相关行动，在全球、区域和国家层面应对气候变化。</a:t>
            </a:r>
          </a:p>
          <a:p>
            <a:pPr eaLnBrk="1" hangingPunct="1"/>
            <a:r>
              <a:rPr lang="en-US" altLang="en-US" sz="2400">
                <a:solidFill>
                  <a:srgbClr val="000000"/>
                </a:solidFill>
                <a:latin typeface="SimSun" panose="02010600030101010101" pitchFamily="2" charset="-122"/>
                <a:ea typeface="SimSun" panose="02010600030101010101" pitchFamily="2" charset="-122"/>
              </a:rPr>
              <a:t>CAREC地区的碳排放也是导致气候变化的诱因之一，而该区域特别容易受到气候变化后果的冲击。</a:t>
            </a:r>
          </a:p>
          <a:p>
            <a:pPr eaLnBrk="1" hangingPunct="1"/>
            <a:r>
              <a:rPr lang="en-US" altLang="en-US" sz="2400">
                <a:solidFill>
                  <a:srgbClr val="000000"/>
                </a:solidFill>
                <a:latin typeface="SimSun" panose="02010600030101010101" pitchFamily="2" charset="-122"/>
                <a:ea typeface="SimSun" panose="02010600030101010101" pitchFamily="2" charset="-122"/>
              </a:rPr>
              <a:t>虽然《CAREC 2030年战略》将气候变化定为一个跨领域主题</a:t>
            </a:r>
            <a:r>
              <a:rPr lang="zh-CN" altLang="en-US" sz="2400">
                <a:solidFill>
                  <a:srgbClr val="000000"/>
                </a:solidFill>
                <a:latin typeface="SimSun" panose="02010600030101010101" pitchFamily="2" charset="-122"/>
                <a:ea typeface="SimSun" panose="02010600030101010101" pitchFamily="2" charset="-122"/>
              </a:rPr>
              <a:t>，</a:t>
            </a:r>
            <a:r>
              <a:rPr lang="en-US" altLang="en-US" sz="2400">
                <a:solidFill>
                  <a:srgbClr val="000000"/>
                </a:solidFill>
                <a:latin typeface="SimSun" panose="02010600030101010101" pitchFamily="2" charset="-122"/>
                <a:ea typeface="SimSun" panose="02010600030101010101" pitchFamily="2" charset="-122"/>
              </a:rPr>
              <a:t>但CAREC迄今为止对该主题的关注仍然</a:t>
            </a:r>
            <a:r>
              <a:rPr lang="zh-CN" altLang="en-US" sz="2400">
                <a:solidFill>
                  <a:srgbClr val="000000"/>
                </a:solidFill>
                <a:latin typeface="SimSun" panose="02010600030101010101" pitchFamily="2" charset="-122"/>
                <a:ea typeface="SimSun" panose="02010600030101010101" pitchFamily="2" charset="-122"/>
              </a:rPr>
              <a:t>不足</a:t>
            </a:r>
            <a:r>
              <a:rPr lang="en-US" altLang="en-US" sz="2400">
                <a:solidFill>
                  <a:srgbClr val="000000"/>
                </a:solidFill>
                <a:latin typeface="SimSun" panose="02010600030101010101" pitchFamily="2" charset="-122"/>
                <a:ea typeface="SimSun" panose="02010600030101010101" pitchFamily="2" charset="-122"/>
              </a:rPr>
              <a:t>。</a:t>
            </a:r>
          </a:p>
        </p:txBody>
      </p:sp>
      <p:sp>
        <p:nvSpPr>
          <p:cNvPr id="46084" name="Text Placeholder 9">
            <a:extLst>
              <a:ext uri="{FF2B5EF4-FFF2-40B4-BE49-F238E27FC236}">
                <a16:creationId xmlns:a16="http://schemas.microsoft.com/office/drawing/2014/main" id="{30BAD3E5-4947-42E7-B3DC-F2F5751EADCC}"/>
              </a:ext>
            </a:extLst>
          </p:cNvPr>
          <p:cNvSpPr>
            <a:spLocks noGrp="1" noChangeArrowheads="1"/>
          </p:cNvSpPr>
          <p:nvPr>
            <p:ph type="body" sz="half" idx="2"/>
          </p:nvPr>
        </p:nvSpPr>
        <p:spPr>
          <a:xfrm>
            <a:off x="0" y="5313363"/>
            <a:ext cx="12192000" cy="1260475"/>
          </a:xfrm>
          <a:solidFill>
            <a:schemeClr val="bg2"/>
          </a:solidFill>
        </p:spPr>
        <p:txBody>
          <a:bodyPr/>
          <a:lstStyle/>
          <a:p>
            <a:pPr algn="ctr" eaLnBrk="1" hangingPunct="1"/>
            <a:r>
              <a:rPr lang="en-US" altLang="en-US">
                <a:latin typeface="SimSun" panose="02010600030101010101" pitchFamily="2" charset="-122"/>
                <a:ea typeface="SimSun" panose="02010600030101010101" pitchFamily="2" charset="-122"/>
              </a:rPr>
              <a:t>《CAREC 2030年战略》的各项活动均与国家战略、发展计划以及可持续发展目标（SDGs）和《联合国气候变化框架公约》第21次缔约方大会（COP21）提出的全球气候协议所体现的国际发展议程协调一致。</a:t>
            </a:r>
          </a:p>
          <a:p>
            <a:pPr algn="ctr" eaLnBrk="1" hangingPunct="1"/>
            <a:r>
              <a:rPr lang="en-US" altLang="en-US">
                <a:latin typeface="SimSun" panose="02010600030101010101" pitchFamily="2" charset="-122"/>
                <a:ea typeface="SimSun" panose="02010600030101010101" pitchFamily="2" charset="-122"/>
              </a:rPr>
              <a:t>《CAREC 2030年战略》</a:t>
            </a:r>
          </a:p>
          <a:p>
            <a:pPr eaLnBrk="1" hangingPunct="1"/>
            <a:endParaRPr lang="en-US" altLang="en-US">
              <a:latin typeface="SimSun" panose="02010600030101010101" pitchFamily="2" charset="-122"/>
              <a:ea typeface="SimSun" panose="02010600030101010101" pitchFamily="2" charset="-122"/>
            </a:endParaRPr>
          </a:p>
        </p:txBody>
      </p:sp>
      <p:sp>
        <p:nvSpPr>
          <p:cNvPr id="46085" name="Content Placeholder 2">
            <a:extLst>
              <a:ext uri="{FF2B5EF4-FFF2-40B4-BE49-F238E27FC236}">
                <a16:creationId xmlns:a16="http://schemas.microsoft.com/office/drawing/2014/main" id="{B18459FA-A333-4224-BB91-3F2A777A8C8A}"/>
              </a:ext>
            </a:extLst>
          </p:cNvPr>
          <p:cNvSpPr txBox="1">
            <a:spLocks noChangeArrowheads="1"/>
          </p:cNvSpPr>
          <p:nvPr/>
        </p:nvSpPr>
        <p:spPr bwMode="auto">
          <a:xfrm>
            <a:off x="882650" y="4557713"/>
            <a:ext cx="111156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None/>
            </a:pPr>
            <a:endParaRPr lang="en-US" altLang="en-US" sz="1800" i="1"/>
          </a:p>
        </p:txBody>
      </p:sp>
      <p:sp>
        <p:nvSpPr>
          <p:cNvPr id="46086" name="Title 1">
            <a:extLst>
              <a:ext uri="{FF2B5EF4-FFF2-40B4-BE49-F238E27FC236}">
                <a16:creationId xmlns:a16="http://schemas.microsoft.com/office/drawing/2014/main" id="{EA74C38B-10F2-465B-92DA-8ED327748C80}"/>
              </a:ext>
            </a:extLst>
          </p:cNvPr>
          <p:cNvSpPr>
            <a:spLocks noGrp="1" noChangeArrowheads="1"/>
          </p:cNvSpPr>
          <p:nvPr>
            <p:ph type="title"/>
          </p:nvPr>
        </p:nvSpPr>
        <p:spPr>
          <a:xfrm>
            <a:off x="276225" y="2725738"/>
            <a:ext cx="2784475" cy="839787"/>
          </a:xfrm>
          <a:solidFill>
            <a:schemeClr val="bg1">
              <a:alpha val="0"/>
            </a:schemeClr>
          </a:solidFill>
        </p:spPr>
        <p:txBody>
          <a:bodyPr/>
          <a:lstStyle/>
          <a:p>
            <a:pPr eaLnBrk="1" hangingPunct="1"/>
            <a:r>
              <a:rPr lang="en-US" altLang="en-US" sz="4400">
                <a:latin typeface="SimSun" panose="02010600030101010101" pitchFamily="2" charset="-122"/>
                <a:ea typeface="SimSun" panose="02010600030101010101" pitchFamily="2" charset="-122"/>
              </a:rPr>
              <a:t>背景介绍</a:t>
            </a:r>
            <a:br>
              <a:rPr lang="en-US" altLang="en-US" sz="4000">
                <a:latin typeface="SimSun" panose="02010600030101010101" pitchFamily="2" charset="-122"/>
                <a:ea typeface="SimSun" panose="02010600030101010101" pitchFamily="2" charset="-122"/>
              </a:rPr>
            </a:br>
            <a:endParaRPr lang="en-US" altLang="en-US" sz="4000">
              <a:latin typeface="SimSun" panose="02010600030101010101" pitchFamily="2" charset="-122"/>
              <a:ea typeface="SimSun"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Заголовок 1">
            <a:extLst>
              <a:ext uri="{FF2B5EF4-FFF2-40B4-BE49-F238E27FC236}">
                <a16:creationId xmlns:a16="http://schemas.microsoft.com/office/drawing/2014/main" id="{FB9D2AE3-EC7A-4F75-9091-8CB445ECA3D0}"/>
              </a:ext>
            </a:extLst>
          </p:cNvPr>
          <p:cNvSpPr>
            <a:spLocks noGrp="1" noChangeArrowheads="1"/>
          </p:cNvSpPr>
          <p:nvPr>
            <p:ph type="title"/>
          </p:nvPr>
        </p:nvSpPr>
        <p:spPr>
          <a:xfrm>
            <a:off x="273050" y="1735138"/>
            <a:ext cx="2595563" cy="533400"/>
          </a:xfrm>
        </p:spPr>
        <p:txBody>
          <a:bodyPr/>
          <a:lstStyle/>
          <a:p>
            <a:pPr eaLnBrk="1" hangingPunct="1">
              <a:defRPr/>
            </a:pPr>
            <a:r>
              <a:rPr lang="en-US" altLang="en-US" sz="2800" b="1">
                <a:latin typeface="SimSun" panose="02010600030101010101" pitchFamily="2" charset="-122"/>
                <a:ea typeface="SimSun" panose="02010600030101010101" pitchFamily="2" charset="-122"/>
              </a:rPr>
              <a:t>背景：克服新旧经济挑战的需求日益迫切</a:t>
            </a:r>
          </a:p>
        </p:txBody>
      </p:sp>
      <p:sp>
        <p:nvSpPr>
          <p:cNvPr id="17411" name="TextBox 3">
            <a:extLst>
              <a:ext uri="{FF2B5EF4-FFF2-40B4-BE49-F238E27FC236}">
                <a16:creationId xmlns:a16="http://schemas.microsoft.com/office/drawing/2014/main" id="{0DF8B946-5795-4F7E-A174-C51AA75136CD}"/>
              </a:ext>
            </a:extLst>
          </p:cNvPr>
          <p:cNvSpPr txBox="1">
            <a:spLocks noChangeArrowheads="1"/>
          </p:cNvSpPr>
          <p:nvPr/>
        </p:nvSpPr>
        <p:spPr bwMode="auto">
          <a:xfrm>
            <a:off x="3657600" y="1068388"/>
            <a:ext cx="79978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spcAft>
                <a:spcPts val="2400"/>
              </a:spcAft>
              <a:buSzPct val="200000"/>
              <a:buFont typeface="Wingdings" panose="05000000000000000000" pitchFamily="2" charset="2"/>
              <a:buChar char="Ø"/>
            </a:pPr>
            <a:r>
              <a:rPr lang="en-US" altLang="en-US" sz="2400" b="1">
                <a:latin typeface="SimSun" panose="02010600030101010101" pitchFamily="2" charset="-122"/>
                <a:ea typeface="SimSun" panose="02010600030101010101" pitchFamily="2" charset="-122"/>
              </a:rPr>
              <a:t>尽管新冠疫情肆虐，大多数CAREC经济体的</a:t>
            </a:r>
            <a:r>
              <a:rPr lang="en-US" altLang="en-US" sz="2400" b="1">
                <a:solidFill>
                  <a:srgbClr val="FF0000"/>
                </a:solidFill>
                <a:latin typeface="SimSun" panose="02010600030101010101" pitchFamily="2" charset="-122"/>
                <a:ea typeface="SimSun" panose="02010600030101010101" pitchFamily="2" charset="-122"/>
              </a:rPr>
              <a:t>GDP均已超过2019年水平</a:t>
            </a:r>
            <a:r>
              <a:rPr lang="en-US" altLang="en-US" sz="2400" b="1">
                <a:latin typeface="SimSun" panose="02010600030101010101" pitchFamily="2" charset="-122"/>
                <a:ea typeface="SimSun" panose="02010600030101010101" pitchFamily="2" charset="-122"/>
              </a:rPr>
              <a:t>。</a:t>
            </a:r>
          </a:p>
          <a:p>
            <a:pPr eaLnBrk="1" hangingPunct="1">
              <a:spcAft>
                <a:spcPts val="2400"/>
              </a:spcAft>
              <a:buSzPct val="200000"/>
              <a:buFont typeface="Wingdings" panose="05000000000000000000" pitchFamily="2" charset="2"/>
              <a:buChar char="Ø"/>
            </a:pPr>
            <a:r>
              <a:rPr lang="en-US" altLang="en-US" sz="2400" b="1">
                <a:latin typeface="SimSun" panose="02010600030101010101" pitchFamily="2" charset="-122"/>
                <a:ea typeface="SimSun" panose="02010600030101010101" pitchFamily="2" charset="-122"/>
              </a:rPr>
              <a:t>然而复苏态势尚不稳固，健康威胁和地缘政治紧张局势又带来了</a:t>
            </a:r>
            <a:r>
              <a:rPr lang="en-US" altLang="en-US" sz="2400" b="1">
                <a:solidFill>
                  <a:srgbClr val="FF0000"/>
                </a:solidFill>
                <a:latin typeface="SimSun" panose="02010600030101010101" pitchFamily="2" charset="-122"/>
                <a:ea typeface="SimSun" panose="02010600030101010101" pitchFamily="2" charset="-122"/>
              </a:rPr>
              <a:t>全新的挑战</a:t>
            </a:r>
            <a:r>
              <a:rPr lang="en-US" altLang="en-US" sz="2400" b="1">
                <a:latin typeface="SimSun" panose="02010600030101010101" pitchFamily="2" charset="-122"/>
                <a:ea typeface="SimSun" panose="02010600030101010101" pitchFamily="2" charset="-122"/>
              </a:rPr>
              <a:t>。</a:t>
            </a:r>
          </a:p>
          <a:p>
            <a:pPr eaLnBrk="1" hangingPunct="1">
              <a:spcAft>
                <a:spcPts val="2400"/>
              </a:spcAft>
              <a:buSzPct val="200000"/>
              <a:buFont typeface="Wingdings" panose="05000000000000000000" pitchFamily="2" charset="2"/>
              <a:buChar char="Ø"/>
            </a:pPr>
            <a:r>
              <a:rPr lang="en-US" altLang="en-US" sz="2400" b="1">
                <a:solidFill>
                  <a:srgbClr val="FF0000"/>
                </a:solidFill>
                <a:latin typeface="SimSun" panose="02010600030101010101" pitchFamily="2" charset="-122"/>
                <a:ea typeface="SimSun" panose="02010600030101010101" pitchFamily="2" charset="-122"/>
              </a:rPr>
              <a:t>更新经济范式</a:t>
            </a:r>
            <a:r>
              <a:rPr lang="zh-CN" altLang="en-US" sz="2400" b="1">
                <a:solidFill>
                  <a:srgbClr val="FF0000"/>
                </a:solidFill>
                <a:latin typeface="SimSun" panose="02010600030101010101" pitchFamily="2" charset="-122"/>
                <a:ea typeface="SimSun" panose="02010600030101010101" pitchFamily="2" charset="-122"/>
              </a:rPr>
              <a:t>，</a:t>
            </a:r>
            <a:r>
              <a:rPr lang="en-US" altLang="en-US" sz="2400" b="1">
                <a:latin typeface="SimSun" panose="02010600030101010101" pitchFamily="2" charset="-122"/>
                <a:ea typeface="SimSun" panose="02010600030101010101" pitchFamily="2" charset="-122"/>
              </a:rPr>
              <a:t>力</a:t>
            </a:r>
            <a:r>
              <a:rPr lang="en-US" altLang="en-US" sz="2400" b="1">
                <a:latin typeface="SimSun" panose="02010600030101010101" pitchFamily="2" charset="-122"/>
                <a:ea typeface="SimSun" panose="02010600030101010101" pitchFamily="2" charset="-122"/>
                <a:sym typeface="Arial" panose="020B0604020202020204" pitchFamily="34" charset="0"/>
              </a:rPr>
              <a:t>求</a:t>
            </a:r>
            <a:r>
              <a:rPr lang="en-US" altLang="en-US" sz="2400" b="1">
                <a:latin typeface="SimSun" panose="02010600030101010101" pitchFamily="2" charset="-122"/>
                <a:ea typeface="SimSun" panose="02010600030101010101" pitchFamily="2" charset="-122"/>
              </a:rPr>
              <a:t>在经济增长和社会发展的愿景与气候要求、韧性和包容性之间达成平衡</a:t>
            </a:r>
            <a:r>
              <a:rPr lang="zh-CN" altLang="en-US" sz="2400" b="1">
                <a:latin typeface="SimSun" panose="02010600030101010101" pitchFamily="2" charset="-122"/>
                <a:ea typeface="SimSun" panose="02010600030101010101" pitchFamily="2" charset="-122"/>
              </a:rPr>
              <a:t>，</a:t>
            </a:r>
            <a:r>
              <a:rPr lang="en-US" altLang="en-US" sz="2400" b="1">
                <a:latin typeface="SimSun" panose="02010600030101010101" pitchFamily="2" charset="-122"/>
                <a:ea typeface="SimSun" panose="02010600030101010101" pitchFamily="2" charset="-122"/>
              </a:rPr>
              <a:t>已成为全球议程的核心。</a:t>
            </a:r>
          </a:p>
          <a:p>
            <a:pPr eaLnBrk="1" hangingPunct="1">
              <a:spcAft>
                <a:spcPts val="2400"/>
              </a:spcAft>
              <a:buSzPct val="200000"/>
              <a:buFont typeface="Wingdings" panose="05000000000000000000" pitchFamily="2" charset="2"/>
              <a:buChar char="Ø"/>
            </a:pPr>
            <a:r>
              <a:rPr lang="en-US" altLang="en-US" sz="2400" b="1">
                <a:latin typeface="SimSun" panose="02010600030101010101" pitchFamily="2" charset="-122"/>
                <a:ea typeface="SimSun" panose="02010600030101010101" pitchFamily="2" charset="-122"/>
              </a:rPr>
              <a:t>CAREC经济体需要根据全新的趋势和快速改变的需求</a:t>
            </a:r>
            <a:r>
              <a:rPr lang="en-US" altLang="en-US" sz="2400" b="1">
                <a:solidFill>
                  <a:srgbClr val="FF0000"/>
                </a:solidFill>
                <a:latin typeface="SimSun" panose="02010600030101010101" pitchFamily="2" charset="-122"/>
                <a:ea typeface="SimSun" panose="02010600030101010101" pitchFamily="2" charset="-122"/>
              </a:rPr>
              <a:t>调整其战略 </a:t>
            </a:r>
            <a:r>
              <a:rPr lang="en-US" altLang="en-US" sz="2400" b="1">
                <a:latin typeface="SimSun" panose="02010600030101010101" pitchFamily="2" charset="-122"/>
                <a:ea typeface="SimSun" panose="02010600030101010101" pitchFamily="2" charset="-122"/>
              </a:rPr>
              <a:t>。</a:t>
            </a:r>
          </a:p>
        </p:txBody>
      </p:sp>
      <p:pic>
        <p:nvPicPr>
          <p:cNvPr id="17412" name="Picture 2">
            <a:extLst>
              <a:ext uri="{FF2B5EF4-FFF2-40B4-BE49-F238E27FC236}">
                <a16:creationId xmlns:a16="http://schemas.microsoft.com/office/drawing/2014/main" id="{03346CB8-9BEC-4B1A-9690-28A40A211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830"/>
          <a:stretch>
            <a:fillRect/>
          </a:stretch>
        </p:blipFill>
        <p:spPr bwMode="auto">
          <a:xfrm>
            <a:off x="0" y="3284538"/>
            <a:ext cx="34274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DC99-F2AD-4E3B-8BBA-3D0DBF6B6B11}"/>
              </a:ext>
            </a:extLst>
          </p:cNvPr>
          <p:cNvSpPr>
            <a:spLocks noGrp="1"/>
          </p:cNvSpPr>
          <p:nvPr>
            <p:ph type="title"/>
          </p:nvPr>
        </p:nvSpPr>
        <p:spPr>
          <a:xfrm>
            <a:off x="423863" y="2200275"/>
            <a:ext cx="2411412" cy="2457450"/>
          </a:xfrm>
          <a:solidFill>
            <a:schemeClr val="bg2"/>
          </a:solidFill>
        </p:spPr>
        <p:txBody>
          <a:bodyPr rtlCol="0">
            <a:noAutofit/>
          </a:bodyPr>
          <a:lstStyle/>
          <a:p>
            <a:pPr eaLnBrk="1" fontAlgn="auto" hangingPunct="1">
              <a:defRPr/>
            </a:pPr>
            <a:r>
              <a:rPr lang="en-US" sz="4000" spc="-100">
                <a:latin typeface="SimSun" pitchFamily="2" charset="-122"/>
                <a:ea typeface="SimSun" pitchFamily="2" charset="-122"/>
                <a:cs typeface="Antonio Bold" charset="0"/>
              </a:rPr>
              <a:t>气候概略研究：</a:t>
            </a:r>
            <a:br>
              <a:rPr lang="en-US" sz="4000" spc="-100">
                <a:latin typeface="SimSun" pitchFamily="2" charset="-122"/>
                <a:ea typeface="SimSun" pitchFamily="2" charset="-122"/>
                <a:cs typeface="Antonio Bold" charset="0"/>
              </a:rPr>
            </a:br>
            <a:r>
              <a:rPr lang="en-US" sz="4000" spc="-100">
                <a:latin typeface="SimSun" pitchFamily="2" charset="-122"/>
                <a:ea typeface="SimSun" pitchFamily="2" charset="-122"/>
                <a:cs typeface="Antonio Bold" charset="0"/>
              </a:rPr>
              <a:t>目的</a:t>
            </a:r>
            <a:br>
              <a:rPr lang="en-US" sz="4000" spc="-100">
                <a:latin typeface="SimSun" pitchFamily="2" charset="-122"/>
                <a:ea typeface="SimSun" pitchFamily="2" charset="-122"/>
                <a:cs typeface="Antonio Bold" charset="0"/>
              </a:rPr>
            </a:br>
            <a:endParaRPr lang="en-US" sz="4000" spc="-100" noProof="1">
              <a:latin typeface="SimSun" pitchFamily="2" charset="-122"/>
              <a:ea typeface="SimSun" pitchFamily="2" charset="-122"/>
              <a:cs typeface="Antonio Bold" charset="0"/>
              <a:sym typeface="+mn-ea"/>
            </a:endParaRPr>
          </a:p>
        </p:txBody>
      </p:sp>
      <p:sp>
        <p:nvSpPr>
          <p:cNvPr id="47107" name="Content Placeholder 4">
            <a:extLst>
              <a:ext uri="{FF2B5EF4-FFF2-40B4-BE49-F238E27FC236}">
                <a16:creationId xmlns:a16="http://schemas.microsoft.com/office/drawing/2014/main" id="{DE6AA55E-97BE-4B2F-8297-E7DA0B5FCEAC}"/>
              </a:ext>
            </a:extLst>
          </p:cNvPr>
          <p:cNvSpPr>
            <a:spLocks noGrp="1" noChangeArrowheads="1"/>
          </p:cNvSpPr>
          <p:nvPr>
            <p:ph type="body" sz="half" idx="2"/>
          </p:nvPr>
        </p:nvSpPr>
        <p:spPr>
          <a:xfrm>
            <a:off x="2981325" y="292100"/>
            <a:ext cx="8951913" cy="6419850"/>
          </a:xfrm>
        </p:spPr>
        <p:txBody>
          <a:bodyPr/>
          <a:lstStyle/>
          <a:p>
            <a:pPr eaLnBrk="1" hangingPunct="1">
              <a:lnSpc>
                <a:spcPct val="110000"/>
              </a:lnSpc>
            </a:pPr>
            <a:r>
              <a:rPr lang="en-US" altLang="en-US" sz="2400">
                <a:latin typeface="SimSun" panose="02010600030101010101" pitchFamily="2" charset="-122"/>
                <a:ea typeface="SimSun" panose="02010600030101010101" pitchFamily="2" charset="-122"/>
              </a:rPr>
              <a:t>亚洲开发银行委托开展一项概略研究，探讨CAREC如何将其对应对气候变化区域行动的支持最大化。</a:t>
            </a:r>
          </a:p>
          <a:p>
            <a:pPr eaLnBrk="1" hangingPunct="1">
              <a:lnSpc>
                <a:spcPct val="110000"/>
              </a:lnSpc>
            </a:pPr>
            <a:r>
              <a:rPr lang="en-US" altLang="en-US" sz="2400">
                <a:latin typeface="SimSun" panose="02010600030101010101" pitchFamily="2" charset="-122"/>
                <a:ea typeface="SimSun" panose="02010600030101010101" pitchFamily="2" charset="-122"/>
              </a:rPr>
              <a:t>这项概略研究的目的是借助CAREC为该地区的气候议程制定一个系统性的战略方针。主要措施包括：</a:t>
            </a:r>
          </a:p>
          <a:p>
            <a:pPr eaLnBrk="1" hangingPunct="1">
              <a:lnSpc>
                <a:spcPct val="110000"/>
              </a:lnSpc>
            </a:pPr>
            <a:endParaRPr lang="en-US" altLang="en-US" sz="900">
              <a:latin typeface="Open Sauce Italics" charset="0"/>
            </a:endParaRPr>
          </a:p>
          <a:p>
            <a:pPr marL="800100" lvl="1" indent="-342900" eaLnBrk="1" hangingPunct="1">
              <a:lnSpc>
                <a:spcPct val="110000"/>
              </a:lnSpc>
              <a:buFont typeface="Arial" panose="020B0604020202020204" pitchFamily="34" charset="0"/>
              <a:buChar char="•"/>
            </a:pPr>
            <a:r>
              <a:rPr lang="en-US" altLang="en-US" sz="2400">
                <a:latin typeface="SimSun" panose="02010600030101010101" pitchFamily="2" charset="-122"/>
                <a:ea typeface="SimSun" panose="02010600030101010101" pitchFamily="2" charset="-122"/>
              </a:rPr>
              <a:t>向CAREC成员国、秘书处和发展伙伴通报气候变化问题以及与气候变化相关的国家和区域政策和工具</a:t>
            </a:r>
          </a:p>
          <a:p>
            <a:pPr marL="800100" lvl="1" indent="-342900" eaLnBrk="1" hangingPunct="1">
              <a:lnSpc>
                <a:spcPct val="110000"/>
              </a:lnSpc>
              <a:buFont typeface="Arial" panose="020B0604020202020204" pitchFamily="34" charset="0"/>
              <a:buChar char="•"/>
            </a:pPr>
            <a:r>
              <a:rPr lang="en-US" altLang="en-US" sz="2400">
                <a:latin typeface="SimSun" panose="02010600030101010101" pitchFamily="2" charset="-122"/>
                <a:ea typeface="SimSun" panose="02010600030101010101" pitchFamily="2" charset="-122"/>
              </a:rPr>
              <a:t>探索区域合作在该地区气候问题上的作用和机制</a:t>
            </a:r>
          </a:p>
          <a:p>
            <a:pPr marL="800100" lvl="1" indent="-342900" eaLnBrk="1" hangingPunct="1">
              <a:lnSpc>
                <a:spcPct val="110000"/>
              </a:lnSpc>
              <a:buFont typeface="Arial" panose="020B0604020202020204" pitchFamily="34" charset="0"/>
              <a:buChar char="•"/>
            </a:pPr>
            <a:r>
              <a:rPr lang="en-US" altLang="en-US" sz="2400">
                <a:latin typeface="SimSun" panose="02010600030101010101" pitchFamily="2" charset="-122"/>
                <a:ea typeface="SimSun" panose="02010600030101010101" pitchFamily="2" charset="-122"/>
              </a:rPr>
              <a:t>确定CAREC在气候问题上的潜在切入点</a:t>
            </a:r>
          </a:p>
          <a:p>
            <a:pPr marL="800100" lvl="1" indent="-342900" eaLnBrk="1" hangingPunct="1">
              <a:lnSpc>
                <a:spcPct val="110000"/>
              </a:lnSpc>
              <a:buFont typeface="Arial" panose="020B0604020202020204" pitchFamily="34" charset="0"/>
              <a:buChar char="•"/>
            </a:pPr>
            <a:r>
              <a:rPr lang="en-US" altLang="en-US" sz="2400">
                <a:latin typeface="SimSun" panose="02010600030101010101" pitchFamily="2" charset="-122"/>
                <a:ea typeface="SimSun" panose="02010600030101010101" pitchFamily="2" charset="-122"/>
              </a:rPr>
              <a:t>提出将气候问题纳入CAREC五大支柱的方法</a:t>
            </a:r>
          </a:p>
          <a:p>
            <a:pPr marL="800100" lvl="1" indent="-342900" eaLnBrk="1" hangingPunct="1">
              <a:lnSpc>
                <a:spcPct val="110000"/>
              </a:lnSpc>
              <a:buFont typeface="Arial" panose="020B0604020202020204" pitchFamily="34" charset="0"/>
              <a:buChar char="•"/>
            </a:pPr>
            <a:r>
              <a:rPr lang="en-US" altLang="en-US" sz="2400">
                <a:latin typeface="SimSun" panose="02010600030101010101" pitchFamily="2" charset="-122"/>
                <a:ea typeface="SimSun" panose="02010600030101010101" pitchFamily="2" charset="-122"/>
              </a:rPr>
              <a:t>在促进区域和全球气候议程方面，找到CAREC项目的独有优势</a:t>
            </a:r>
          </a:p>
          <a:p>
            <a:pPr eaLnBrk="1" hangingPunct="1"/>
            <a:endParaRPr lang="en-US" altLang="en-US" sz="2400">
              <a:latin typeface="SimSun" panose="02010600030101010101" pitchFamily="2" charset="-122"/>
              <a:ea typeface="SimSun"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7D50428-DC4B-47A5-BB13-E4AD4917C609}"/>
              </a:ext>
            </a:extLst>
          </p:cNvPr>
          <p:cNvSpPr>
            <a:spLocks noGrp="1" noChangeArrowheads="1"/>
          </p:cNvSpPr>
          <p:nvPr>
            <p:ph type="title"/>
          </p:nvPr>
        </p:nvSpPr>
        <p:spPr>
          <a:xfrm>
            <a:off x="522288" y="1774825"/>
            <a:ext cx="2565400" cy="2449513"/>
          </a:xfrm>
          <a:solidFill>
            <a:schemeClr val="bg2"/>
          </a:solidFill>
        </p:spPr>
        <p:txBody>
          <a:bodyPr/>
          <a:lstStyle/>
          <a:p>
            <a:pPr eaLnBrk="1" hangingPunct="1"/>
            <a:r>
              <a:rPr lang="en-US" altLang="en-US" sz="4000">
                <a:latin typeface="SimSun" panose="02010600030101010101" pitchFamily="2" charset="-122"/>
                <a:ea typeface="SimSun" panose="02010600030101010101" pitchFamily="2" charset="-122"/>
              </a:rPr>
              <a:t>气候概略</a:t>
            </a:r>
            <a:br>
              <a:rPr lang="en-US" altLang="en-US" sz="4000">
                <a:latin typeface="SimSun" panose="02010600030101010101" pitchFamily="2" charset="-122"/>
                <a:ea typeface="SimSun" panose="02010600030101010101" pitchFamily="2" charset="-122"/>
              </a:rPr>
            </a:br>
            <a:r>
              <a:rPr lang="en-US" altLang="en-US" sz="4000">
                <a:latin typeface="SimSun" panose="02010600030101010101" pitchFamily="2" charset="-122"/>
                <a:ea typeface="SimSun" panose="02010600030101010101" pitchFamily="2" charset="-122"/>
              </a:rPr>
              <a:t>研究：</a:t>
            </a:r>
            <a:br>
              <a:rPr lang="en-US" altLang="en-US" sz="4000">
                <a:latin typeface="SimSun" panose="02010600030101010101" pitchFamily="2" charset="-122"/>
                <a:ea typeface="SimSun" panose="02010600030101010101" pitchFamily="2" charset="-122"/>
              </a:rPr>
            </a:br>
            <a:r>
              <a:rPr lang="zh-CN" altLang="en-US" sz="4000">
                <a:latin typeface="SimSun" panose="02010600030101010101" pitchFamily="2" charset="-122"/>
                <a:ea typeface="SimSun" panose="02010600030101010101" pitchFamily="2" charset="-122"/>
              </a:rPr>
              <a:t>梗概</a:t>
            </a:r>
            <a:br>
              <a:rPr lang="en-US" altLang="en-US" sz="4000">
                <a:latin typeface="SimSun" panose="02010600030101010101" pitchFamily="2" charset="-122"/>
                <a:ea typeface="SimSun" panose="02010600030101010101" pitchFamily="2" charset="-122"/>
              </a:rPr>
            </a:br>
            <a:endParaRPr lang="en-US" altLang="en-US" sz="4000">
              <a:latin typeface="SimSun" panose="02010600030101010101" pitchFamily="2" charset="-122"/>
              <a:ea typeface="SimSun" panose="02010600030101010101" pitchFamily="2" charset="-122"/>
            </a:endParaRPr>
          </a:p>
        </p:txBody>
      </p:sp>
      <p:sp>
        <p:nvSpPr>
          <p:cNvPr id="48131" name="Content Placeholder 2">
            <a:extLst>
              <a:ext uri="{FF2B5EF4-FFF2-40B4-BE49-F238E27FC236}">
                <a16:creationId xmlns:a16="http://schemas.microsoft.com/office/drawing/2014/main" id="{09ED86C4-EBD8-48C9-B5B9-137A3DC8727D}"/>
              </a:ext>
            </a:extLst>
          </p:cNvPr>
          <p:cNvSpPr>
            <a:spLocks noGrp="1" noChangeArrowheads="1"/>
          </p:cNvSpPr>
          <p:nvPr>
            <p:ph idx="1"/>
          </p:nvPr>
        </p:nvSpPr>
        <p:spPr>
          <a:xfrm>
            <a:off x="3292475" y="304800"/>
            <a:ext cx="8377238" cy="6215063"/>
          </a:xfrm>
        </p:spPr>
        <p:txBody>
          <a:bodyPr/>
          <a:lstStyle/>
          <a:p>
            <a:pPr eaLnBrk="1" hangingPunct="1">
              <a:lnSpc>
                <a:spcPct val="100000"/>
              </a:lnSpc>
            </a:pPr>
            <a:r>
              <a:rPr lang="en-US" altLang="en-US" sz="2400" b="1">
                <a:latin typeface="SimSun" panose="02010600030101010101" pitchFamily="2" charset="-122"/>
                <a:ea typeface="SimSun" panose="02010600030101010101" pitchFamily="2" charset="-122"/>
              </a:rPr>
              <a:t>CAREC地区的气候变化：挑战和问题</a:t>
            </a:r>
            <a:endParaRPr lang="en-US" altLang="en-US" sz="2400">
              <a:latin typeface="Open Sauce Italics" charset="0"/>
            </a:endParaRPr>
          </a:p>
          <a:p>
            <a:pPr lvl="1" eaLnBrk="1" hangingPunct="1">
              <a:lnSpc>
                <a:spcPct val="100000"/>
              </a:lnSpc>
            </a:pPr>
            <a:r>
              <a:rPr lang="en-US" altLang="en-US" sz="2400">
                <a:latin typeface="SimSun" panose="02010600030101010101" pitchFamily="2" charset="-122"/>
                <a:ea typeface="SimSun" panose="02010600030101010101" pitchFamily="2" charset="-122"/>
              </a:rPr>
              <a:t>CAREC国家和次区域概况</a:t>
            </a:r>
          </a:p>
          <a:p>
            <a:pPr lvl="1" eaLnBrk="1" hangingPunct="1">
              <a:lnSpc>
                <a:spcPct val="100000"/>
              </a:lnSpc>
            </a:pPr>
            <a:r>
              <a:rPr lang="en-US" altLang="en-US" sz="2400">
                <a:latin typeface="SimSun" panose="02010600030101010101" pitchFamily="2" charset="-122"/>
                <a:ea typeface="SimSun" panose="02010600030101010101" pitchFamily="2" charset="-122"/>
              </a:rPr>
              <a:t>气候挑战、问题、预测、承诺和绩效</a:t>
            </a:r>
          </a:p>
          <a:p>
            <a:pPr lvl="1" eaLnBrk="1" hangingPunct="1">
              <a:lnSpc>
                <a:spcPct val="100000"/>
              </a:lnSpc>
            </a:pPr>
            <a:r>
              <a:rPr lang="en-US" altLang="en-US" sz="2400">
                <a:latin typeface="SimSun" panose="02010600030101010101" pitchFamily="2" charset="-122"/>
                <a:ea typeface="SimSun" panose="02010600030101010101" pitchFamily="2" charset="-122"/>
              </a:rPr>
              <a:t>CAREC地区区域和次区域层面的气候议程和区域平台</a:t>
            </a:r>
          </a:p>
          <a:p>
            <a:pPr lvl="1" eaLnBrk="1" hangingPunct="1">
              <a:lnSpc>
                <a:spcPct val="100000"/>
              </a:lnSpc>
            </a:pPr>
            <a:r>
              <a:rPr lang="en-US" altLang="en-US" sz="2400">
                <a:latin typeface="SimSun" panose="02010600030101010101" pitchFamily="2" charset="-122"/>
                <a:ea typeface="SimSun" panose="02010600030101010101" pitchFamily="2" charset="-122"/>
              </a:rPr>
              <a:t>资金需求和选择</a:t>
            </a:r>
          </a:p>
          <a:p>
            <a:pPr eaLnBrk="1" hangingPunct="1">
              <a:lnSpc>
                <a:spcPct val="100000"/>
              </a:lnSpc>
            </a:pPr>
            <a:r>
              <a:rPr lang="en-US" altLang="en-US" sz="2400" b="1">
                <a:latin typeface="SimSun" panose="02010600030101010101" pitchFamily="2" charset="-122"/>
                <a:ea typeface="SimSun" panose="02010600030101010101" pitchFamily="2" charset="-122"/>
              </a:rPr>
              <a:t>CAREC迄今为止应对气候变化的方法</a:t>
            </a:r>
            <a:endParaRPr lang="en-US" altLang="en-US" sz="2400">
              <a:latin typeface="Open Sauce Italics" charset="0"/>
            </a:endParaRPr>
          </a:p>
          <a:p>
            <a:pPr lvl="1" eaLnBrk="1" hangingPunct="1">
              <a:lnSpc>
                <a:spcPct val="100000"/>
              </a:lnSpc>
            </a:pPr>
            <a:r>
              <a:rPr lang="en-US" altLang="en-US" sz="2400">
                <a:latin typeface="SimSun" panose="02010600030101010101" pitchFamily="2" charset="-122"/>
                <a:ea typeface="SimSun" panose="02010600030101010101" pitchFamily="2" charset="-122"/>
              </a:rPr>
              <a:t>《CAREC 2030年战略》、部门战略及其他知识产品</a:t>
            </a:r>
          </a:p>
          <a:p>
            <a:pPr lvl="1" eaLnBrk="1" hangingPunct="1">
              <a:lnSpc>
                <a:spcPct val="100000"/>
              </a:lnSpc>
            </a:pPr>
            <a:r>
              <a:rPr lang="en-US" altLang="en-US" sz="2400">
                <a:latin typeface="SimSun" panose="02010600030101010101" pitchFamily="2" charset="-122"/>
                <a:ea typeface="SimSun" panose="02010600030101010101" pitchFamily="2" charset="-122"/>
              </a:rPr>
              <a:t>项目组合</a:t>
            </a:r>
          </a:p>
          <a:p>
            <a:pPr lvl="1" eaLnBrk="1" hangingPunct="1">
              <a:lnSpc>
                <a:spcPct val="100000"/>
              </a:lnSpc>
            </a:pPr>
            <a:r>
              <a:rPr lang="en-US" altLang="en-US" sz="2400">
                <a:latin typeface="SimSun" panose="02010600030101010101" pitchFamily="2" charset="-122"/>
                <a:ea typeface="SimSun" panose="02010600030101010101" pitchFamily="2" charset="-122"/>
              </a:rPr>
              <a:t>迄今为止，CAREC在区域层面的气候活动参与度</a:t>
            </a:r>
          </a:p>
          <a:p>
            <a:pPr eaLnBrk="1" hangingPunct="1">
              <a:lnSpc>
                <a:spcPct val="100000"/>
              </a:lnSpc>
            </a:pPr>
            <a:r>
              <a:rPr lang="en-US" altLang="en-US" sz="2400" b="1">
                <a:latin typeface="SimSun" panose="02010600030101010101" pitchFamily="2" charset="-122"/>
                <a:ea typeface="SimSun" panose="02010600030101010101" pitchFamily="2" charset="-122"/>
              </a:rPr>
              <a:t>CAREC的未来方向</a:t>
            </a:r>
            <a:endParaRPr lang="en-US" altLang="en-US" sz="2400">
              <a:latin typeface="Open Sauce Italics" charset="0"/>
            </a:endParaRPr>
          </a:p>
          <a:p>
            <a:pPr lvl="1" eaLnBrk="1" hangingPunct="1">
              <a:lnSpc>
                <a:spcPct val="100000"/>
              </a:lnSpc>
            </a:pPr>
            <a:r>
              <a:rPr lang="en-US" altLang="en-US" sz="2400">
                <a:latin typeface="SimSun" panose="02010600030101010101" pitchFamily="2" charset="-122"/>
                <a:ea typeface="SimSun" panose="02010600030101010101" pitchFamily="2" charset="-122"/>
              </a:rPr>
              <a:t>为CAREC和CAREC成员国提供的必要气候行动相关结论/信息，特别是区域合作相关议题</a:t>
            </a:r>
          </a:p>
          <a:p>
            <a:pPr lvl="1" eaLnBrk="1" hangingPunct="1">
              <a:lnSpc>
                <a:spcPct val="100000"/>
              </a:lnSpc>
            </a:pPr>
            <a:r>
              <a:rPr lang="en-US" altLang="en-US" sz="2400">
                <a:latin typeface="SimSun" panose="02010600030101010101" pitchFamily="2" charset="-122"/>
                <a:ea typeface="SimSun" panose="02010600030101010101" pitchFamily="2" charset="-122"/>
              </a:rPr>
              <a:t>对CAREC的建议</a:t>
            </a:r>
          </a:p>
          <a:p>
            <a:pPr eaLnBrk="1" hangingPunct="1"/>
            <a:endParaRPr lang="en-US" altLang="en-US" sz="2400">
              <a:latin typeface="SimSun" panose="02010600030101010101" pitchFamily="2" charset="-122"/>
              <a:ea typeface="SimSun"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BE06-B98C-49A3-9AE1-6654544081C0}"/>
              </a:ext>
            </a:extLst>
          </p:cNvPr>
          <p:cNvSpPr>
            <a:spLocks noGrp="1"/>
          </p:cNvSpPr>
          <p:nvPr>
            <p:ph type="title"/>
          </p:nvPr>
        </p:nvSpPr>
        <p:spPr>
          <a:xfrm>
            <a:off x="474663" y="2066925"/>
            <a:ext cx="2484437" cy="1911350"/>
          </a:xfrm>
          <a:solidFill>
            <a:schemeClr val="bg2"/>
          </a:solidFill>
        </p:spPr>
        <p:txBody>
          <a:bodyPr rtlCol="0">
            <a:noAutofit/>
          </a:bodyPr>
          <a:lstStyle/>
          <a:p>
            <a:pPr eaLnBrk="1" fontAlgn="auto" hangingPunct="1">
              <a:defRPr/>
            </a:pPr>
            <a:r>
              <a:rPr lang="en-US" sz="4000" spc="-100">
                <a:latin typeface="SimSun" pitchFamily="2" charset="-122"/>
                <a:ea typeface="SimSun" pitchFamily="2" charset="-122"/>
                <a:cs typeface="Antonio Bold" charset="0"/>
              </a:rPr>
              <a:t>气候概略研究：</a:t>
            </a:r>
            <a:br>
              <a:rPr lang="en-US" sz="4000" spc="-100">
                <a:latin typeface="SimSun" pitchFamily="2" charset="-122"/>
                <a:ea typeface="SimSun" pitchFamily="2" charset="-122"/>
                <a:cs typeface="Antonio Bold" charset="0"/>
              </a:rPr>
            </a:br>
            <a:r>
              <a:rPr lang="en-US" sz="4000" spc="-100">
                <a:latin typeface="SimSun" pitchFamily="2" charset="-122"/>
                <a:ea typeface="SimSun" pitchFamily="2" charset="-122"/>
                <a:cs typeface="Antonio Bold" charset="0"/>
              </a:rPr>
              <a:t>方法</a:t>
            </a:r>
            <a:endParaRPr lang="en-US" sz="4000" spc="-100" noProof="1">
              <a:latin typeface="SimSun" pitchFamily="2" charset="-122"/>
              <a:ea typeface="SimSun" pitchFamily="2" charset="-122"/>
              <a:cs typeface="Antonio Bold" charset="0"/>
              <a:sym typeface="+mn-ea"/>
            </a:endParaRPr>
          </a:p>
        </p:txBody>
      </p:sp>
      <p:sp>
        <p:nvSpPr>
          <p:cNvPr id="49155" name="Content Placeholder 2">
            <a:extLst>
              <a:ext uri="{FF2B5EF4-FFF2-40B4-BE49-F238E27FC236}">
                <a16:creationId xmlns:a16="http://schemas.microsoft.com/office/drawing/2014/main" id="{CBD267DD-2ECA-4CD9-8048-EC0C5DA67FDF}"/>
              </a:ext>
            </a:extLst>
          </p:cNvPr>
          <p:cNvSpPr>
            <a:spLocks noGrp="1" noChangeArrowheads="1"/>
          </p:cNvSpPr>
          <p:nvPr>
            <p:ph idx="1"/>
          </p:nvPr>
        </p:nvSpPr>
        <p:spPr>
          <a:xfrm>
            <a:off x="3328988" y="365125"/>
            <a:ext cx="8388350" cy="6254750"/>
          </a:xfrm>
        </p:spPr>
        <p:txBody>
          <a:bodyPr/>
          <a:lstStyle/>
          <a:p>
            <a:pPr eaLnBrk="1" hangingPunct="1">
              <a:lnSpc>
                <a:spcPct val="110000"/>
              </a:lnSpc>
            </a:pPr>
            <a:r>
              <a:rPr lang="en-US" altLang="en-US" sz="2200">
                <a:latin typeface="SimSun" panose="02010600030101010101" pitchFamily="2" charset="-122"/>
                <a:ea typeface="SimSun" panose="02010600030101010101" pitchFamily="2" charset="-122"/>
              </a:rPr>
              <a:t>该概略研究的方式方法将侧重于</a:t>
            </a:r>
          </a:p>
          <a:p>
            <a:pPr lvl="1" eaLnBrk="1" hangingPunct="1">
              <a:lnSpc>
                <a:spcPct val="110000"/>
              </a:lnSpc>
              <a:buFont typeface="Courier New" panose="02070309020205020404" pitchFamily="49" charset="0"/>
              <a:buChar char="o"/>
            </a:pPr>
            <a:r>
              <a:rPr lang="en-US" altLang="en-US" sz="2200">
                <a:latin typeface="SimSun" panose="02010600030101010101" pitchFamily="2" charset="-122"/>
                <a:ea typeface="SimSun" panose="02010600030101010101" pitchFamily="2" charset="-122"/>
              </a:rPr>
              <a:t>审核并分析文献记录证据，包括CAREC知识产品和英语和俄语专家文献</a:t>
            </a:r>
          </a:p>
          <a:p>
            <a:pPr lvl="1" eaLnBrk="1" hangingPunct="1">
              <a:lnSpc>
                <a:spcPct val="110000"/>
              </a:lnSpc>
              <a:buFont typeface="Courier New" panose="02070309020205020404" pitchFamily="49" charset="0"/>
              <a:buChar char="o"/>
            </a:pPr>
            <a:r>
              <a:rPr lang="en-US" altLang="en-US" sz="2200">
                <a:latin typeface="SimSun" panose="02010600030101010101" pitchFamily="2" charset="-122"/>
                <a:ea typeface="SimSun" panose="02010600030101010101" pitchFamily="2" charset="-122"/>
              </a:rPr>
              <a:t>采访来自发展伙伴组织和CAREC国家的专家</a:t>
            </a:r>
          </a:p>
          <a:p>
            <a:pPr lvl="1" eaLnBrk="1" hangingPunct="1">
              <a:lnSpc>
                <a:spcPct val="110000"/>
              </a:lnSpc>
              <a:buFont typeface="Courier New" panose="02070309020205020404" pitchFamily="49" charset="0"/>
              <a:buChar char="o"/>
            </a:pPr>
            <a:r>
              <a:rPr lang="en-US" altLang="en-US" sz="2200">
                <a:latin typeface="SimSun" panose="02010600030101010101" pitchFamily="2" charset="-122"/>
                <a:ea typeface="SimSun" panose="02010600030101010101" pitchFamily="2" charset="-122"/>
              </a:rPr>
              <a:t>CAREC国家官员提出的观点和意见</a:t>
            </a:r>
            <a:endParaRPr lang="en-US" altLang="en-US" sz="2200" b="1">
              <a:latin typeface="SimSun" panose="02010600030101010101" pitchFamily="2" charset="-122"/>
              <a:ea typeface="SimSun" panose="02010600030101010101" pitchFamily="2" charset="-122"/>
            </a:endParaRPr>
          </a:p>
          <a:p>
            <a:pPr eaLnBrk="1" hangingPunct="1">
              <a:lnSpc>
                <a:spcPct val="110000"/>
              </a:lnSpc>
            </a:pPr>
            <a:r>
              <a:rPr lang="en-US" altLang="en-US" sz="2200">
                <a:latin typeface="SimSun" panose="02010600030101010101" pitchFamily="2" charset="-122"/>
                <a:ea typeface="SimSun" panose="02010600030101010101" pitchFamily="2" charset="-122"/>
              </a:rPr>
              <a:t>此外，该研究将使用标准分析工具来帮助确定漏洞、差距和优先事项。</a:t>
            </a:r>
          </a:p>
          <a:p>
            <a:pPr eaLnBrk="1" hangingPunct="1">
              <a:lnSpc>
                <a:spcPct val="110000"/>
              </a:lnSpc>
            </a:pPr>
            <a:r>
              <a:rPr lang="en-US" altLang="en-US" sz="2200">
                <a:latin typeface="SimSun" panose="02010600030101010101" pitchFamily="2" charset="-122"/>
                <a:ea typeface="SimSun" panose="02010600030101010101" pitchFamily="2" charset="-122"/>
              </a:rPr>
              <a:t>该研究将与CAREC正在进行的其他两项研究（“CAREC后疫情时代绿色、可持续和包容性复苏</a:t>
            </a:r>
            <a:r>
              <a:rPr lang="zh-CN" altLang="en-US" sz="2200">
                <a:latin typeface="SimSun" panose="02010600030101010101" pitchFamily="2" charset="-122"/>
                <a:ea typeface="SimSun" panose="02010600030101010101" pitchFamily="2" charset="-122"/>
              </a:rPr>
              <a:t>框架</a:t>
            </a:r>
            <a:r>
              <a:rPr lang="en-US" altLang="en-US" sz="2200">
                <a:latin typeface="SimSun" panose="02010600030101010101" pitchFamily="2" charset="-122"/>
                <a:ea typeface="SimSun" panose="02010600030101010101" pitchFamily="2" charset="-122"/>
              </a:rPr>
              <a:t>”和“CAREC</a:t>
            </a:r>
            <a:r>
              <a:rPr lang="zh-CN" altLang="en-US" sz="2200">
                <a:latin typeface="SimSun" panose="02010600030101010101" pitchFamily="2" charset="-122"/>
                <a:ea typeface="SimSun" panose="02010600030101010101" pitchFamily="2" charset="-122"/>
              </a:rPr>
              <a:t>地区农业发展和粮食安全的合作框架</a:t>
            </a:r>
            <a:r>
              <a:rPr lang="en-US" altLang="en-US" sz="2200">
                <a:latin typeface="SimSun" panose="02010600030101010101" pitchFamily="2" charset="-122"/>
                <a:ea typeface="SimSun" panose="02010600030101010101" pitchFamily="2" charset="-122"/>
              </a:rPr>
              <a:t>”）协调</a:t>
            </a:r>
            <a:r>
              <a:rPr lang="zh-CN" altLang="en-US" sz="2200">
                <a:latin typeface="SimSun" panose="02010600030101010101" pitchFamily="2" charset="-122"/>
                <a:ea typeface="SimSun" panose="02010600030101010101" pitchFamily="2" charset="-122"/>
              </a:rPr>
              <a:t>一致</a:t>
            </a:r>
            <a:r>
              <a:rPr lang="en-US" altLang="en-US" sz="2200">
                <a:latin typeface="SimSun" panose="02010600030101010101" pitchFamily="2" charset="-122"/>
                <a:ea typeface="SimSun" panose="02010600030101010101" pitchFamily="2" charset="-122"/>
              </a:rPr>
              <a:t>，确保信息和建议的连贯性。</a:t>
            </a:r>
          </a:p>
          <a:p>
            <a:pPr eaLnBrk="1" hangingPunct="1">
              <a:lnSpc>
                <a:spcPct val="110000"/>
              </a:lnSpc>
              <a:buFont typeface="Arial" panose="020B0604020202020204" pitchFamily="34" charset="0"/>
              <a:buNone/>
            </a:pPr>
            <a:endParaRPr lang="en-US" altLang="en-US" sz="2200">
              <a:latin typeface="SimSun" panose="02010600030101010101" pitchFamily="2" charset="-122"/>
              <a:ea typeface="SimSun" panose="0201060003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reeform 3">
            <a:extLst>
              <a:ext uri="{FF2B5EF4-FFF2-40B4-BE49-F238E27FC236}">
                <a16:creationId xmlns:a16="http://schemas.microsoft.com/office/drawing/2014/main" id="{873A426C-579F-489D-8E29-9F1783D4E225}"/>
              </a:ext>
            </a:extLst>
          </p:cNvPr>
          <p:cNvSpPr>
            <a:spLocks noChangeArrowheads="1"/>
          </p:cNvSpPr>
          <p:nvPr/>
        </p:nvSpPr>
        <p:spPr bwMode="auto">
          <a:xfrm>
            <a:off x="-4795838" y="-1177925"/>
            <a:ext cx="9591676" cy="9798050"/>
          </a:xfrm>
          <a:custGeom>
            <a:avLst/>
            <a:gdLst>
              <a:gd name="T0" fmla="*/ 134700360 w 6321665"/>
              <a:gd name="T1" fmla="*/ 0 h 6350000"/>
              <a:gd name="T2" fmla="*/ 134700360 w 6321665"/>
              <a:gd name="T3" fmla="*/ 0 h 6350000"/>
              <a:gd name="T4" fmla="*/ 269400723 w 6321665"/>
              <a:gd name="T5" fmla="*/ 157411726 h 6350000"/>
              <a:gd name="T6" fmla="*/ 134700360 w 6321665"/>
              <a:gd name="T7" fmla="*/ 314823437 h 6350000"/>
              <a:gd name="T8" fmla="*/ 0 w 6321665"/>
              <a:gd name="T9" fmla="*/ 157411726 h 6350000"/>
              <a:gd name="T10" fmla="*/ 134700360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CE1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79" name="Title 1">
            <a:extLst>
              <a:ext uri="{FF2B5EF4-FFF2-40B4-BE49-F238E27FC236}">
                <a16:creationId xmlns:a16="http://schemas.microsoft.com/office/drawing/2014/main" id="{9E8789E6-F839-470D-B71F-3BED6B6685B9}"/>
              </a:ext>
            </a:extLst>
          </p:cNvPr>
          <p:cNvSpPr>
            <a:spLocks noGrp="1" noChangeArrowheads="1"/>
          </p:cNvSpPr>
          <p:nvPr>
            <p:ph type="title"/>
          </p:nvPr>
        </p:nvSpPr>
        <p:spPr>
          <a:xfrm>
            <a:off x="620713" y="2473325"/>
            <a:ext cx="2360612" cy="1911350"/>
          </a:xfrm>
          <a:solidFill>
            <a:schemeClr val="bg2">
              <a:alpha val="0"/>
            </a:schemeClr>
          </a:solidFill>
        </p:spPr>
        <p:txBody>
          <a:bodyPr/>
          <a:lstStyle/>
          <a:p>
            <a:pPr eaLnBrk="1" hangingPunct="1"/>
            <a:r>
              <a:rPr lang="en-US" altLang="en-US" sz="4000">
                <a:latin typeface="SimSun" panose="02010600030101010101" pitchFamily="2" charset="-122"/>
                <a:ea typeface="SimSun" panose="02010600030101010101" pitchFamily="2" charset="-122"/>
              </a:rPr>
              <a:t>气候概略研究：</a:t>
            </a:r>
            <a:br>
              <a:rPr lang="en-US" altLang="en-US" sz="4000">
                <a:latin typeface="SimSun" panose="02010600030101010101" pitchFamily="2" charset="-122"/>
                <a:ea typeface="SimSun" panose="02010600030101010101" pitchFamily="2" charset="-122"/>
              </a:rPr>
            </a:br>
            <a:r>
              <a:rPr lang="en-US" altLang="en-US" sz="4000">
                <a:latin typeface="SimSun" panose="02010600030101010101" pitchFamily="2" charset="-122"/>
                <a:ea typeface="SimSun" panose="02010600030101010101" pitchFamily="2" charset="-122"/>
              </a:rPr>
              <a:t>时间表</a:t>
            </a:r>
          </a:p>
        </p:txBody>
      </p:sp>
      <p:sp>
        <p:nvSpPr>
          <p:cNvPr id="50180" name="Content Placeholder 2">
            <a:extLst>
              <a:ext uri="{FF2B5EF4-FFF2-40B4-BE49-F238E27FC236}">
                <a16:creationId xmlns:a16="http://schemas.microsoft.com/office/drawing/2014/main" id="{B0D0B457-7A3F-43A6-8453-41CE746D8255}"/>
              </a:ext>
            </a:extLst>
          </p:cNvPr>
          <p:cNvSpPr>
            <a:spLocks noGrp="1" noChangeArrowheads="1"/>
          </p:cNvSpPr>
          <p:nvPr>
            <p:ph idx="1"/>
          </p:nvPr>
        </p:nvSpPr>
        <p:spPr>
          <a:xfrm>
            <a:off x="5183188" y="476250"/>
            <a:ext cx="6172200" cy="5868988"/>
          </a:xfrm>
        </p:spPr>
        <p:txBody>
          <a:bodyPr/>
          <a:lstStyle/>
          <a:p>
            <a:pPr eaLnBrk="1" hangingPunct="1"/>
            <a:r>
              <a:rPr lang="en-US" altLang="en-US" sz="2800">
                <a:latin typeface="SimSun" panose="02010600030101010101" pitchFamily="2" charset="-122"/>
                <a:ea typeface="SimSun" panose="02010600030101010101" pitchFamily="2" charset="-122"/>
              </a:rPr>
              <a:t>启动报告：2022年5月31日</a:t>
            </a:r>
          </a:p>
          <a:p>
            <a:pPr eaLnBrk="1" hangingPunct="1"/>
            <a:r>
              <a:rPr lang="en-US" altLang="en-US" sz="2800">
                <a:latin typeface="SimSun" panose="02010600030101010101" pitchFamily="2" charset="-122"/>
                <a:ea typeface="SimSun" panose="02010600030101010101" pitchFamily="2" charset="-122"/>
              </a:rPr>
              <a:t>数据和信息收集：2022年5月20日至7月31日</a:t>
            </a:r>
          </a:p>
          <a:p>
            <a:pPr eaLnBrk="1" hangingPunct="1"/>
            <a:r>
              <a:rPr lang="en-US" altLang="en-US" sz="2800">
                <a:latin typeface="SimSun" panose="02010600030101010101" pitchFamily="2" charset="-122"/>
                <a:ea typeface="SimSun" panose="02010600030101010101" pitchFamily="2" charset="-122"/>
              </a:rPr>
              <a:t>磋商：2022年6月1日至7月31日</a:t>
            </a:r>
          </a:p>
          <a:p>
            <a:pPr eaLnBrk="1" hangingPunct="1"/>
            <a:r>
              <a:rPr lang="en-US" altLang="en-US" sz="2800">
                <a:latin typeface="SimSun" panose="02010600030101010101" pitchFamily="2" charset="-122"/>
                <a:ea typeface="SimSun" panose="02010600030101010101" pitchFamily="2" charset="-122"/>
              </a:rPr>
              <a:t>向</a:t>
            </a:r>
            <a:r>
              <a:rPr lang="en-US" altLang="en-US" sz="2800" b="1">
                <a:latin typeface="SimSun" panose="02010600030101010101" pitchFamily="2" charset="-122"/>
                <a:ea typeface="SimSun" panose="02010600030101010101" pitchFamily="2" charset="-122"/>
              </a:rPr>
              <a:t>CAREC SOM</a:t>
            </a:r>
            <a:r>
              <a:rPr lang="en-US" altLang="en-US" sz="2800">
                <a:latin typeface="SimSun" panose="02010600030101010101" pitchFamily="2" charset="-122"/>
                <a:ea typeface="SimSun" panose="02010600030101010101" pitchFamily="2" charset="-122"/>
              </a:rPr>
              <a:t>介绍展示：2022年6月28日</a:t>
            </a:r>
          </a:p>
          <a:p>
            <a:pPr eaLnBrk="1" hangingPunct="1"/>
            <a:r>
              <a:rPr lang="en-US" altLang="en-US" sz="2800">
                <a:latin typeface="SimSun" panose="02010600030101010101" pitchFamily="2" charset="-122"/>
                <a:ea typeface="SimSun" panose="02010600030101010101" pitchFamily="2" charset="-122"/>
              </a:rPr>
              <a:t>在</a:t>
            </a:r>
            <a:r>
              <a:rPr lang="en-US" altLang="en-US" sz="2800" b="1">
                <a:latin typeface="SimSun" panose="02010600030101010101" pitchFamily="2" charset="-122"/>
                <a:ea typeface="SimSun" panose="02010600030101010101" pitchFamily="2" charset="-122"/>
              </a:rPr>
              <a:t>CAREC联络点会议</a:t>
            </a:r>
            <a:r>
              <a:rPr lang="en-US" altLang="en-US" sz="2800">
                <a:latin typeface="SimSun" panose="02010600030101010101" pitchFamily="2" charset="-122"/>
                <a:ea typeface="SimSun" panose="02010600030101010101" pitchFamily="2" charset="-122"/>
              </a:rPr>
              <a:t>上介绍展示：2022年9月</a:t>
            </a:r>
          </a:p>
          <a:p>
            <a:pPr eaLnBrk="1" hangingPunct="1"/>
            <a:r>
              <a:rPr lang="en-US" altLang="en-US" sz="2800">
                <a:latin typeface="SimSun" panose="02010600030101010101" pitchFamily="2" charset="-122"/>
                <a:ea typeface="SimSun" panose="02010600030101010101" pitchFamily="2" charset="-122"/>
              </a:rPr>
              <a:t>报告终稿：2022年10月31日</a:t>
            </a:r>
          </a:p>
          <a:p>
            <a:pPr eaLnBrk="1" hangingPunct="1"/>
            <a:r>
              <a:rPr lang="en-US" altLang="en-US" sz="2800">
                <a:latin typeface="SimSun" panose="02010600030101010101" pitchFamily="2" charset="-122"/>
                <a:ea typeface="SimSun" panose="02010600030101010101" pitchFamily="2" charset="-122"/>
              </a:rPr>
              <a:t>在</a:t>
            </a:r>
            <a:r>
              <a:rPr lang="en-US" altLang="en-US" sz="2800" b="1">
                <a:latin typeface="SimSun" panose="02010600030101010101" pitchFamily="2" charset="-122"/>
                <a:ea typeface="SimSun" panose="02010600030101010101" pitchFamily="2" charset="-122"/>
              </a:rPr>
              <a:t>部长级会议</a:t>
            </a:r>
            <a:r>
              <a:rPr lang="en-US" altLang="en-US" sz="2800">
                <a:latin typeface="SimSun" panose="02010600030101010101" pitchFamily="2" charset="-122"/>
                <a:ea typeface="SimSun" panose="02010600030101010101" pitchFamily="2" charset="-122"/>
              </a:rPr>
              <a:t>上介绍展示：2022年11月</a:t>
            </a:r>
          </a:p>
          <a:p>
            <a:pPr eaLnBrk="1" hangingPunct="1"/>
            <a:r>
              <a:rPr lang="en-US" altLang="en-US" sz="2800">
                <a:latin typeface="SimSun" panose="02010600030101010101" pitchFamily="2" charset="-122"/>
                <a:ea typeface="SimSun" panose="02010600030101010101" pitchFamily="2" charset="-122"/>
              </a:rPr>
              <a:t>在CAREC网站上发布最终报告：2022年12月</a:t>
            </a:r>
          </a:p>
          <a:p>
            <a:pPr eaLnBrk="1" hangingPunct="1"/>
            <a:endParaRPr lang="en-US" altLang="en-US" sz="2800">
              <a:latin typeface="SimSun" panose="02010600030101010101" pitchFamily="2" charset="-122"/>
              <a:ea typeface="SimSun"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C6F8429D-C0CF-46A4-A2E0-0D32212FFE1E}"/>
              </a:ext>
            </a:extLst>
          </p:cNvPr>
          <p:cNvSpPr>
            <a:spLocks noGrp="1" noChangeArrowheads="1"/>
          </p:cNvSpPr>
          <p:nvPr>
            <p:ph type="ctrTitle"/>
          </p:nvPr>
        </p:nvSpPr>
        <p:spPr>
          <a:xfrm>
            <a:off x="1069975" y="1298575"/>
            <a:ext cx="7315200" cy="3254375"/>
          </a:xfrm>
        </p:spPr>
        <p:txBody>
          <a:bodyPr/>
          <a:lstStyle/>
          <a:p>
            <a:pPr eaLnBrk="1" hangingPunct="1">
              <a:defRPr/>
            </a:pPr>
            <a:r>
              <a:rPr lang="en-US" altLang="en-US" sz="6600" b="1">
                <a:latin typeface="SimSun" panose="02010600030101010101" pitchFamily="2" charset="-122"/>
                <a:ea typeface="SimSun" panose="02010600030101010101" pitchFamily="2" charset="-122"/>
              </a:rPr>
              <a:t>CAREC学院2022年</a:t>
            </a:r>
            <a:br>
              <a:rPr lang="en-US" altLang="en-US" sz="6600" b="1">
                <a:latin typeface="SimSun" panose="02010600030101010101" pitchFamily="2" charset="-122"/>
                <a:ea typeface="SimSun" panose="02010600030101010101" pitchFamily="2" charset="-122"/>
              </a:rPr>
            </a:br>
            <a:r>
              <a:rPr lang="en-US" altLang="en-US" sz="6600" b="1">
                <a:latin typeface="SimSun" panose="02010600030101010101" pitchFamily="2" charset="-122"/>
                <a:ea typeface="SimSun" panose="02010600030101010101" pitchFamily="2" charset="-122"/>
              </a:rPr>
              <a:t>进展报告</a:t>
            </a:r>
          </a:p>
        </p:txBody>
      </p:sp>
      <p:sp>
        <p:nvSpPr>
          <p:cNvPr id="51203" name="Subtitle 2">
            <a:extLst>
              <a:ext uri="{FF2B5EF4-FFF2-40B4-BE49-F238E27FC236}">
                <a16:creationId xmlns:a16="http://schemas.microsoft.com/office/drawing/2014/main" id="{1971D78E-5978-481F-A98E-6E0CCC6D4917}"/>
              </a:ext>
            </a:extLst>
          </p:cNvPr>
          <p:cNvSpPr>
            <a:spLocks noGrp="1" noChangeArrowheads="1"/>
          </p:cNvSpPr>
          <p:nvPr>
            <p:ph type="subTitle" idx="1"/>
          </p:nvPr>
        </p:nvSpPr>
        <p:spPr>
          <a:xfrm>
            <a:off x="1100138" y="4670425"/>
            <a:ext cx="7315200" cy="1020763"/>
          </a:xfrm>
        </p:spPr>
        <p:txBody>
          <a:bodyPr/>
          <a:lstStyle/>
          <a:p>
            <a:pPr eaLnBrk="1" hangingPunct="1">
              <a:lnSpc>
                <a:spcPct val="80000"/>
              </a:lnSpc>
            </a:pPr>
            <a:r>
              <a:rPr lang="en-US" altLang="en-US" sz="1800">
                <a:solidFill>
                  <a:srgbClr val="FFFFFF"/>
                </a:solidFill>
                <a:latin typeface="SimSun" panose="02010600030101010101" pitchFamily="2" charset="-122"/>
                <a:ea typeface="SimSun" panose="02010600030101010101" pitchFamily="2" charset="-122"/>
              </a:rPr>
              <a:t>高官会—2022年6月28日</a:t>
            </a:r>
          </a:p>
          <a:p>
            <a:pPr eaLnBrk="1" hangingPunct="1">
              <a:lnSpc>
                <a:spcPct val="80000"/>
              </a:lnSpc>
            </a:pPr>
            <a:r>
              <a:rPr lang="en-US" altLang="en-US" sz="1800">
                <a:solidFill>
                  <a:srgbClr val="FFFFFF"/>
                </a:solidFill>
                <a:latin typeface="SimSun" panose="02010600030101010101" pitchFamily="2" charset="-122"/>
                <a:ea typeface="SimSun" panose="02010600030101010101" pitchFamily="2" charset="-122"/>
              </a:rPr>
              <a:t>赛义德·沙克尔·沙阿（Syed Shakeel Shah）</a:t>
            </a:r>
          </a:p>
          <a:p>
            <a:pPr eaLnBrk="1" hangingPunct="1">
              <a:lnSpc>
                <a:spcPct val="80000"/>
              </a:lnSpc>
            </a:pPr>
            <a:r>
              <a:rPr lang="en-US" altLang="en-US" sz="1200">
                <a:solidFill>
                  <a:srgbClr val="FFFFFF"/>
                </a:solidFill>
                <a:latin typeface="SimSun" panose="02010600030101010101" pitchFamily="2" charset="-122"/>
                <a:ea typeface="SimSun" panose="02010600030101010101" pitchFamily="2" charset="-122"/>
              </a:rPr>
              <a:t>CAREC学院院长</a:t>
            </a:r>
          </a:p>
          <a:p>
            <a:pPr eaLnBrk="1" hangingPunct="1">
              <a:lnSpc>
                <a:spcPct val="80000"/>
              </a:lnSpc>
            </a:pPr>
            <a:endParaRPr lang="en-US" altLang="en-US" sz="1200">
              <a:solidFill>
                <a:srgbClr val="FFFFFF"/>
              </a:solidFill>
              <a:latin typeface="SimSun" panose="02010600030101010101" pitchFamily="2" charset="-122"/>
              <a:ea typeface="SimSun" panose="02010600030101010101" pitchFamily="2"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2365272C-EAB6-4477-8B90-EB6C8EE695F6}"/>
              </a:ext>
            </a:extLst>
          </p:cNvPr>
          <p:cNvSpPr>
            <a:spLocks noGrp="1" noChangeArrowheads="1"/>
          </p:cNvSpPr>
          <p:nvPr>
            <p:ph type="title"/>
          </p:nvPr>
        </p:nvSpPr>
        <p:spPr/>
        <p:txBody>
          <a:bodyPr/>
          <a:lstStyle/>
          <a:p>
            <a:pPr eaLnBrk="1" hangingPunct="1">
              <a:defRPr/>
            </a:pPr>
            <a:r>
              <a:rPr lang="en-US" altLang="en-US">
                <a:latin typeface="SimSun" panose="02010600030101010101" pitchFamily="2" charset="-122"/>
                <a:ea typeface="SimSun" panose="02010600030101010101" pitchFamily="2" charset="-122"/>
              </a:rPr>
              <a:t>学院发展</a:t>
            </a:r>
          </a:p>
        </p:txBody>
      </p:sp>
      <p:sp>
        <p:nvSpPr>
          <p:cNvPr id="52227" name="Content Placeholder 2">
            <a:extLst>
              <a:ext uri="{FF2B5EF4-FFF2-40B4-BE49-F238E27FC236}">
                <a16:creationId xmlns:a16="http://schemas.microsoft.com/office/drawing/2014/main" id="{76CF3FDD-9A8E-4A20-8017-B1F58A484DA4}"/>
              </a:ext>
            </a:extLst>
          </p:cNvPr>
          <p:cNvSpPr>
            <a:spLocks noGrp="1" noChangeArrowheads="1"/>
          </p:cNvSpPr>
          <p:nvPr>
            <p:ph sz="half" idx="1"/>
          </p:nvPr>
        </p:nvSpPr>
        <p:spPr>
          <a:xfrm>
            <a:off x="3535363" y="1595438"/>
            <a:ext cx="3475037" cy="3963987"/>
          </a:xfrm>
        </p:spPr>
        <p:txBody>
          <a:bodyPr anchor="t"/>
          <a:lstStyle/>
          <a:p>
            <a:pPr eaLnBrk="1" hangingPunct="1">
              <a:buFont typeface="Courier New" panose="02070309020205020404" pitchFamily="49" charset="0"/>
              <a:buChar char="o"/>
            </a:pPr>
            <a:r>
              <a:rPr lang="en-US" altLang="en-US" sz="1500">
                <a:solidFill>
                  <a:srgbClr val="000000"/>
                </a:solidFill>
                <a:latin typeface="SimSun" panose="02010600030101010101" pitchFamily="2" charset="-122"/>
                <a:ea typeface="SimSun" panose="02010600030101010101" pitchFamily="2" charset="-122"/>
              </a:rPr>
              <a:t>CAREC学院（CI）2021-2025年战略 </a:t>
            </a:r>
            <a:r>
              <a:rPr lang="en-US" altLang="en-US" sz="1500" b="1">
                <a:solidFill>
                  <a:srgbClr val="000000"/>
                </a:solidFill>
                <a:latin typeface="SimSun" panose="02010600030101010101" pitchFamily="2" charset="-122"/>
                <a:ea typeface="SimSun" panose="02010600030101010101" pitchFamily="2" charset="-122"/>
              </a:rPr>
              <a:t>《</a:t>
            </a:r>
            <a:r>
              <a:rPr lang="en-US" altLang="en-US" sz="1500" b="1" i="1">
                <a:solidFill>
                  <a:srgbClr val="000000"/>
                </a:solidFill>
                <a:latin typeface="SimSun" panose="02010600030101010101" pitchFamily="2" charset="-122"/>
                <a:ea typeface="SimSun" panose="02010600030101010101" pitchFamily="2" charset="-122"/>
              </a:rPr>
              <a:t>支持CAREC地区疫情后复苏》</a:t>
            </a:r>
            <a:r>
              <a:rPr lang="en-US" altLang="en-US" sz="1500">
                <a:solidFill>
                  <a:srgbClr val="000000"/>
                </a:solidFill>
                <a:latin typeface="SimSun" panose="02010600030101010101" pitchFamily="2" charset="-122"/>
                <a:ea typeface="SimSun" panose="02010600030101010101" pitchFamily="2" charset="-122"/>
              </a:rPr>
              <a:t>获得通过。</a:t>
            </a:r>
          </a:p>
          <a:p>
            <a:pPr eaLnBrk="1" hangingPunct="1">
              <a:buFont typeface="Courier New" panose="02070309020205020404" pitchFamily="49" charset="0"/>
              <a:buChar char="o"/>
            </a:pPr>
            <a:r>
              <a:rPr lang="en-US" altLang="en-US" sz="1500">
                <a:solidFill>
                  <a:srgbClr val="000000"/>
                </a:solidFill>
                <a:latin typeface="SimSun" panose="02010600030101010101" pitchFamily="2" charset="-122"/>
                <a:ea typeface="SimSun" panose="02010600030101010101" pitchFamily="2" charset="-122"/>
              </a:rPr>
              <a:t>第13届GC会议将于12月举行，格鲁吉亚任主席国</a:t>
            </a:r>
          </a:p>
          <a:p>
            <a:pPr eaLnBrk="1" hangingPunct="1">
              <a:buFont typeface="Courier New" panose="02070309020205020404" pitchFamily="49" charset="0"/>
              <a:buChar char="o"/>
            </a:pPr>
            <a:r>
              <a:rPr lang="en-US" altLang="en-US" sz="1500">
                <a:solidFill>
                  <a:srgbClr val="000000"/>
                </a:solidFill>
                <a:latin typeface="SimSun" panose="02010600030101010101" pitchFamily="2" charset="-122"/>
                <a:ea typeface="SimSun" panose="02010600030101010101" pitchFamily="2" charset="-122"/>
              </a:rPr>
              <a:t>AC改组后成员包括来自CAREC和其他地区的知名专家。计划在7月举行会议。</a:t>
            </a:r>
          </a:p>
          <a:p>
            <a:pPr eaLnBrk="1" hangingPunct="1">
              <a:buFont typeface="Courier New" panose="02070309020205020404" pitchFamily="49" charset="0"/>
              <a:buChar char="o"/>
            </a:pPr>
            <a:r>
              <a:rPr lang="en-US" altLang="en-US" sz="1500">
                <a:solidFill>
                  <a:srgbClr val="000000"/>
                </a:solidFill>
                <a:latin typeface="SimSun" panose="02010600030101010101" pitchFamily="2" charset="-122"/>
                <a:ea typeface="SimSun" panose="02010600030101010101" pitchFamily="2" charset="-122"/>
              </a:rPr>
              <a:t>黄晶晶（音，Huang Jingjing）博士作为新任DD1于3月加入</a:t>
            </a:r>
          </a:p>
          <a:p>
            <a:pPr eaLnBrk="1" hangingPunct="1">
              <a:buFont typeface="Courier New" panose="02070309020205020404" pitchFamily="49" charset="0"/>
              <a:buChar char="o"/>
            </a:pPr>
            <a:r>
              <a:rPr lang="en-US" altLang="en-US" sz="1500">
                <a:solidFill>
                  <a:srgbClr val="000000"/>
                </a:solidFill>
                <a:latin typeface="SimSun" panose="02010600030101010101" pitchFamily="2" charset="-122"/>
                <a:ea typeface="SimSun" panose="02010600030101010101" pitchFamily="2" charset="-122"/>
              </a:rPr>
              <a:t>提名国（TAJ）正在进行院长任命程序。新任院长将于11月上任。</a:t>
            </a:r>
          </a:p>
        </p:txBody>
      </p:sp>
      <p:sp>
        <p:nvSpPr>
          <p:cNvPr id="52228" name="Content Placeholder 3">
            <a:extLst>
              <a:ext uri="{FF2B5EF4-FFF2-40B4-BE49-F238E27FC236}">
                <a16:creationId xmlns:a16="http://schemas.microsoft.com/office/drawing/2014/main" id="{A5E9AD52-D7B3-4EDE-A72A-EC4593E3188C}"/>
              </a:ext>
            </a:extLst>
          </p:cNvPr>
          <p:cNvSpPr>
            <a:spLocks noGrp="1" noChangeArrowheads="1"/>
          </p:cNvSpPr>
          <p:nvPr>
            <p:ph sz="half" idx="2"/>
          </p:nvPr>
        </p:nvSpPr>
        <p:spPr>
          <a:xfrm>
            <a:off x="7818438" y="1595438"/>
            <a:ext cx="3475037" cy="2698750"/>
          </a:xfrm>
        </p:spPr>
        <p:txBody>
          <a:bodyPr anchor="t"/>
          <a:lstStyle/>
          <a:p>
            <a:pPr eaLnBrk="1" hangingPunct="1">
              <a:buFont typeface="Courier New" panose="02070309020205020404" pitchFamily="49" charset="0"/>
              <a:buChar char="o"/>
            </a:pPr>
            <a:r>
              <a:rPr lang="en-US" altLang="en-US" sz="1500">
                <a:solidFill>
                  <a:srgbClr val="000000"/>
                </a:solidFill>
                <a:latin typeface="SimSun" panose="02010600030101010101" pitchFamily="2" charset="-122"/>
                <a:ea typeface="SimSun" panose="02010600030101010101" pitchFamily="2" charset="-122"/>
              </a:rPr>
              <a:t>资源调动战略在4月举行的FSWG第二次会议上获得批准。成立内部任务小组。</a:t>
            </a:r>
          </a:p>
          <a:p>
            <a:pPr eaLnBrk="1" hangingPunct="1">
              <a:buFont typeface="Courier New" panose="02070309020205020404" pitchFamily="49" charset="0"/>
              <a:buChar char="o"/>
            </a:pPr>
            <a:r>
              <a:rPr lang="en-US" altLang="en-US" sz="1500">
                <a:solidFill>
                  <a:srgbClr val="000000"/>
                </a:solidFill>
                <a:latin typeface="SimSun" panose="02010600030101010101" pitchFamily="2" charset="-122"/>
                <a:ea typeface="SimSun" panose="02010600030101010101" pitchFamily="2" charset="-122"/>
              </a:rPr>
              <a:t>中国确认捐款与2021年持平，约400万美元；</a:t>
            </a:r>
          </a:p>
          <a:p>
            <a:pPr eaLnBrk="1" hangingPunct="1">
              <a:buFont typeface="Courier New" panose="02070309020205020404" pitchFamily="49" charset="0"/>
              <a:buChar char="o"/>
            </a:pPr>
            <a:r>
              <a:rPr lang="en-US" altLang="en-US" sz="1500">
                <a:solidFill>
                  <a:srgbClr val="000000"/>
                </a:solidFill>
                <a:latin typeface="SimSun" panose="02010600030101010101" pitchFamily="2" charset="-122"/>
                <a:ea typeface="SimSun" panose="02010600030101010101" pitchFamily="2" charset="-122"/>
              </a:rPr>
              <a:t>巴基斯坦的10万美元捐款也正按计划打款。巴基斯坦另一笔相同数额的2023年捐款正在接受审核。</a:t>
            </a:r>
          </a:p>
        </p:txBody>
      </p:sp>
      <p:sp>
        <p:nvSpPr>
          <p:cNvPr id="52229" name="Текст 5">
            <a:extLst>
              <a:ext uri="{FF2B5EF4-FFF2-40B4-BE49-F238E27FC236}">
                <a16:creationId xmlns:a16="http://schemas.microsoft.com/office/drawing/2014/main" id="{8B1A7F3A-7ADA-4DA1-AD3F-75FE0DEDB94F}"/>
              </a:ext>
            </a:extLst>
          </p:cNvPr>
          <p:cNvSpPr>
            <a:spLocks noChangeArrowheads="1"/>
          </p:cNvSpPr>
          <p:nvPr/>
        </p:nvSpPr>
        <p:spPr bwMode="auto">
          <a:xfrm>
            <a:off x="3535363" y="771525"/>
            <a:ext cx="3657600" cy="65881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cs typeface="Arial" panose="020B0604020202020204" pitchFamily="34" charset="0"/>
              </a:defRPr>
            </a:lvl1pPr>
            <a:lvl2pPr marL="639763" indent="-2730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cs typeface="Arial" panose="020B0604020202020204" pitchFamily="34" charset="0"/>
              </a:defRPr>
            </a:lvl2pPr>
            <a:lvl3pPr marL="1143000" indent="-182563">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cs typeface="Arial" panose="020B0604020202020204" pitchFamily="34" charset="0"/>
              </a:defRPr>
            </a:lvl3pPr>
            <a:lvl4pPr marL="1187450" indent="-182563">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cs typeface="Arial" panose="020B0604020202020204" pitchFamily="34" charset="0"/>
              </a:defRPr>
            </a:lvl4pPr>
            <a:lvl5pPr marL="1462088" indent="-182563">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cs typeface="Arial" panose="020B0604020202020204" pitchFamily="34" charset="0"/>
              </a:defRPr>
            </a:lvl5pPr>
            <a:lvl6pPr marL="1919288" indent="-182563"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cs typeface="Arial" panose="020B0604020202020204" pitchFamily="34" charset="0"/>
              </a:defRPr>
            </a:lvl6pPr>
            <a:lvl7pPr marL="2376488" indent="-182563"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cs typeface="Arial" panose="020B0604020202020204" pitchFamily="34" charset="0"/>
              </a:defRPr>
            </a:lvl7pPr>
            <a:lvl8pPr marL="2833688" indent="-182563"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cs typeface="Arial" panose="020B0604020202020204" pitchFamily="34" charset="0"/>
              </a:defRPr>
            </a:lvl8pPr>
            <a:lvl9pPr marL="3290888" indent="-182563"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cs typeface="Arial" panose="020B0604020202020204" pitchFamily="34" charset="0"/>
              </a:defRPr>
            </a:lvl9pPr>
          </a:lstStyle>
          <a:p>
            <a:pPr algn="ctr" eaLnBrk="1" hangingPunct="1">
              <a:lnSpc>
                <a:spcPct val="100000"/>
              </a:lnSpc>
              <a:spcBef>
                <a:spcPct val="0"/>
              </a:spcBef>
              <a:buClr>
                <a:srgbClr val="40BAD2"/>
              </a:buClr>
              <a:buSzPct val="70000"/>
              <a:buFontTx/>
              <a:buNone/>
            </a:pPr>
            <a:r>
              <a:rPr lang="en-US" altLang="en-US" sz="1600" b="1">
                <a:solidFill>
                  <a:srgbClr val="FFFFFF"/>
                </a:solidFill>
                <a:latin typeface="SimSun" panose="02010600030101010101" pitchFamily="2" charset="-122"/>
                <a:ea typeface="SimSun" panose="02010600030101010101" pitchFamily="2" charset="-122"/>
              </a:rPr>
              <a:t>治理</a:t>
            </a:r>
          </a:p>
        </p:txBody>
      </p:sp>
      <p:sp>
        <p:nvSpPr>
          <p:cNvPr id="52230" name="Текст 5">
            <a:extLst>
              <a:ext uri="{FF2B5EF4-FFF2-40B4-BE49-F238E27FC236}">
                <a16:creationId xmlns:a16="http://schemas.microsoft.com/office/drawing/2014/main" id="{D421D976-492F-4A03-8AE4-5F7CD109EBAF}"/>
              </a:ext>
            </a:extLst>
          </p:cNvPr>
          <p:cNvSpPr>
            <a:spLocks noChangeArrowheads="1"/>
          </p:cNvSpPr>
          <p:nvPr/>
        </p:nvSpPr>
        <p:spPr bwMode="auto">
          <a:xfrm>
            <a:off x="7621588" y="766763"/>
            <a:ext cx="3657600" cy="658812"/>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buClr>
                <a:srgbClr val="40BAD2"/>
              </a:buClr>
              <a:buSzPct val="70000"/>
            </a:pPr>
            <a:r>
              <a:rPr lang="en-US" altLang="en-US" sz="1600" b="1">
                <a:solidFill>
                  <a:srgbClr val="FFFFFF"/>
                </a:solidFill>
                <a:latin typeface="SimSun" panose="02010600030101010101" pitchFamily="2" charset="-122"/>
                <a:ea typeface="SimSun" panose="02010600030101010101" pitchFamily="2" charset="-122"/>
              </a:rPr>
              <a:t>资金管理</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id="{B2F5367E-BD21-419F-BE77-C574C591028D}"/>
              </a:ext>
            </a:extLst>
          </p:cNvPr>
          <p:cNvSpPr>
            <a:spLocks noGrp="1" noChangeArrowheads="1"/>
          </p:cNvSpPr>
          <p:nvPr>
            <p:ph idx="1"/>
          </p:nvPr>
        </p:nvSpPr>
        <p:spPr>
          <a:xfrm>
            <a:off x="3738563" y="950913"/>
            <a:ext cx="7615237" cy="5226050"/>
          </a:xfrm>
        </p:spPr>
        <p:txBody>
          <a:bodyPr/>
          <a:lstStyle/>
          <a:p>
            <a:pPr eaLnBrk="1" hangingPunct="1">
              <a:spcBef>
                <a:spcPts val="3000"/>
              </a:spcBef>
              <a:buFont typeface="Courier New" panose="02070309020205020404" pitchFamily="49" charset="0"/>
              <a:buChar char="o"/>
            </a:pPr>
            <a:r>
              <a:rPr lang="en-US" altLang="en-US" sz="1600">
                <a:solidFill>
                  <a:srgbClr val="000000"/>
                </a:solidFill>
                <a:latin typeface="SimSun" panose="02010600030101010101" pitchFamily="2" charset="-122"/>
                <a:ea typeface="SimSun" panose="02010600030101010101" pitchFamily="2" charset="-122"/>
              </a:rPr>
              <a:t>CAREC学院是CAREC智库网络（CTTN）秘书处，已加入</a:t>
            </a:r>
            <a:r>
              <a:rPr lang="en-US" altLang="en-US" sz="1600" b="1" i="1">
                <a:solidFill>
                  <a:srgbClr val="000000"/>
                </a:solidFill>
                <a:latin typeface="SimSun" panose="02010600030101010101" pitchFamily="2" charset="-122"/>
                <a:ea typeface="SimSun" panose="02010600030101010101" pitchFamily="2" charset="-122"/>
              </a:rPr>
              <a:t>南南全球思想家倡议：全球南南合作智库网络联盟（SSC）。</a:t>
            </a:r>
            <a:r>
              <a:rPr lang="en-US" altLang="en-US" sz="1600">
                <a:solidFill>
                  <a:srgbClr val="000000"/>
                </a:solidFill>
                <a:latin typeface="SimSun" panose="02010600030101010101" pitchFamily="2" charset="-122"/>
                <a:ea typeface="SimSun" panose="02010600030101010101" pitchFamily="2" charset="-122"/>
              </a:rPr>
              <a:t>这个区域智库网络由联合国南南合作办公室（UNOSSC）和联合国开发计划署（UNDP）共同主持。</a:t>
            </a:r>
          </a:p>
          <a:p>
            <a:pPr eaLnBrk="1" hangingPunct="1">
              <a:spcBef>
                <a:spcPts val="3000"/>
              </a:spcBef>
              <a:buFont typeface="Courier New" panose="02070309020205020404" pitchFamily="49" charset="0"/>
              <a:buChar char="o"/>
            </a:pPr>
            <a:r>
              <a:rPr lang="en-US" altLang="en-US" sz="1600">
                <a:solidFill>
                  <a:srgbClr val="000000"/>
                </a:solidFill>
                <a:latin typeface="SimSun" panose="02010600030101010101" pitchFamily="2" charset="-122"/>
                <a:ea typeface="SimSun" panose="02010600030101010101" pitchFamily="2" charset="-122"/>
              </a:rPr>
              <a:t>CTTN博客——是CTTN成员的互动知识共享平台，将在第六届智库论坛中推出。</a:t>
            </a:r>
          </a:p>
          <a:p>
            <a:pPr eaLnBrk="1" hangingPunct="1">
              <a:spcBef>
                <a:spcPts val="3000"/>
              </a:spcBef>
              <a:buFont typeface="Courier New" panose="02070309020205020404" pitchFamily="49" charset="0"/>
              <a:buChar char="o"/>
            </a:pPr>
            <a:r>
              <a:rPr lang="en-US" altLang="en-US" sz="1600">
                <a:solidFill>
                  <a:srgbClr val="000000"/>
                </a:solidFill>
                <a:latin typeface="SimSun" panose="02010600030101010101" pitchFamily="2" charset="-122"/>
                <a:ea typeface="SimSun" panose="02010600030101010101" pitchFamily="2" charset="-122"/>
              </a:rPr>
              <a:t>第六届智库论坛</a:t>
            </a:r>
            <a:r>
              <a:rPr lang="en-US" altLang="en-US" sz="1600" b="1" i="1">
                <a:solidFill>
                  <a:srgbClr val="000000"/>
                </a:solidFill>
                <a:latin typeface="SimSun" panose="02010600030101010101" pitchFamily="2" charset="-122"/>
                <a:ea typeface="SimSun" panose="02010600030101010101" pitchFamily="2" charset="-122"/>
              </a:rPr>
              <a:t>，"重新调整增长动力，实现包容和可持续经济"， </a:t>
            </a:r>
            <a:r>
              <a:rPr lang="en-US" altLang="en-US" sz="1600">
                <a:solidFill>
                  <a:srgbClr val="000000"/>
                </a:solidFill>
                <a:latin typeface="SimSun" panose="02010600030101010101" pitchFamily="2" charset="-122"/>
                <a:ea typeface="SimSun" panose="02010600030101010101" pitchFamily="2" charset="-122"/>
              </a:rPr>
              <a:t>定于9月27日至28日举行</a:t>
            </a:r>
            <a:r>
              <a:rPr lang="en-US" altLang="en-US" sz="1600" b="1" i="1">
                <a:solidFill>
                  <a:srgbClr val="000000"/>
                </a:solidFill>
                <a:latin typeface="SimSun" panose="02010600030101010101" pitchFamily="2" charset="-122"/>
                <a:ea typeface="SimSun" panose="02010600030101010101" pitchFamily="2" charset="-122"/>
              </a:rPr>
              <a:t>。</a:t>
            </a:r>
          </a:p>
          <a:p>
            <a:pPr eaLnBrk="1" hangingPunct="1">
              <a:spcBef>
                <a:spcPts val="3000"/>
              </a:spcBef>
              <a:buFont typeface="Courier New" panose="02070309020205020404" pitchFamily="49" charset="0"/>
              <a:buChar char="o"/>
            </a:pPr>
            <a:r>
              <a:rPr lang="en-US" altLang="en-US" sz="1600">
                <a:solidFill>
                  <a:srgbClr val="000000"/>
                </a:solidFill>
                <a:latin typeface="SimSun" panose="02010600030101010101" pitchFamily="2" charset="-122"/>
                <a:ea typeface="SimSun" panose="02010600030101010101" pitchFamily="2" charset="-122"/>
              </a:rPr>
              <a:t>CTTN研究报告</a:t>
            </a:r>
            <a:r>
              <a:rPr lang="en-US" altLang="en-US" sz="1600" b="1" i="1">
                <a:solidFill>
                  <a:srgbClr val="000000"/>
                </a:solidFill>
                <a:latin typeface="SimSun" panose="02010600030101010101" pitchFamily="2" charset="-122"/>
                <a:ea typeface="SimSun" panose="02010600030101010101" pitchFamily="2" charset="-122"/>
              </a:rPr>
              <a:t>"新冠疫情导致不平等：数字化连接、健康、教育和女性劳动参与 " </a:t>
            </a:r>
            <a:r>
              <a:rPr lang="en-US" altLang="en-US" sz="1600">
                <a:solidFill>
                  <a:srgbClr val="000000"/>
                </a:solidFill>
                <a:latin typeface="SimSun" panose="02010600030101010101" pitchFamily="2" charset="-122"/>
                <a:ea typeface="SimSun" panose="02010600030101010101" pitchFamily="2" charset="-122"/>
              </a:rPr>
              <a:t>正在推进中。收到初稿。终稿将在9月的智库论坛上发布。</a:t>
            </a:r>
            <a:endParaRPr lang="en-PH" altLang="en-US" sz="1600">
              <a:solidFill>
                <a:schemeClr val="tx1"/>
              </a:solidFill>
            </a:endParaRPr>
          </a:p>
          <a:p>
            <a:pPr eaLnBrk="1" hangingPunct="1"/>
            <a:endParaRPr lang="en-PH" altLang="en-US" sz="1600">
              <a:solidFill>
                <a:schemeClr val="tx1"/>
              </a:solidFill>
            </a:endParaRPr>
          </a:p>
        </p:txBody>
      </p:sp>
      <p:sp>
        <p:nvSpPr>
          <p:cNvPr id="53251" name="Title 1">
            <a:extLst>
              <a:ext uri="{FF2B5EF4-FFF2-40B4-BE49-F238E27FC236}">
                <a16:creationId xmlns:a16="http://schemas.microsoft.com/office/drawing/2014/main" id="{220B4230-25F4-4A39-BA96-E6D58D7E8F3C}"/>
              </a:ext>
            </a:extLst>
          </p:cNvPr>
          <p:cNvSpPr txBox="1">
            <a:spLocks noChangeArrowheads="1"/>
          </p:cNvSpPr>
          <p:nvPr/>
        </p:nvSpPr>
        <p:spPr bwMode="auto">
          <a:xfrm>
            <a:off x="198438" y="1128713"/>
            <a:ext cx="312737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defTabSz="914400" eaLnBrk="1" hangingPunct="1">
              <a:lnSpc>
                <a:spcPct val="90000"/>
              </a:lnSpc>
            </a:pPr>
            <a:r>
              <a:rPr lang="en-US" altLang="en-US" sz="3600">
                <a:solidFill>
                  <a:srgbClr val="FFFFFF"/>
                </a:solidFill>
                <a:latin typeface="SimSun" panose="02010600030101010101" pitchFamily="2" charset="-122"/>
                <a:ea typeface="SimSun" panose="02010600030101010101" pitchFamily="2" charset="-122"/>
              </a:rPr>
              <a:t>学院发展：</a:t>
            </a:r>
          </a:p>
          <a:p>
            <a:pPr defTabSz="914400" eaLnBrk="1" hangingPunct="1">
              <a:lnSpc>
                <a:spcPct val="90000"/>
              </a:lnSpc>
            </a:pPr>
            <a:endParaRPr lang="en-US" altLang="en-US" sz="3600">
              <a:solidFill>
                <a:srgbClr val="FFFFFF"/>
              </a:solidFill>
            </a:endParaRPr>
          </a:p>
          <a:p>
            <a:pPr defTabSz="914400" eaLnBrk="1" hangingPunct="1">
              <a:lnSpc>
                <a:spcPct val="90000"/>
              </a:lnSpc>
            </a:pPr>
            <a:r>
              <a:rPr lang="en-US" altLang="en-US" sz="3600">
                <a:solidFill>
                  <a:srgbClr val="FFFFFF"/>
                </a:solidFill>
                <a:latin typeface="SimSun" panose="02010600030101010101" pitchFamily="2" charset="-122"/>
                <a:ea typeface="SimSun" panose="02010600030101010101" pitchFamily="2" charset="-122"/>
              </a:rPr>
              <a:t>CTTN活动</a:t>
            </a:r>
          </a:p>
          <a:p>
            <a:pPr defTabSz="914400" eaLnBrk="1" hangingPunct="1">
              <a:lnSpc>
                <a:spcPct val="90000"/>
              </a:lnSpc>
            </a:pPr>
            <a:r>
              <a:rPr lang="en-US" altLang="en-US" sz="3600" b="1">
                <a:solidFill>
                  <a:srgbClr val="FFFFFF"/>
                </a:solidFill>
              </a:rPr>
              <a:t>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5E191C88-17A1-4AFB-ABDD-72925C818B98}"/>
              </a:ext>
            </a:extLst>
          </p:cNvPr>
          <p:cNvSpPr>
            <a:spLocks noGrp="1" noChangeArrowheads="1"/>
          </p:cNvSpPr>
          <p:nvPr>
            <p:ph type="title"/>
          </p:nvPr>
        </p:nvSpPr>
        <p:spPr>
          <a:xfrm>
            <a:off x="95250" y="1123950"/>
            <a:ext cx="3286125" cy="4600575"/>
          </a:xfrm>
        </p:spPr>
        <p:txBody>
          <a:bodyPr/>
          <a:lstStyle/>
          <a:p>
            <a:pPr eaLnBrk="1" hangingPunct="1">
              <a:defRPr/>
            </a:pPr>
            <a:r>
              <a:rPr lang="en-US" altLang="en-US">
                <a:latin typeface="SimSun" panose="02010600030101010101" pitchFamily="2" charset="-122"/>
                <a:ea typeface="SimSun" panose="02010600030101010101" pitchFamily="2" charset="-122"/>
              </a:rPr>
              <a:t>首席经济学家团队</a:t>
            </a:r>
          </a:p>
        </p:txBody>
      </p:sp>
      <p:graphicFrame>
        <p:nvGraphicFramePr>
          <p:cNvPr id="4" name="图示 6">
            <a:extLst>
              <a:ext uri="{FF2B5EF4-FFF2-40B4-BE49-F238E27FC236}">
                <a16:creationId xmlns:a16="http://schemas.microsoft.com/office/drawing/2014/main" id="{C35E17E2-CE21-4C4F-865F-E89899CC1724}"/>
              </a:ext>
            </a:extLst>
          </p:cNvPr>
          <p:cNvGraphicFramePr/>
          <p:nvPr/>
        </p:nvGraphicFramePr>
        <p:xfrm>
          <a:off x="2413808" y="631564"/>
          <a:ext cx="10200152" cy="6394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3">
            <a:extLst>
              <a:ext uri="{FF2B5EF4-FFF2-40B4-BE49-F238E27FC236}">
                <a16:creationId xmlns:a16="http://schemas.microsoft.com/office/drawing/2014/main" id="{D8C58C38-E8F0-40B8-BBED-215319BD11A8}"/>
              </a:ext>
            </a:extLst>
          </p:cNvPr>
          <p:cNvSpPr>
            <a:spLocks noGrp="1" noChangeArrowheads="1"/>
          </p:cNvSpPr>
          <p:nvPr>
            <p:ph type="title"/>
          </p:nvPr>
        </p:nvSpPr>
        <p:spPr/>
        <p:txBody>
          <a:bodyPr/>
          <a:lstStyle/>
          <a:p>
            <a:pPr eaLnBrk="1" hangingPunct="1">
              <a:defRPr/>
            </a:pPr>
            <a:r>
              <a:rPr lang="en-US" altLang="en-US">
                <a:latin typeface="SimSun" panose="02010600030101010101" pitchFamily="2" charset="-122"/>
                <a:ea typeface="SimSun" panose="02010600030101010101" pitchFamily="2" charset="-122"/>
              </a:rPr>
              <a:t>研究、能力建设和知识管理</a:t>
            </a:r>
          </a:p>
        </p:txBody>
      </p:sp>
      <p:sp>
        <p:nvSpPr>
          <p:cNvPr id="55299" name="Объект 4">
            <a:extLst>
              <a:ext uri="{FF2B5EF4-FFF2-40B4-BE49-F238E27FC236}">
                <a16:creationId xmlns:a16="http://schemas.microsoft.com/office/drawing/2014/main" id="{992D96DA-A1DA-4E58-A22E-984D34F67960}"/>
              </a:ext>
            </a:extLst>
          </p:cNvPr>
          <p:cNvSpPr>
            <a:spLocks noGrp="1" noChangeArrowheads="1"/>
          </p:cNvSpPr>
          <p:nvPr>
            <p:ph idx="1"/>
          </p:nvPr>
        </p:nvSpPr>
        <p:spPr>
          <a:xfrm>
            <a:off x="3868738" y="863600"/>
            <a:ext cx="7315200" cy="5246688"/>
          </a:xfrm>
        </p:spPr>
        <p:txBody>
          <a:bodyPr/>
          <a:lstStyle/>
          <a:p>
            <a:pPr marL="0" indent="0" eaLnBrk="1" hangingPunct="1">
              <a:buFont typeface="Wingdings 2" panose="05020102010507070707" pitchFamily="18" charset="2"/>
              <a:buNone/>
            </a:pPr>
            <a:r>
              <a:rPr lang="en-US" altLang="en-US" b="1">
                <a:solidFill>
                  <a:srgbClr val="000000"/>
                </a:solidFill>
                <a:latin typeface="SimSun" panose="02010600030101010101" pitchFamily="2" charset="-122"/>
                <a:ea typeface="SimSun" panose="02010600030101010101" pitchFamily="2" charset="-122"/>
              </a:rPr>
              <a:t>研究：</a:t>
            </a:r>
          </a:p>
          <a:p>
            <a:pPr lvl="1" eaLnBrk="1" hangingPunct="1"/>
            <a:r>
              <a:rPr lang="en-US" altLang="en-US">
                <a:solidFill>
                  <a:srgbClr val="000000"/>
                </a:solidFill>
                <a:latin typeface="SimSun" panose="02010600030101010101" pitchFamily="2" charset="-122"/>
                <a:ea typeface="SimSun" panose="02010600030101010101" pitchFamily="2" charset="-122"/>
              </a:rPr>
              <a:t>研究项目和出版文献的数量不断增加</a:t>
            </a:r>
          </a:p>
          <a:p>
            <a:pPr lvl="1" eaLnBrk="1" hangingPunct="1"/>
            <a:r>
              <a:rPr lang="en-US" altLang="en-US">
                <a:solidFill>
                  <a:srgbClr val="000000"/>
                </a:solidFill>
                <a:latin typeface="SimSun" panose="02010600030101010101" pitchFamily="2" charset="-122"/>
                <a:ea typeface="SimSun" panose="02010600030101010101" pitchFamily="2" charset="-122"/>
              </a:rPr>
              <a:t>精简重点领域和旗舰产品</a:t>
            </a:r>
            <a:endParaRPr lang="en-US" altLang="en-US">
              <a:solidFill>
                <a:srgbClr val="FF0000"/>
              </a:solidFill>
            </a:endParaRPr>
          </a:p>
          <a:p>
            <a:pPr lvl="1" eaLnBrk="1" hangingPunct="1"/>
            <a:r>
              <a:rPr lang="en-US" altLang="en-US">
                <a:solidFill>
                  <a:srgbClr val="000000"/>
                </a:solidFill>
                <a:latin typeface="SimSun" panose="02010600030101010101" pitchFamily="2" charset="-122"/>
                <a:ea typeface="SimSun" panose="02010600030101010101" pitchFamily="2" charset="-122"/>
              </a:rPr>
              <a:t>专业知识和领先的研究领域</a:t>
            </a:r>
            <a:endParaRPr lang="en-US" altLang="en-US">
              <a:solidFill>
                <a:srgbClr val="FF0000"/>
              </a:solidFill>
            </a:endParaRPr>
          </a:p>
          <a:p>
            <a:pPr lvl="1" eaLnBrk="1" hangingPunct="1">
              <a:buFont typeface="Wingdings 2" panose="05020102010507070707" pitchFamily="18" charset="2"/>
              <a:buNone/>
            </a:pPr>
            <a:endParaRPr lang="en-US" altLang="en-US">
              <a:solidFill>
                <a:schemeClr val="tx1"/>
              </a:solidFill>
            </a:endParaRPr>
          </a:p>
          <a:p>
            <a:pPr marL="0" indent="0" eaLnBrk="1" hangingPunct="1">
              <a:buFont typeface="Wingdings 2" panose="05020102010507070707" pitchFamily="18" charset="2"/>
              <a:buNone/>
            </a:pPr>
            <a:r>
              <a:rPr lang="en-US" altLang="en-US" b="1">
                <a:solidFill>
                  <a:srgbClr val="000000"/>
                </a:solidFill>
                <a:latin typeface="SimSun" panose="02010600030101010101" pitchFamily="2" charset="-122"/>
                <a:ea typeface="SimSun" panose="02010600030101010101" pitchFamily="2" charset="-122"/>
              </a:rPr>
              <a:t>能力建设：</a:t>
            </a:r>
          </a:p>
          <a:p>
            <a:pPr lvl="1" eaLnBrk="1" hangingPunct="1"/>
            <a:r>
              <a:rPr lang="en-US" altLang="en-US">
                <a:solidFill>
                  <a:srgbClr val="000000"/>
                </a:solidFill>
                <a:latin typeface="SimSun" panose="02010600030101010101" pitchFamily="2" charset="-122"/>
                <a:ea typeface="SimSun" panose="02010600030101010101" pitchFamily="2" charset="-122"/>
              </a:rPr>
              <a:t>以研究为基础的精简型、系统性能力建设</a:t>
            </a:r>
          </a:p>
          <a:p>
            <a:pPr lvl="1" eaLnBrk="1" hangingPunct="1"/>
            <a:r>
              <a:rPr lang="en-US" altLang="en-US">
                <a:solidFill>
                  <a:srgbClr val="000000"/>
                </a:solidFill>
                <a:latin typeface="SimSun" panose="02010600030101010101" pitchFamily="2" charset="-122"/>
                <a:ea typeface="SimSun" panose="02010600030101010101" pitchFamily="2" charset="-122"/>
              </a:rPr>
              <a:t>在线、开源、便于访问的 E-Learning 平台</a:t>
            </a:r>
          </a:p>
          <a:p>
            <a:pPr lvl="1" eaLnBrk="1" hangingPunct="1"/>
            <a:r>
              <a:rPr lang="en-US" altLang="en-US">
                <a:solidFill>
                  <a:srgbClr val="000000"/>
                </a:solidFill>
                <a:latin typeface="SimSun" panose="02010600030101010101" pitchFamily="2" charset="-122"/>
                <a:ea typeface="SimSun" panose="02010600030101010101" pitchFamily="2" charset="-122"/>
              </a:rPr>
              <a:t>以需求为基础，专为特定国家和部门设计的能力建设</a:t>
            </a:r>
            <a:r>
              <a:rPr lang="zh-CN" altLang="en-US">
                <a:solidFill>
                  <a:srgbClr val="000000"/>
                </a:solidFill>
                <a:latin typeface="SimSun" panose="02010600030101010101" pitchFamily="2" charset="-122"/>
                <a:ea typeface="SimSun" panose="02010600030101010101" pitchFamily="2" charset="-122"/>
              </a:rPr>
              <a:t>项目</a:t>
            </a:r>
            <a:endParaRPr lang="en-US" altLang="en-US">
              <a:solidFill>
                <a:srgbClr val="000000"/>
              </a:solidFill>
              <a:latin typeface="SimSun" panose="02010600030101010101" pitchFamily="2" charset="-122"/>
              <a:ea typeface="SimSun" panose="02010600030101010101" pitchFamily="2" charset="-122"/>
            </a:endParaRPr>
          </a:p>
          <a:p>
            <a:pPr lvl="1" eaLnBrk="1" hangingPunct="1"/>
            <a:endParaRPr lang="en-US" altLang="en-US">
              <a:solidFill>
                <a:schemeClr val="tx1"/>
              </a:solidFill>
            </a:endParaRPr>
          </a:p>
          <a:p>
            <a:pPr marL="0" indent="0" eaLnBrk="1" hangingPunct="1">
              <a:buFont typeface="Wingdings 2" panose="05020102010507070707" pitchFamily="18" charset="2"/>
              <a:buNone/>
            </a:pPr>
            <a:r>
              <a:rPr lang="en-US" altLang="en-US" b="1">
                <a:solidFill>
                  <a:srgbClr val="000000"/>
                </a:solidFill>
                <a:latin typeface="SimSun" panose="02010600030101010101" pitchFamily="2" charset="-122"/>
                <a:ea typeface="SimSun" panose="02010600030101010101" pitchFamily="2" charset="-122"/>
              </a:rPr>
              <a:t>知识管理</a:t>
            </a:r>
            <a:r>
              <a:rPr lang="en-US" altLang="en-US">
                <a:solidFill>
                  <a:srgbClr val="000000"/>
                </a:solidFill>
                <a:latin typeface="SimSun" panose="02010600030101010101" pitchFamily="2" charset="-122"/>
                <a:ea typeface="SimSun" panose="02010600030101010101" pitchFamily="2" charset="-122"/>
              </a:rPr>
              <a:t>：</a:t>
            </a:r>
          </a:p>
          <a:p>
            <a:pPr lvl="1" eaLnBrk="1" hangingPunct="1"/>
            <a:r>
              <a:rPr lang="en-US" altLang="en-US">
                <a:solidFill>
                  <a:srgbClr val="000000"/>
                </a:solidFill>
                <a:latin typeface="SimSun" panose="02010600030101010101" pitchFamily="2" charset="-122"/>
                <a:ea typeface="SimSun" panose="02010600030101010101" pitchFamily="2" charset="-122"/>
              </a:rPr>
              <a:t>有针对性的宣传合作伙伴名单，对利益相关者采取不同的方法</a:t>
            </a:r>
          </a:p>
          <a:p>
            <a:pPr lvl="1" eaLnBrk="1" hangingPunct="1"/>
            <a:r>
              <a:rPr lang="en-US" altLang="en-US">
                <a:solidFill>
                  <a:srgbClr val="000000"/>
                </a:solidFill>
                <a:latin typeface="SimSun" panose="02010600030101010101" pitchFamily="2" charset="-122"/>
                <a:ea typeface="SimSun" panose="02010600030101010101" pitchFamily="2" charset="-122"/>
              </a:rPr>
              <a:t>媒体合作、宣传和不同的传播渠道</a:t>
            </a:r>
          </a:p>
          <a:p>
            <a:pPr lvl="1" eaLnBrk="1" hangingPunct="1"/>
            <a:r>
              <a:rPr lang="en-US" altLang="en-US">
                <a:solidFill>
                  <a:srgbClr val="000000"/>
                </a:solidFill>
                <a:latin typeface="SimSun" panose="02010600030101010101" pitchFamily="2" charset="-122"/>
                <a:ea typeface="SimSun" panose="02010600030101010101" pitchFamily="2" charset="-122"/>
              </a:rPr>
              <a:t>知识生产：质量、结构、设计</a:t>
            </a:r>
          </a:p>
          <a:p>
            <a:pPr marL="0" indent="0" eaLnBrk="1" hangingPunct="1"/>
            <a:endParaRPr lang="en-US" altLang="en-US" sz="1800">
              <a:solidFill>
                <a:srgbClr val="000000"/>
              </a:solidFill>
              <a:latin typeface="SimSun" panose="02010600030101010101" pitchFamily="2" charset="-122"/>
              <a:ea typeface="SimSun" panose="02010600030101010101" pitchFamily="2" charset="-122"/>
            </a:endParaRPr>
          </a:p>
        </p:txBody>
      </p:sp>
      <p:sp>
        <p:nvSpPr>
          <p:cNvPr id="55300" name="Номер слайда 2">
            <a:extLst>
              <a:ext uri="{FF2B5EF4-FFF2-40B4-BE49-F238E27FC236}">
                <a16:creationId xmlns:a16="http://schemas.microsoft.com/office/drawing/2014/main" id="{4CEC0C15-C566-459C-B95E-26CE1DDABF3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defTabSz="914400"/>
            <a:r>
              <a:rPr lang="en-US" altLang="en-US" sz="1400">
                <a:solidFill>
                  <a:srgbClr val="FFFFFF"/>
                </a:solidFill>
                <a:latin typeface="SimSun" panose="02010600030101010101" pitchFamily="2" charset="-122"/>
                <a:ea typeface="SimSun" panose="02010600030101010101" pitchFamily="2" charset="-122"/>
              </a:rPr>
              <a:t>29</a:t>
            </a:r>
            <a:endParaRPr lang="en-US" altLang="en-US" sz="1400">
              <a:solidFill>
                <a:srgbClr val="FFFFFF"/>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2">
            <a:extLst>
              <a:ext uri="{FF2B5EF4-FFF2-40B4-BE49-F238E27FC236}">
                <a16:creationId xmlns:a16="http://schemas.microsoft.com/office/drawing/2014/main" id="{44D61268-B44F-4E56-946F-4D741BDF36B7}"/>
              </a:ext>
            </a:extLst>
          </p:cNvPr>
          <p:cNvSpPr>
            <a:spLocks noGrp="1" noChangeArrowheads="1"/>
          </p:cNvSpPr>
          <p:nvPr>
            <p:ph type="title"/>
          </p:nvPr>
        </p:nvSpPr>
        <p:spPr/>
        <p:txBody>
          <a:bodyPr/>
          <a:lstStyle/>
          <a:p>
            <a:pPr eaLnBrk="1" hangingPunct="1">
              <a:defRPr/>
            </a:pPr>
            <a:r>
              <a:rPr lang="en-US" altLang="en-US">
                <a:latin typeface="SimSun" panose="02010600030101010101" pitchFamily="2" charset="-122"/>
                <a:ea typeface="SimSun" panose="02010600030101010101" pitchFamily="2" charset="-122"/>
              </a:rPr>
              <a:t>研究</a:t>
            </a:r>
          </a:p>
        </p:txBody>
      </p:sp>
      <p:sp>
        <p:nvSpPr>
          <p:cNvPr id="56323" name="Объект 4">
            <a:extLst>
              <a:ext uri="{FF2B5EF4-FFF2-40B4-BE49-F238E27FC236}">
                <a16:creationId xmlns:a16="http://schemas.microsoft.com/office/drawing/2014/main" id="{7EB8F6A8-E387-4907-BECA-D9630C2A6CC9}"/>
              </a:ext>
            </a:extLst>
          </p:cNvPr>
          <p:cNvSpPr>
            <a:spLocks noGrp="1" noChangeArrowheads="1"/>
          </p:cNvSpPr>
          <p:nvPr>
            <p:ph sz="half" idx="2"/>
          </p:nvPr>
        </p:nvSpPr>
        <p:spPr>
          <a:xfrm>
            <a:off x="3535363" y="1611313"/>
            <a:ext cx="3657600" cy="4394200"/>
          </a:xfrm>
        </p:spPr>
        <p:txBody>
          <a:bodyPr/>
          <a:lstStyle/>
          <a:p>
            <a:pPr eaLnBrk="1" hangingPunct="1">
              <a:spcBef>
                <a:spcPct val="0"/>
              </a:spcBef>
              <a:buFont typeface="Courier New" panose="02070309020205020404" pitchFamily="49" charset="0"/>
              <a:buChar char="o"/>
            </a:pPr>
            <a:r>
              <a:rPr lang="en-US" altLang="en-US" sz="1300">
                <a:solidFill>
                  <a:srgbClr val="000000"/>
                </a:solidFill>
                <a:latin typeface="SimSun" panose="02010600030101010101" pitchFamily="2" charset="-122"/>
                <a:ea typeface="SimSun" panose="02010600030101010101" pitchFamily="2" charset="-122"/>
              </a:rPr>
              <a:t>CAREC地区的债务和金融可持续性——</a:t>
            </a:r>
            <a:r>
              <a:rPr lang="en-US" altLang="en-US" sz="1300" b="1">
                <a:solidFill>
                  <a:srgbClr val="000000"/>
                </a:solidFill>
                <a:latin typeface="SimSun" panose="02010600030101010101" pitchFamily="2" charset="-122"/>
                <a:ea typeface="SimSun" panose="02010600030101010101" pitchFamily="2" charset="-122"/>
              </a:rPr>
              <a:t>已完成并在第一本CI年刊上发表</a:t>
            </a:r>
            <a:r>
              <a:rPr lang="en-US" altLang="en-US" sz="1300">
                <a:solidFill>
                  <a:srgbClr val="000000"/>
                </a:solidFill>
                <a:latin typeface="SimSun" panose="02010600030101010101" pitchFamily="2" charset="-122"/>
                <a:ea typeface="SimSun" panose="02010600030101010101" pitchFamily="2" charset="-122"/>
              </a:rPr>
              <a:t>。</a:t>
            </a:r>
          </a:p>
          <a:p>
            <a:pPr eaLnBrk="1" hangingPunct="1">
              <a:buFont typeface="Courier New" panose="02070309020205020404" pitchFamily="49" charset="0"/>
              <a:buChar char="o"/>
            </a:pPr>
            <a:r>
              <a:rPr lang="en-US" altLang="en-US" sz="1300">
                <a:solidFill>
                  <a:srgbClr val="000000"/>
                </a:solidFill>
                <a:latin typeface="SimSun" panose="02010600030101010101" pitchFamily="2" charset="-122"/>
                <a:ea typeface="SimSun" panose="02010600030101010101" pitchFamily="2" charset="-122"/>
              </a:rPr>
              <a:t>比较东盟和CAREC经济可持续发展区域一体化进程：对CAREC地区的启示——</a:t>
            </a:r>
            <a:r>
              <a:rPr lang="en-US" altLang="en-US" sz="1300" b="1">
                <a:solidFill>
                  <a:srgbClr val="000000"/>
                </a:solidFill>
                <a:latin typeface="SimSun" panose="02010600030101010101" pitchFamily="2" charset="-122"/>
                <a:ea typeface="SimSun" panose="02010600030101010101" pitchFamily="2" charset="-122"/>
              </a:rPr>
              <a:t>完成并发表</a:t>
            </a:r>
            <a:endParaRPr lang="en-US" altLang="en-US" sz="1300">
              <a:solidFill>
                <a:schemeClr val="tx1"/>
              </a:solidFill>
            </a:endParaRPr>
          </a:p>
          <a:p>
            <a:pPr eaLnBrk="1" hangingPunct="1">
              <a:buFont typeface="Courier New" panose="02070309020205020404" pitchFamily="49" charset="0"/>
              <a:buChar char="o"/>
            </a:pPr>
            <a:r>
              <a:rPr lang="en-US" altLang="en-US" sz="1300">
                <a:solidFill>
                  <a:srgbClr val="000000"/>
                </a:solidFill>
                <a:latin typeface="SimSun" panose="02010600030101010101" pitchFamily="2" charset="-122"/>
                <a:ea typeface="SimSun" panose="02010600030101010101" pitchFamily="2" charset="-122"/>
              </a:rPr>
              <a:t>非正规部门：CAREC地区区域合作及一体化前景——</a:t>
            </a:r>
            <a:r>
              <a:rPr lang="en-US" altLang="en-US" sz="1300" b="1">
                <a:solidFill>
                  <a:srgbClr val="000000"/>
                </a:solidFill>
                <a:latin typeface="SimSun" panose="02010600030101010101" pitchFamily="2" charset="-122"/>
                <a:ea typeface="SimSun" panose="02010600030101010101" pitchFamily="2" charset="-122"/>
              </a:rPr>
              <a:t>完成并发表</a:t>
            </a:r>
          </a:p>
          <a:p>
            <a:pPr eaLnBrk="1" hangingPunct="1">
              <a:buFont typeface="Courier New" panose="02070309020205020404" pitchFamily="49" charset="0"/>
              <a:buChar char="o"/>
            </a:pPr>
            <a:r>
              <a:rPr lang="en-US" altLang="en-US" sz="1300">
                <a:solidFill>
                  <a:srgbClr val="000000"/>
                </a:solidFill>
                <a:latin typeface="SimSun" panose="02010600030101010101" pitchFamily="2" charset="-122"/>
                <a:ea typeface="SimSun" panose="02010600030101010101" pitchFamily="2" charset="-122"/>
              </a:rPr>
              <a:t>疫情对中华人民共和国在东盟和中亚区域进行对外直接投资的影响——</a:t>
            </a:r>
            <a:r>
              <a:rPr lang="en-US" altLang="en-US" sz="1300" b="1">
                <a:solidFill>
                  <a:srgbClr val="000000"/>
                </a:solidFill>
                <a:latin typeface="SimSun" panose="02010600030101010101" pitchFamily="2" charset="-122"/>
                <a:ea typeface="SimSun" panose="02010600030101010101" pitchFamily="2" charset="-122"/>
              </a:rPr>
              <a:t>完成并发表</a:t>
            </a:r>
          </a:p>
          <a:p>
            <a:pPr eaLnBrk="1" hangingPunct="1">
              <a:buFont typeface="Courier New" panose="02070309020205020404" pitchFamily="49" charset="0"/>
              <a:buChar char="o"/>
            </a:pPr>
            <a:r>
              <a:rPr lang="en-US" altLang="en-US" sz="1300">
                <a:solidFill>
                  <a:srgbClr val="000000"/>
                </a:solidFill>
                <a:latin typeface="SimSun" panose="02010600030101010101" pitchFamily="2" charset="-122"/>
                <a:ea typeface="SimSun" panose="02010600030101010101" pitchFamily="2" charset="-122"/>
              </a:rPr>
              <a:t>金融科技促进区域合作：其他地区的经验教训；CAREC地区金融科技和资本市场的发展及整合——</a:t>
            </a:r>
            <a:r>
              <a:rPr lang="en-US" altLang="en-US" sz="1300" b="1">
                <a:solidFill>
                  <a:srgbClr val="000000"/>
                </a:solidFill>
                <a:latin typeface="SimSun" panose="02010600030101010101" pitchFamily="2" charset="-122"/>
                <a:ea typeface="SimSun" panose="02010600030101010101" pitchFamily="2" charset="-122"/>
              </a:rPr>
              <a:t>进行中</a:t>
            </a:r>
          </a:p>
          <a:p>
            <a:pPr eaLnBrk="1" hangingPunct="1"/>
            <a:endParaRPr lang="en-US" altLang="en-US" sz="1300" b="1">
              <a:solidFill>
                <a:srgbClr val="000000"/>
              </a:solidFill>
              <a:latin typeface="SimSun" panose="02010600030101010101" pitchFamily="2" charset="-122"/>
              <a:ea typeface="SimSun" panose="02010600030101010101" pitchFamily="2" charset="-122"/>
            </a:endParaRPr>
          </a:p>
        </p:txBody>
      </p:sp>
      <p:sp>
        <p:nvSpPr>
          <p:cNvPr id="56324" name="Объект 6">
            <a:extLst>
              <a:ext uri="{FF2B5EF4-FFF2-40B4-BE49-F238E27FC236}">
                <a16:creationId xmlns:a16="http://schemas.microsoft.com/office/drawing/2014/main" id="{34A57F6A-0EB7-4F7F-8854-314D5EC09E99}"/>
              </a:ext>
            </a:extLst>
          </p:cNvPr>
          <p:cNvSpPr>
            <a:spLocks noGrp="1" noChangeArrowheads="1"/>
          </p:cNvSpPr>
          <p:nvPr>
            <p:ph sz="quarter" idx="4"/>
          </p:nvPr>
        </p:nvSpPr>
        <p:spPr>
          <a:xfrm>
            <a:off x="7621588" y="1611313"/>
            <a:ext cx="4073525" cy="2955925"/>
          </a:xfrm>
        </p:spPr>
        <p:txBody>
          <a:bodyPr/>
          <a:lstStyle/>
          <a:p>
            <a:pPr eaLnBrk="1" hangingPunct="1">
              <a:buFont typeface="Courier New" panose="02070309020205020404" pitchFamily="49" charset="0"/>
              <a:buChar char="o"/>
            </a:pPr>
            <a:r>
              <a:rPr lang="en-US" altLang="en-US" sz="1300">
                <a:solidFill>
                  <a:srgbClr val="000000"/>
                </a:solidFill>
                <a:latin typeface="SimSun" panose="02010600030101010101" pitchFamily="2" charset="-122"/>
                <a:ea typeface="SimSun" panose="02010600030101010101" pitchFamily="2" charset="-122"/>
              </a:rPr>
              <a:t>CAREC数字化：区域数字化差距分析（第一阶段）——</a:t>
            </a:r>
            <a:r>
              <a:rPr lang="en-US" altLang="en-US" sz="1300" b="1">
                <a:solidFill>
                  <a:srgbClr val="000000"/>
                </a:solidFill>
                <a:latin typeface="SimSun" panose="02010600030101010101" pitchFamily="2" charset="-122"/>
                <a:ea typeface="SimSun" panose="02010600030101010101" pitchFamily="2" charset="-122"/>
              </a:rPr>
              <a:t>完成并发表</a:t>
            </a:r>
          </a:p>
          <a:p>
            <a:pPr eaLnBrk="1" hangingPunct="1">
              <a:buFont typeface="Courier New" panose="02070309020205020404" pitchFamily="49" charset="0"/>
              <a:buChar char="o"/>
            </a:pPr>
            <a:r>
              <a:rPr lang="en-US" altLang="en-US" sz="1300">
                <a:solidFill>
                  <a:srgbClr val="000000"/>
                </a:solidFill>
                <a:latin typeface="SimSun" panose="02010600030101010101" pitchFamily="2" charset="-122"/>
                <a:ea typeface="SimSun" panose="02010600030101010101" pitchFamily="2" charset="-122"/>
              </a:rPr>
              <a:t>CAREC国家的服务引力——</a:t>
            </a:r>
            <a:r>
              <a:rPr lang="en-US" altLang="en-US" sz="1300" b="1">
                <a:solidFill>
                  <a:srgbClr val="000000"/>
                </a:solidFill>
                <a:latin typeface="SimSun" panose="02010600030101010101" pitchFamily="2" charset="-122"/>
                <a:ea typeface="SimSun" panose="02010600030101010101" pitchFamily="2" charset="-122"/>
              </a:rPr>
              <a:t>完成并发表</a:t>
            </a:r>
          </a:p>
          <a:p>
            <a:pPr eaLnBrk="1" hangingPunct="1">
              <a:buFont typeface="Courier New" panose="02070309020205020404" pitchFamily="49" charset="0"/>
              <a:buChar char="o"/>
            </a:pPr>
            <a:r>
              <a:rPr lang="en-US" altLang="en-US" sz="1300">
                <a:solidFill>
                  <a:srgbClr val="000000"/>
                </a:solidFill>
                <a:latin typeface="SimSun" panose="02010600030101010101" pitchFamily="2" charset="-122"/>
                <a:ea typeface="SimSun" panose="02010600030101010101" pitchFamily="2" charset="-122"/>
              </a:rPr>
              <a:t>新冠疫情和环境法规对高污染工业贸易的影响：CAREC与OECD地区的对比——</a:t>
            </a:r>
            <a:r>
              <a:rPr lang="en-US" altLang="en-US" sz="1300" b="1">
                <a:solidFill>
                  <a:srgbClr val="000000"/>
                </a:solidFill>
                <a:latin typeface="SimSun" panose="02010600030101010101" pitchFamily="2" charset="-122"/>
                <a:ea typeface="SimSun" panose="02010600030101010101" pitchFamily="2" charset="-122"/>
              </a:rPr>
              <a:t>完成并发表</a:t>
            </a:r>
          </a:p>
          <a:p>
            <a:pPr eaLnBrk="1" hangingPunct="1">
              <a:buFont typeface="Courier New" panose="02070309020205020404" pitchFamily="49" charset="0"/>
              <a:buChar char="o"/>
            </a:pPr>
            <a:r>
              <a:rPr lang="en-US" altLang="en-US" sz="1300">
                <a:solidFill>
                  <a:srgbClr val="000000"/>
                </a:solidFill>
                <a:latin typeface="SimSun" panose="02010600030101010101" pitchFamily="2" charset="-122"/>
                <a:ea typeface="SimSun" panose="02010600030101010101" pitchFamily="2" charset="-122"/>
              </a:rPr>
              <a:t>CAREC地区的自由贸易协定</a:t>
            </a:r>
            <a:r>
              <a:rPr lang="zh-CN" altLang="en-US" sz="1300">
                <a:solidFill>
                  <a:srgbClr val="000000"/>
                </a:solidFill>
                <a:latin typeface="SimSun" panose="02010600030101010101" pitchFamily="2" charset="-122"/>
                <a:ea typeface="SimSun" panose="02010600030101010101" pitchFamily="2" charset="-122"/>
              </a:rPr>
              <a:t>（</a:t>
            </a:r>
            <a:r>
              <a:rPr lang="en-US" altLang="en-US" sz="1300">
                <a:solidFill>
                  <a:srgbClr val="000000"/>
                </a:solidFill>
                <a:latin typeface="SimSun" panose="02010600030101010101" pitchFamily="2" charset="-122"/>
                <a:ea typeface="SimSun" panose="02010600030101010101" pitchFamily="2" charset="-122"/>
              </a:rPr>
              <a:t>FTA) 设计——</a:t>
            </a:r>
            <a:r>
              <a:rPr lang="en-US" altLang="en-US" sz="1300" b="1">
                <a:solidFill>
                  <a:srgbClr val="000000"/>
                </a:solidFill>
                <a:latin typeface="SimSun" panose="02010600030101010101" pitchFamily="2" charset="-122"/>
                <a:ea typeface="SimSun" panose="02010600030101010101" pitchFamily="2" charset="-122"/>
              </a:rPr>
              <a:t>进行中</a:t>
            </a:r>
          </a:p>
          <a:p>
            <a:pPr eaLnBrk="1" hangingPunct="1">
              <a:buFont typeface="Courier New" panose="02070309020205020404" pitchFamily="49" charset="0"/>
              <a:buChar char="o"/>
            </a:pPr>
            <a:r>
              <a:rPr lang="en-US" altLang="en-US" sz="1300">
                <a:solidFill>
                  <a:srgbClr val="000000"/>
                </a:solidFill>
                <a:latin typeface="SimSun" panose="02010600030101010101" pitchFamily="2" charset="-122"/>
                <a:ea typeface="SimSun" panose="02010600030101010101" pitchFamily="2" charset="-122"/>
              </a:rPr>
              <a:t>CAREC数字化：数字外国直接投资、法规、政策和数字经济投资的有利因素（第二阶段）——</a:t>
            </a:r>
            <a:r>
              <a:rPr lang="en-US" altLang="en-US" sz="1300" b="1">
                <a:solidFill>
                  <a:srgbClr val="000000"/>
                </a:solidFill>
                <a:latin typeface="SimSun" panose="02010600030101010101" pitchFamily="2" charset="-122"/>
                <a:ea typeface="SimSun" panose="02010600030101010101" pitchFamily="2" charset="-122"/>
              </a:rPr>
              <a:t>进行中</a:t>
            </a:r>
          </a:p>
          <a:p>
            <a:pPr eaLnBrk="1" hangingPunct="1"/>
            <a:endParaRPr lang="en-US" altLang="en-US" sz="1300" b="1">
              <a:solidFill>
                <a:srgbClr val="000000"/>
              </a:solidFill>
              <a:latin typeface="SimSun" panose="02010600030101010101" pitchFamily="2" charset="-122"/>
              <a:ea typeface="SimSun" panose="02010600030101010101" pitchFamily="2" charset="-122"/>
            </a:endParaRPr>
          </a:p>
        </p:txBody>
      </p:sp>
      <p:sp>
        <p:nvSpPr>
          <p:cNvPr id="56325" name="Номер слайда 1">
            <a:extLst>
              <a:ext uri="{FF2B5EF4-FFF2-40B4-BE49-F238E27FC236}">
                <a16:creationId xmlns:a16="http://schemas.microsoft.com/office/drawing/2014/main" id="{02B50A84-0C9A-402E-B685-B925331447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solidFill>
                  <a:srgbClr val="40BAD2"/>
                </a:solidFill>
                <a:latin typeface="SimSun" panose="02010600030101010101" pitchFamily="2" charset="-122"/>
                <a:ea typeface="SimSun" panose="02010600030101010101" pitchFamily="2" charset="-122"/>
              </a:rPr>
              <a:t>30</a:t>
            </a:r>
            <a:endParaRPr lang="en-US" altLang="en-US">
              <a:solidFill>
                <a:srgbClr val="40BAD2"/>
              </a:solidFill>
            </a:endParaRPr>
          </a:p>
        </p:txBody>
      </p:sp>
      <p:sp>
        <p:nvSpPr>
          <p:cNvPr id="56326" name="Текст 5">
            <a:extLst>
              <a:ext uri="{FF2B5EF4-FFF2-40B4-BE49-F238E27FC236}">
                <a16:creationId xmlns:a16="http://schemas.microsoft.com/office/drawing/2014/main" id="{0D0BCDEC-2A75-4DD7-85B6-502966C0E302}"/>
              </a:ext>
            </a:extLst>
          </p:cNvPr>
          <p:cNvSpPr>
            <a:spLocks noChangeArrowheads="1"/>
          </p:cNvSpPr>
          <p:nvPr/>
        </p:nvSpPr>
        <p:spPr bwMode="auto">
          <a:xfrm>
            <a:off x="7621588" y="4473575"/>
            <a:ext cx="3657600" cy="65881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buClr>
                <a:srgbClr val="40BAD2"/>
              </a:buClr>
              <a:buSzPct val="70000"/>
            </a:pPr>
            <a:r>
              <a:rPr lang="en-US" altLang="en-US" sz="1600" b="1">
                <a:solidFill>
                  <a:srgbClr val="FFFFFF"/>
                </a:solidFill>
                <a:latin typeface="SimSun" panose="02010600030101010101" pitchFamily="2" charset="-122"/>
                <a:ea typeface="SimSun" panose="02010600030101010101" pitchFamily="2" charset="-122"/>
              </a:rPr>
              <a:t>农业和水资源</a:t>
            </a:r>
          </a:p>
        </p:txBody>
      </p:sp>
      <p:sp>
        <p:nvSpPr>
          <p:cNvPr id="56327" name="Объект 6">
            <a:extLst>
              <a:ext uri="{FF2B5EF4-FFF2-40B4-BE49-F238E27FC236}">
                <a16:creationId xmlns:a16="http://schemas.microsoft.com/office/drawing/2014/main" id="{A8B052B2-65F2-4BDA-AB76-D9B7F014AEDE}"/>
              </a:ext>
            </a:extLst>
          </p:cNvPr>
          <p:cNvSpPr txBox="1">
            <a:spLocks noChangeArrowheads="1"/>
          </p:cNvSpPr>
          <p:nvPr/>
        </p:nvSpPr>
        <p:spPr bwMode="auto">
          <a:xfrm>
            <a:off x="7575550" y="5246688"/>
            <a:ext cx="411956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cs typeface="Arial" panose="020B0604020202020204" pitchFamily="34" charset="0"/>
              </a:defRPr>
            </a:lvl9pPr>
          </a:lstStyle>
          <a:p>
            <a:pPr defTabSz="914400" eaLnBrk="1" hangingPunct="1">
              <a:buClr>
                <a:srgbClr val="40BAD2"/>
              </a:buClr>
              <a:buSzPct val="70000"/>
              <a:buFont typeface="Courier New" panose="02070309020205020404" pitchFamily="49" charset="0"/>
              <a:buChar char="o"/>
            </a:pPr>
            <a:r>
              <a:rPr lang="en-US" altLang="en-US" sz="1300">
                <a:solidFill>
                  <a:srgbClr val="000000"/>
                </a:solidFill>
                <a:latin typeface="SimSun" panose="02010600030101010101" pitchFamily="2" charset="-122"/>
                <a:ea typeface="SimSun" panose="02010600030101010101" pitchFamily="2" charset="-122"/>
              </a:rPr>
              <a:t>CAREC区域气候脆弱性和区域合作前景——</a:t>
            </a:r>
            <a:r>
              <a:rPr lang="en-US" altLang="en-US" sz="1300" b="1">
                <a:solidFill>
                  <a:srgbClr val="000000"/>
                </a:solidFill>
                <a:latin typeface="SimSun" panose="02010600030101010101" pitchFamily="2" charset="-122"/>
                <a:ea typeface="SimSun" panose="02010600030101010101" pitchFamily="2" charset="-122"/>
              </a:rPr>
              <a:t>已完成、待出版。</a:t>
            </a:r>
          </a:p>
          <a:p>
            <a:pPr defTabSz="914400" eaLnBrk="1" hangingPunct="1">
              <a:buClr>
                <a:srgbClr val="40BAD2"/>
              </a:buClr>
              <a:buSzPct val="70000"/>
              <a:buFont typeface="Courier New" panose="02070309020205020404" pitchFamily="49" charset="0"/>
              <a:buChar char="o"/>
            </a:pPr>
            <a:r>
              <a:rPr lang="en-US" altLang="en-US" sz="1300">
                <a:solidFill>
                  <a:srgbClr val="000000"/>
                </a:solidFill>
                <a:latin typeface="SimSun" panose="02010600030101010101" pitchFamily="2" charset="-122"/>
                <a:ea typeface="SimSun" panose="02010600030101010101" pitchFamily="2" charset="-122"/>
              </a:rPr>
              <a:t>中亚的水资源基础设施：建设促进可持续融资和私营部门参与度的能力和政策——</a:t>
            </a:r>
            <a:r>
              <a:rPr lang="en-US" altLang="en-US" sz="1300" b="1">
                <a:solidFill>
                  <a:srgbClr val="000000"/>
                </a:solidFill>
                <a:latin typeface="SimSun" panose="02010600030101010101" pitchFamily="2" charset="-122"/>
                <a:ea typeface="SimSun" panose="02010600030101010101" pitchFamily="2" charset="-122"/>
              </a:rPr>
              <a:t>进行中</a:t>
            </a:r>
          </a:p>
        </p:txBody>
      </p:sp>
      <p:sp>
        <p:nvSpPr>
          <p:cNvPr id="56328" name="Текст 5">
            <a:extLst>
              <a:ext uri="{FF2B5EF4-FFF2-40B4-BE49-F238E27FC236}">
                <a16:creationId xmlns:a16="http://schemas.microsoft.com/office/drawing/2014/main" id="{314D9E64-20ED-43D1-A612-6197E7E1F825}"/>
              </a:ext>
            </a:extLst>
          </p:cNvPr>
          <p:cNvSpPr>
            <a:spLocks noChangeArrowheads="1"/>
          </p:cNvSpPr>
          <p:nvPr/>
        </p:nvSpPr>
        <p:spPr bwMode="auto">
          <a:xfrm>
            <a:off x="3535363" y="771525"/>
            <a:ext cx="3657600" cy="65881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buClr>
                <a:srgbClr val="40BAD2"/>
              </a:buClr>
              <a:buSzPct val="70000"/>
            </a:pPr>
            <a:r>
              <a:rPr lang="en-US" altLang="en-US" sz="1600" b="1">
                <a:solidFill>
                  <a:srgbClr val="FFFFFF"/>
                </a:solidFill>
                <a:latin typeface="SimSun" panose="02010600030101010101" pitchFamily="2" charset="-122"/>
                <a:ea typeface="SimSun" panose="02010600030101010101" pitchFamily="2" charset="-122"/>
              </a:rPr>
              <a:t>经济和金融</a:t>
            </a:r>
          </a:p>
          <a:p>
            <a:pPr algn="ctr" eaLnBrk="1" hangingPunct="1">
              <a:buClr>
                <a:srgbClr val="40BAD2"/>
              </a:buClr>
              <a:buSzPct val="70000"/>
            </a:pPr>
            <a:r>
              <a:rPr lang="en-US" altLang="en-US" sz="1600" b="1">
                <a:solidFill>
                  <a:srgbClr val="FFFFFF"/>
                </a:solidFill>
                <a:latin typeface="SimSun" panose="02010600030101010101" pitchFamily="2" charset="-122"/>
                <a:ea typeface="SimSun" panose="02010600030101010101" pitchFamily="2" charset="-122"/>
              </a:rPr>
              <a:t>稳定性集群</a:t>
            </a:r>
          </a:p>
        </p:txBody>
      </p:sp>
      <p:sp>
        <p:nvSpPr>
          <p:cNvPr id="56329" name="Текст 5">
            <a:extLst>
              <a:ext uri="{FF2B5EF4-FFF2-40B4-BE49-F238E27FC236}">
                <a16:creationId xmlns:a16="http://schemas.microsoft.com/office/drawing/2014/main" id="{73238D97-6B19-4BD0-B932-F6E0FEEFADA2}"/>
              </a:ext>
            </a:extLst>
          </p:cNvPr>
          <p:cNvSpPr>
            <a:spLocks noChangeArrowheads="1"/>
          </p:cNvSpPr>
          <p:nvPr/>
        </p:nvSpPr>
        <p:spPr bwMode="auto">
          <a:xfrm>
            <a:off x="7621588" y="766763"/>
            <a:ext cx="3657600" cy="658812"/>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buClr>
                <a:srgbClr val="40BAD2"/>
              </a:buClr>
              <a:buSzPct val="70000"/>
            </a:pPr>
            <a:r>
              <a:rPr lang="en-US" altLang="en-US" sz="1600" b="1">
                <a:solidFill>
                  <a:srgbClr val="FFFFFF"/>
                </a:solidFill>
                <a:latin typeface="SimSun" panose="02010600030101010101" pitchFamily="2" charset="-122"/>
                <a:ea typeface="SimSun" panose="02010600030101010101" pitchFamily="2" charset="-122"/>
              </a:rPr>
              <a:t>贸易、旅游及</a:t>
            </a:r>
          </a:p>
          <a:p>
            <a:pPr algn="ctr" eaLnBrk="1" hangingPunct="1">
              <a:buClr>
                <a:srgbClr val="40BAD2"/>
              </a:buClr>
              <a:buSzPct val="70000"/>
            </a:pPr>
            <a:r>
              <a:rPr lang="en-US" altLang="en-US" sz="1600" b="1">
                <a:solidFill>
                  <a:srgbClr val="FFFFFF"/>
                </a:solidFill>
                <a:latin typeface="SimSun" panose="02010600030101010101" pitchFamily="2" charset="-122"/>
                <a:ea typeface="SimSun" panose="02010600030101010101" pitchFamily="2" charset="-122"/>
              </a:rPr>
              <a:t>经济走廊集群</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a:extLst>
              <a:ext uri="{FF2B5EF4-FFF2-40B4-BE49-F238E27FC236}">
                <a16:creationId xmlns:a16="http://schemas.microsoft.com/office/drawing/2014/main" id="{E6425070-0D04-4F17-A284-EF5975E338BC}"/>
              </a:ext>
            </a:extLst>
          </p:cNvPr>
          <p:cNvSpPr txBox="1">
            <a:spLocks noChangeArrowheads="1"/>
          </p:cNvSpPr>
          <p:nvPr/>
        </p:nvSpPr>
        <p:spPr bwMode="auto">
          <a:xfrm>
            <a:off x="3357563" y="1258888"/>
            <a:ext cx="8499475"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spcAft>
                <a:spcPts val="2400"/>
              </a:spcAft>
              <a:buSzPct val="200000"/>
              <a:buFont typeface="Wingdings" panose="05000000000000000000" pitchFamily="2" charset="2"/>
              <a:buChar char="Ø"/>
            </a:pPr>
            <a:r>
              <a:rPr lang="en-US" altLang="en-US" sz="2400" b="1">
                <a:latin typeface="SimSun" panose="02010600030101010101" pitchFamily="2" charset="-122"/>
                <a:ea typeface="SimSun" panose="02010600030101010101" pitchFamily="2" charset="-122"/>
              </a:rPr>
              <a:t>《CAREC后疫情时代绿色、可持续及包容性复苏框架》</a:t>
            </a:r>
            <a:r>
              <a:rPr lang="en-US" altLang="en-US" sz="2400" b="1">
                <a:solidFill>
                  <a:srgbClr val="FF0000"/>
                </a:solidFill>
                <a:latin typeface="SimSun" panose="02010600030101010101" pitchFamily="2" charset="-122"/>
                <a:ea typeface="SimSun" panose="02010600030101010101" pitchFamily="2" charset="-122"/>
              </a:rPr>
              <a:t>报告</a:t>
            </a:r>
          </a:p>
          <a:p>
            <a:pPr eaLnBrk="1" hangingPunct="1">
              <a:spcAft>
                <a:spcPts val="2400"/>
              </a:spcAft>
              <a:buSzPct val="200000"/>
              <a:buFont typeface="Wingdings" panose="05000000000000000000" pitchFamily="2" charset="2"/>
              <a:buChar char="Ø"/>
            </a:pPr>
            <a:r>
              <a:rPr lang="en-US" altLang="en-US" sz="2400" b="1">
                <a:latin typeface="SimSun" panose="02010600030101010101" pitchFamily="2" charset="-122"/>
                <a:ea typeface="SimSun" panose="02010600030101010101" pitchFamily="2" charset="-122"/>
              </a:rPr>
              <a:t>将在CAREC部长级会议上提交简要</a:t>
            </a:r>
            <a:r>
              <a:rPr lang="en-US" altLang="en-US" sz="2400" b="1">
                <a:solidFill>
                  <a:srgbClr val="FF0000"/>
                </a:solidFill>
                <a:latin typeface="SimSun" panose="02010600030101010101" pitchFamily="2" charset="-122"/>
                <a:ea typeface="SimSun" panose="02010600030101010101" pitchFamily="2" charset="-122"/>
              </a:rPr>
              <a:t>报告概览</a:t>
            </a:r>
          </a:p>
          <a:p>
            <a:pPr eaLnBrk="1" hangingPunct="1">
              <a:spcAft>
                <a:spcPts val="2400"/>
              </a:spcAft>
              <a:buSzPct val="200000"/>
              <a:buFont typeface="Wingdings" panose="05000000000000000000" pitchFamily="2" charset="2"/>
              <a:buChar char="Ø"/>
            </a:pPr>
            <a:r>
              <a:rPr lang="en-US" altLang="en-US" sz="2400" b="1">
                <a:solidFill>
                  <a:srgbClr val="FF0000"/>
                </a:solidFill>
                <a:latin typeface="SimSun" panose="02010600030101010101" pitchFamily="2" charset="-122"/>
                <a:ea typeface="SimSun" panose="02010600030101010101" pitchFamily="2" charset="-122"/>
              </a:rPr>
              <a:t>介入</a:t>
            </a:r>
            <a:r>
              <a:rPr lang="en-US" altLang="en-US" sz="2400" b="1">
                <a:latin typeface="SimSun" panose="02010600030101010101" pitchFamily="2" charset="-122"/>
                <a:ea typeface="SimSun" panose="02010600030101010101" pitchFamily="2" charset="-122"/>
              </a:rPr>
              <a:t>2022年11月的</a:t>
            </a:r>
            <a:r>
              <a:rPr lang="en-US" altLang="en-US" sz="2400" b="1">
                <a:solidFill>
                  <a:srgbClr val="FF0000"/>
                </a:solidFill>
                <a:latin typeface="SimSun" panose="02010600030101010101" pitchFamily="2" charset="-122"/>
                <a:ea typeface="SimSun" panose="02010600030101010101" pitchFamily="2" charset="-122"/>
              </a:rPr>
              <a:t>CAREC部长级会议</a:t>
            </a:r>
          </a:p>
          <a:p>
            <a:pPr eaLnBrk="1" hangingPunct="1">
              <a:spcAft>
                <a:spcPts val="2400"/>
              </a:spcAft>
              <a:buSzPct val="200000"/>
              <a:buFont typeface="Wingdings" panose="05000000000000000000" pitchFamily="2" charset="2"/>
              <a:buChar char="Ø"/>
            </a:pPr>
            <a:r>
              <a:rPr lang="en-US" altLang="en-US" sz="2400" b="1">
                <a:latin typeface="SimSun" panose="02010600030101010101" pitchFamily="2" charset="-122"/>
                <a:ea typeface="SimSun" panose="02010600030101010101" pitchFamily="2" charset="-122"/>
              </a:rPr>
              <a:t>报告发布——政策对话</a:t>
            </a:r>
            <a:r>
              <a:rPr lang="en-US" altLang="en-US" sz="2400" b="1">
                <a:solidFill>
                  <a:srgbClr val="FF0000"/>
                </a:solidFill>
                <a:latin typeface="SimSun" panose="02010600030101010101" pitchFamily="2" charset="-122"/>
                <a:ea typeface="SimSun" panose="02010600030101010101" pitchFamily="2" charset="-122"/>
              </a:rPr>
              <a:t>网络研讨会</a:t>
            </a:r>
          </a:p>
          <a:p>
            <a:pPr eaLnBrk="1" hangingPunct="1">
              <a:spcAft>
                <a:spcPts val="2400"/>
              </a:spcAft>
              <a:buSzPct val="200000"/>
              <a:buFont typeface="Wingdings" panose="05000000000000000000" pitchFamily="2" charset="2"/>
              <a:buChar char="Ø"/>
            </a:pPr>
            <a:r>
              <a:rPr lang="en-US" altLang="en-US" sz="2400" b="1">
                <a:solidFill>
                  <a:srgbClr val="FF0000"/>
                </a:solidFill>
                <a:latin typeface="SimSun" panose="02010600030101010101" pitchFamily="2" charset="-122"/>
                <a:ea typeface="SimSun" panose="02010600030101010101" pitchFamily="2" charset="-122"/>
              </a:rPr>
              <a:t>亚洲发展</a:t>
            </a:r>
            <a:r>
              <a:rPr lang="zh-CN" altLang="en-US" sz="2400" b="1">
                <a:solidFill>
                  <a:srgbClr val="FF0000"/>
                </a:solidFill>
                <a:latin typeface="SimSun" panose="02010600030101010101" pitchFamily="2" charset="-122"/>
                <a:ea typeface="SimSun" panose="02010600030101010101" pitchFamily="2" charset="-122"/>
              </a:rPr>
              <a:t>平台</a:t>
            </a:r>
            <a:r>
              <a:rPr lang="en-US" altLang="en-US" sz="2400" b="1">
                <a:solidFill>
                  <a:srgbClr val="FF0000"/>
                </a:solidFill>
                <a:latin typeface="SimSun" panose="02010600030101010101" pitchFamily="2" charset="-122"/>
                <a:ea typeface="SimSun" panose="02010600030101010101" pitchFamily="2" charset="-122"/>
              </a:rPr>
              <a:t>概况</a:t>
            </a:r>
          </a:p>
          <a:p>
            <a:pPr algn="just" eaLnBrk="1" hangingPunct="1">
              <a:lnSpc>
                <a:spcPct val="107000"/>
              </a:lnSpc>
            </a:pPr>
            <a:endParaRPr lang="en-US" altLang="en-US" sz="2400" b="1">
              <a:solidFill>
                <a:srgbClr val="FF0000"/>
              </a:solidFill>
              <a:latin typeface="SimSun" panose="02010600030101010101" pitchFamily="2" charset="-122"/>
              <a:ea typeface="SimSun" panose="02010600030101010101" pitchFamily="2" charset="-122"/>
            </a:endParaRPr>
          </a:p>
        </p:txBody>
      </p:sp>
      <p:pic>
        <p:nvPicPr>
          <p:cNvPr id="18435" name="Picture 2">
            <a:extLst>
              <a:ext uri="{FF2B5EF4-FFF2-40B4-BE49-F238E27FC236}">
                <a16:creationId xmlns:a16="http://schemas.microsoft.com/office/drawing/2014/main" id="{FD302035-06A3-40C6-8F8D-212DDA44D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3525"/>
            <a:ext cx="34480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2">
            <a:extLst>
              <a:ext uri="{FF2B5EF4-FFF2-40B4-BE49-F238E27FC236}">
                <a16:creationId xmlns:a16="http://schemas.microsoft.com/office/drawing/2014/main" id="{122ED493-FC56-4BE2-BEC1-8B04CA0A9222}"/>
              </a:ext>
            </a:extLst>
          </p:cNvPr>
          <p:cNvSpPr>
            <a:spLocks noGrp="1" noChangeArrowheads="1"/>
          </p:cNvSpPr>
          <p:nvPr>
            <p:ph type="title"/>
          </p:nvPr>
        </p:nvSpPr>
        <p:spPr/>
        <p:txBody>
          <a:bodyPr/>
          <a:lstStyle/>
          <a:p>
            <a:pPr eaLnBrk="1" hangingPunct="1">
              <a:defRPr/>
            </a:pPr>
            <a:r>
              <a:rPr lang="en-US" altLang="en-US">
                <a:latin typeface="SimSun" panose="02010600030101010101" pitchFamily="2" charset="-122"/>
                <a:ea typeface="SimSun" panose="02010600030101010101" pitchFamily="2" charset="-122"/>
              </a:rPr>
              <a:t>能力建设：</a:t>
            </a:r>
            <a:br>
              <a:rPr lang="en-US" altLang="en-US">
                <a:latin typeface="SimSun" panose="02010600030101010101" pitchFamily="2" charset="-122"/>
                <a:ea typeface="SimSun" panose="02010600030101010101" pitchFamily="2" charset="-122"/>
              </a:rPr>
            </a:br>
            <a:br>
              <a:rPr lang="en-US" altLang="en-US">
                <a:latin typeface="SimSun" panose="02010600030101010101" pitchFamily="2" charset="-122"/>
                <a:ea typeface="SimSun" panose="02010600030101010101" pitchFamily="2" charset="-122"/>
              </a:rPr>
            </a:br>
            <a:r>
              <a:rPr lang="en-US" altLang="en-US">
                <a:latin typeface="SimSun" panose="02010600030101010101" pitchFamily="2" charset="-122"/>
                <a:ea typeface="SimSun" panose="02010600030101010101" pitchFamily="2" charset="-122"/>
              </a:rPr>
              <a:t>概念</a:t>
            </a:r>
          </a:p>
        </p:txBody>
      </p:sp>
      <p:sp>
        <p:nvSpPr>
          <p:cNvPr id="57347" name="Text Placeholder 4">
            <a:extLst>
              <a:ext uri="{FF2B5EF4-FFF2-40B4-BE49-F238E27FC236}">
                <a16:creationId xmlns:a16="http://schemas.microsoft.com/office/drawing/2014/main" id="{C28B31F9-99FD-4860-97DB-490602791FE2}"/>
              </a:ext>
            </a:extLst>
          </p:cNvPr>
          <p:cNvSpPr>
            <a:spLocks noGrp="1" noChangeArrowheads="1"/>
          </p:cNvSpPr>
          <p:nvPr>
            <p:ph type="body" idx="1"/>
          </p:nvPr>
        </p:nvSpPr>
        <p:spPr>
          <a:xfrm>
            <a:off x="3470275" y="947738"/>
            <a:ext cx="3687763" cy="341312"/>
          </a:xfrm>
          <a:solidFill>
            <a:schemeClr val="accent1"/>
          </a:solidFill>
        </p:spPr>
        <p:txBody>
          <a:bodyPr/>
          <a:lstStyle/>
          <a:p>
            <a:pPr algn="ctr" eaLnBrk="1" hangingPunct="1"/>
            <a:r>
              <a:rPr lang="en-US" altLang="en-US" sz="1600">
                <a:solidFill>
                  <a:srgbClr val="FFFFFF"/>
                </a:solidFill>
                <a:latin typeface="SimSun" panose="02010600030101010101" pitchFamily="2" charset="-122"/>
                <a:ea typeface="SimSun" panose="02010600030101010101" pitchFamily="2" charset="-122"/>
              </a:rPr>
              <a:t>三层整合方法</a:t>
            </a:r>
          </a:p>
        </p:txBody>
      </p:sp>
      <p:graphicFrame>
        <p:nvGraphicFramePr>
          <p:cNvPr id="16" name="Table 16">
            <a:extLst>
              <a:ext uri="{FF2B5EF4-FFF2-40B4-BE49-F238E27FC236}">
                <a16:creationId xmlns:a16="http://schemas.microsoft.com/office/drawing/2014/main" id="{C0D5E8D6-A604-4383-9441-4419FB6523F1}"/>
              </a:ext>
            </a:extLst>
          </p:cNvPr>
          <p:cNvGraphicFramePr>
            <a:graphicFrameLocks noGrp="1"/>
          </p:cNvGraphicFramePr>
          <p:nvPr>
            <p:ph sz="half" idx="2"/>
            <p:custDataLst>
              <p:tags r:id="rId1"/>
            </p:custDataLst>
          </p:nvPr>
        </p:nvGraphicFramePr>
        <p:xfrm>
          <a:off x="3470275" y="1289050"/>
          <a:ext cx="3687763" cy="4814888"/>
        </p:xfrm>
        <a:graphic>
          <a:graphicData uri="http://schemas.openxmlformats.org/drawingml/2006/table">
            <a:tbl>
              <a:tblPr/>
              <a:tblGrid>
                <a:gridCol w="274638">
                  <a:extLst>
                    <a:ext uri="{9D8B030D-6E8A-4147-A177-3AD203B41FA5}">
                      <a16:colId xmlns:a16="http://schemas.microsoft.com/office/drawing/2014/main" val="20000"/>
                    </a:ext>
                  </a:extLst>
                </a:gridCol>
                <a:gridCol w="958850">
                  <a:extLst>
                    <a:ext uri="{9D8B030D-6E8A-4147-A177-3AD203B41FA5}">
                      <a16:colId xmlns:a16="http://schemas.microsoft.com/office/drawing/2014/main" val="20001"/>
                    </a:ext>
                  </a:extLst>
                </a:gridCol>
                <a:gridCol w="2454275">
                  <a:extLst>
                    <a:ext uri="{9D8B030D-6E8A-4147-A177-3AD203B41FA5}">
                      <a16:colId xmlns:a16="http://schemas.microsoft.com/office/drawing/2014/main" val="20002"/>
                    </a:ext>
                  </a:extLst>
                </a:gridCol>
              </a:tblGrid>
              <a:tr h="108267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1</a:t>
                      </a:r>
                    </a:p>
                  </a:txBody>
                  <a:tcPr marL="68585" marR="68585" marT="34287" marB="34287" horzOverflow="overflow">
                    <a:lnL>
                      <a:noFill/>
                    </a:lnL>
                    <a:lnR>
                      <a:noFill/>
                    </a:lnR>
                    <a:lnT>
                      <a:noFill/>
                    </a:lnT>
                    <a:lnB>
                      <a:noFill/>
                    </a:lnB>
                    <a:lnTlToBr>
                      <a:noFill/>
                    </a:lnTlToBr>
                    <a:lnBlToTr>
                      <a:noFill/>
                    </a:lnBlToTr>
                    <a:solidFill>
                      <a:srgbClr val="D9F1F6"/>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基于研究和级联的CB</a:t>
                      </a:r>
                    </a:p>
                  </a:txBody>
                  <a:tcPr marL="68585" marR="68585" marT="34287" marB="34287" horzOverflow="overflow">
                    <a:lnL>
                      <a:noFill/>
                    </a:lnL>
                    <a:lnR>
                      <a:noFill/>
                    </a:lnR>
                    <a:lnT>
                      <a:noFill/>
                    </a:lnT>
                    <a:lnB>
                      <a:noFill/>
                    </a:lnB>
                    <a:lnTlToBr>
                      <a:noFill/>
                    </a:lnTlToBr>
                    <a:lnBlToTr>
                      <a:noFill/>
                    </a:lnBlToTr>
                    <a:solidFill>
                      <a:srgbClr val="D9F1F6"/>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indent="-22860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1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CAREC学院基于研究的</a:t>
                      </a:r>
                    </a:p>
                    <a:p>
                      <a:pPr marL="457200" marR="0" lvl="1"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附加价值和强势所有权</a:t>
                      </a:r>
                    </a:p>
                    <a:p>
                      <a:pPr marL="457200" marR="0" lvl="1"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高成本效益和全周期知识支持</a:t>
                      </a:r>
                    </a:p>
                  </a:txBody>
                  <a:tcPr marL="68585" marR="68585" marT="34287" marB="34287" horzOverflow="overflow">
                    <a:lnL>
                      <a:noFill/>
                    </a:lnL>
                    <a:lnR>
                      <a:noFill/>
                    </a:lnR>
                    <a:lnT>
                      <a:noFill/>
                    </a:lnT>
                    <a:lnB>
                      <a:noFill/>
                    </a:lnB>
                    <a:lnTlToBr>
                      <a:noFill/>
                    </a:lnTlToBr>
                    <a:lnBlToTr>
                      <a:noFill/>
                    </a:lnBlToTr>
                    <a:solidFill>
                      <a:srgbClr val="D9F1F6"/>
                    </a:solidFill>
                  </a:tcPr>
                </a:tc>
                <a:extLst>
                  <a:ext uri="{0D108BD9-81ED-4DB2-BD59-A6C34878D82A}">
                    <a16:rowId xmlns:a16="http://schemas.microsoft.com/office/drawing/2014/main" val="10000"/>
                  </a:ext>
                </a:extLst>
              </a:tr>
              <a:tr h="2293938">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2</a:t>
                      </a:r>
                    </a:p>
                  </a:txBody>
                  <a:tcPr marL="68585" marR="68585" marT="34287" marB="34287" horzOverflow="overflow">
                    <a:lnL>
                      <a:noFill/>
                    </a:lnL>
                    <a:lnR>
                      <a:noFill/>
                    </a:lnR>
                    <a:lnT>
                      <a:noFill/>
                    </a:lnT>
                    <a:lnB>
                      <a:noFill/>
                    </a:lnB>
                    <a:lnTlToBr>
                      <a:noFill/>
                    </a:lnTlToBr>
                    <a:lnBlToTr>
                      <a:noFill/>
                    </a:lnBlToTr>
                    <a:solidFill>
                      <a:srgbClr val="D9F1F6"/>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混合型</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全周期CB计划</a:t>
                      </a:r>
                    </a:p>
                  </a:txBody>
                  <a:tcPr marL="68585" marR="68585" marT="34287" marB="34287" horzOverflow="overflow">
                    <a:lnL>
                      <a:noFill/>
                    </a:lnL>
                    <a:lnR>
                      <a:noFill/>
                    </a:lnR>
                    <a:lnT>
                      <a:noFill/>
                    </a:lnT>
                    <a:lnB>
                      <a:noFill/>
                    </a:lnB>
                    <a:lnTlToBr>
                      <a:noFill/>
                    </a:lnTlToBr>
                    <a:lnBlToTr>
                      <a:noFill/>
                    </a:lnBlToTr>
                    <a:solidFill>
                      <a:srgbClr val="D9F1F6"/>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406400" indent="-22860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现代</a:t>
                      </a:r>
                      <a:r>
                        <a:rPr kumimoji="0" lang="zh-CN"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化</a:t>
                      </a:r>
                      <a:r>
                        <a:rPr kumimoji="0" lang="en-US"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混合型CB干预措施</a:t>
                      </a:r>
                    </a:p>
                    <a:p>
                      <a:pPr marL="406400" marR="0" lvl="1"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系统化的能力建设干预措施</a:t>
                      </a:r>
                    </a:p>
                    <a:p>
                      <a:pPr marL="406400" marR="0" lvl="1"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为参与者积极加入建设性的讨论和政策对话做好准备</a:t>
                      </a:r>
                    </a:p>
                    <a:p>
                      <a:pPr marL="406400" marR="0" lvl="1"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灵活按需选择所有可行选项（场地和电子平台）</a:t>
                      </a:r>
                    </a:p>
                    <a:p>
                      <a:pPr marL="406400" marR="0" lvl="1"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成本效益更高，受众和影响更广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91446" marR="91446" marT="45716" marB="45716" horzOverflow="overflow">
                    <a:lnL>
                      <a:noFill/>
                    </a:lnL>
                    <a:lnR>
                      <a:noFill/>
                    </a:lnR>
                    <a:lnT>
                      <a:noFill/>
                    </a:lnT>
                    <a:lnB>
                      <a:noFill/>
                    </a:lnB>
                    <a:lnTlToBr>
                      <a:noFill/>
                    </a:lnTlToBr>
                    <a:lnBlToTr>
                      <a:noFill/>
                    </a:lnBlToTr>
                    <a:solidFill>
                      <a:srgbClr val="D9F1F6"/>
                    </a:solidFill>
                  </a:tcPr>
                </a:tc>
                <a:extLst>
                  <a:ext uri="{0D108BD9-81ED-4DB2-BD59-A6C34878D82A}">
                    <a16:rowId xmlns:a16="http://schemas.microsoft.com/office/drawing/2014/main" val="10001"/>
                  </a:ext>
                </a:extLst>
              </a:tr>
              <a:tr h="1438275">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3</a:t>
                      </a:r>
                    </a:p>
                  </a:txBody>
                  <a:tcPr marL="68585" marR="68585" marT="34287" marB="34287" horzOverflow="overflow">
                    <a:lnL>
                      <a:noFill/>
                    </a:lnL>
                    <a:lnR>
                      <a:noFill/>
                    </a:lnR>
                    <a:lnT>
                      <a:noFill/>
                    </a:lnT>
                    <a:lnB>
                      <a:noFill/>
                    </a:lnB>
                    <a:lnTlToBr>
                      <a:noFill/>
                    </a:lnTlToBr>
                    <a:lnBlToTr>
                      <a:noFill/>
                    </a:lnBlToTr>
                    <a:solidFill>
                      <a:srgbClr val="D9F1F6"/>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知识代理及与所有利益相关者接洽</a:t>
                      </a:r>
                    </a:p>
                  </a:txBody>
                  <a:tcPr marL="68585" marR="68585" marT="34287" marB="34287" horzOverflow="overflow">
                    <a:lnL>
                      <a:noFill/>
                    </a:lnL>
                    <a:lnR>
                      <a:noFill/>
                    </a:lnR>
                    <a:lnT>
                      <a:noFill/>
                    </a:lnT>
                    <a:lnB>
                      <a:noFill/>
                    </a:lnB>
                    <a:lnTlToBr>
                      <a:noFill/>
                    </a:lnTlToBr>
                    <a:lnBlToTr>
                      <a:noFill/>
                    </a:lnBlToTr>
                    <a:solidFill>
                      <a:srgbClr val="D9F1F6"/>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406400" indent="-22860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100" b="1"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占据流程顶端（知识代理）</a:t>
                      </a:r>
                    </a:p>
                    <a:p>
                      <a:pPr marL="406400" marR="0" lvl="1"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与各部门进行建设性的接洽</a:t>
                      </a:r>
                    </a:p>
                    <a:p>
                      <a:pPr marL="406400" marR="0" lvl="1"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横向伙伴关系</a:t>
                      </a:r>
                    </a:p>
                    <a:p>
                      <a:pPr marL="406400" marR="0" lvl="1"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充分利用资源和努力</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85" marR="68585" marT="34287" marB="34287" horzOverflow="overflow">
                    <a:lnL>
                      <a:noFill/>
                    </a:lnL>
                    <a:lnR>
                      <a:noFill/>
                    </a:lnR>
                    <a:lnT>
                      <a:noFill/>
                    </a:lnT>
                    <a:lnB>
                      <a:noFill/>
                    </a:lnB>
                    <a:lnTlToBr>
                      <a:noFill/>
                    </a:lnTlToBr>
                    <a:lnBlToTr>
                      <a:noFill/>
                    </a:lnBlToTr>
                    <a:solidFill>
                      <a:srgbClr val="D9F1F6"/>
                    </a:solidFill>
                  </a:tcPr>
                </a:tc>
                <a:extLst>
                  <a:ext uri="{0D108BD9-81ED-4DB2-BD59-A6C34878D82A}">
                    <a16:rowId xmlns:a16="http://schemas.microsoft.com/office/drawing/2014/main" val="10002"/>
                  </a:ext>
                </a:extLst>
              </a:tr>
            </a:tbl>
          </a:graphicData>
        </a:graphic>
      </p:graphicFrame>
      <p:sp>
        <p:nvSpPr>
          <p:cNvPr id="57358" name="Text Placeholder 4">
            <a:extLst>
              <a:ext uri="{FF2B5EF4-FFF2-40B4-BE49-F238E27FC236}">
                <a16:creationId xmlns:a16="http://schemas.microsoft.com/office/drawing/2014/main" id="{84355E58-7651-4931-AD0D-2D8B39E98378}"/>
              </a:ext>
            </a:extLst>
          </p:cNvPr>
          <p:cNvSpPr txBox="1">
            <a:spLocks noChangeArrowheads="1"/>
          </p:cNvSpPr>
          <p:nvPr/>
        </p:nvSpPr>
        <p:spPr bwMode="auto">
          <a:xfrm>
            <a:off x="7307263" y="942975"/>
            <a:ext cx="4521200" cy="3413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defTabSz="914400" eaLnBrk="1" fontAlgn="t" hangingPunct="1">
              <a:lnSpc>
                <a:spcPct val="107000"/>
              </a:lnSpc>
              <a:buFont typeface="Arial" panose="020B0604020202020204" pitchFamily="34" charset="0"/>
              <a:buNone/>
            </a:pPr>
            <a:r>
              <a:rPr lang="en-US" altLang="en-US" sz="1600" b="1">
                <a:solidFill>
                  <a:srgbClr val="FFFFFF"/>
                </a:solidFill>
                <a:latin typeface="SimSun" panose="02010600030101010101" pitchFamily="2" charset="-122"/>
                <a:ea typeface="SimSun" panose="02010600030101010101" pitchFamily="2" charset="-122"/>
              </a:rPr>
              <a:t>三段级联及全周期</a:t>
            </a:r>
          </a:p>
        </p:txBody>
      </p:sp>
      <p:graphicFrame>
        <p:nvGraphicFramePr>
          <p:cNvPr id="27" name="Table 16">
            <a:extLst>
              <a:ext uri="{FF2B5EF4-FFF2-40B4-BE49-F238E27FC236}">
                <a16:creationId xmlns:a16="http://schemas.microsoft.com/office/drawing/2014/main" id="{4C341661-5016-46FB-8D6C-147F9A3B45E5}"/>
              </a:ext>
            </a:extLst>
          </p:cNvPr>
          <p:cNvGraphicFramePr>
            <a:graphicFrameLocks noGrp="1"/>
          </p:cNvGraphicFramePr>
          <p:nvPr>
            <p:custDataLst>
              <p:tags r:id="rId2"/>
            </p:custDataLst>
          </p:nvPr>
        </p:nvGraphicFramePr>
        <p:xfrm>
          <a:off x="7307263" y="1276350"/>
          <a:ext cx="4521200" cy="4816475"/>
        </p:xfrm>
        <a:graphic>
          <a:graphicData uri="http://schemas.openxmlformats.org/drawingml/2006/table">
            <a:tbl>
              <a:tblPr/>
              <a:tblGrid>
                <a:gridCol w="869950">
                  <a:extLst>
                    <a:ext uri="{9D8B030D-6E8A-4147-A177-3AD203B41FA5}">
                      <a16:colId xmlns:a16="http://schemas.microsoft.com/office/drawing/2014/main" val="20000"/>
                    </a:ext>
                  </a:extLst>
                </a:gridCol>
                <a:gridCol w="552450">
                  <a:extLst>
                    <a:ext uri="{9D8B030D-6E8A-4147-A177-3AD203B41FA5}">
                      <a16:colId xmlns:a16="http://schemas.microsoft.com/office/drawing/2014/main" val="20001"/>
                    </a:ext>
                  </a:extLst>
                </a:gridCol>
                <a:gridCol w="3098800">
                  <a:extLst>
                    <a:ext uri="{9D8B030D-6E8A-4147-A177-3AD203B41FA5}">
                      <a16:colId xmlns:a16="http://schemas.microsoft.com/office/drawing/2014/main" val="20002"/>
                    </a:ext>
                  </a:extLst>
                </a:gridCol>
              </a:tblGrid>
              <a:tr h="1487488">
                <a:tc rowSpan="3">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ctr" defTabSz="914400" rtl="0" eaLnBrk="1" fontAlgn="t" latinLnBrk="0" hangingPunct="1">
                        <a:lnSpc>
                          <a:spcPct val="107000"/>
                        </a:lnSpc>
                        <a:spcBef>
                          <a:spcPct val="0"/>
                        </a:spcBef>
                        <a:spcAft>
                          <a:spcPct val="0"/>
                        </a:spcAft>
                        <a:buClrTx/>
                        <a:buSzTx/>
                        <a:buFontTx/>
                        <a:buNone/>
                        <a:tabLst/>
                      </a:pPr>
                      <a:endParaRPr kumimoji="0" lang="en-US" altLang="zh-CN"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p>
                      <a:pPr marL="0" marR="0" lvl="0" indent="0" algn="ctr" defTabSz="914400" rtl="0" eaLnBrk="1" fontAlgn="t" latinLnBrk="0" hangingPunct="1">
                        <a:lnSpc>
                          <a:spcPct val="107000"/>
                        </a:lnSpc>
                        <a:spcBef>
                          <a:spcPct val="0"/>
                        </a:spcBef>
                        <a:spcAft>
                          <a:spcPct val="0"/>
                        </a:spcAft>
                        <a:buClrTx/>
                        <a:buSzTx/>
                        <a:buFontTx/>
                        <a:buNone/>
                        <a:tabLst/>
                      </a:pPr>
                      <a:endParaRPr kumimoji="0" lang="en-US" altLang="zh-CN"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p>
                      <a:pPr marL="0" marR="0" lvl="0" indent="0" algn="ctr" defTabSz="914400" rtl="0" eaLnBrk="1" fontAlgn="t" latinLnBrk="0" hangingPunct="1">
                        <a:lnSpc>
                          <a:spcPct val="107000"/>
                        </a:lnSpc>
                        <a:spcBef>
                          <a:spcPct val="0"/>
                        </a:spcBef>
                        <a:spcAft>
                          <a:spcPct val="0"/>
                        </a:spcAft>
                        <a:buClrTx/>
                        <a:buSzTx/>
                        <a:buFontTx/>
                        <a:buNone/>
                        <a:tabLst/>
                      </a:pPr>
                      <a:endParaRPr kumimoji="0" lang="en-US" altLang="zh-CN"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p>
                      <a:pPr marL="0" marR="0" lvl="0" indent="0" algn="ctr" defTabSz="914400" rtl="0" eaLnBrk="1" fontAlgn="t" latinLnBrk="0" hangingPunct="1">
                        <a:lnSpc>
                          <a:spcPct val="107000"/>
                        </a:lnSpc>
                        <a:spcBef>
                          <a:spcPct val="0"/>
                        </a:spcBef>
                        <a:spcAft>
                          <a:spcPct val="0"/>
                        </a:spcAft>
                        <a:buClrTx/>
                        <a:buSzTx/>
                        <a:buFontTx/>
                        <a:buNone/>
                        <a:tabLst/>
                      </a:pPr>
                      <a:endParaRPr kumimoji="0" lang="en-US" altLang="zh-CN"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p>
                      <a:pPr marL="0" marR="0" lvl="0" indent="0" algn="ctr" defTabSz="914400" rtl="0" eaLnBrk="1" fontAlgn="t" latinLnBrk="0" hangingPunct="1">
                        <a:lnSpc>
                          <a:spcPct val="107000"/>
                        </a:lnSpc>
                        <a:spcBef>
                          <a:spcPct val="0"/>
                        </a:spcBef>
                        <a:spcAft>
                          <a:spcPct val="0"/>
                        </a:spcAft>
                        <a:buClrTx/>
                        <a:buSzTx/>
                        <a:buFontTx/>
                        <a:buNone/>
                        <a:tabLst/>
                      </a:pPr>
                      <a:endParaRPr kumimoji="0" lang="en-US" altLang="zh-CN"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p>
                      <a:pPr marL="0" marR="0" lvl="0" indent="0" algn="ctr" defTabSz="914400" rtl="0" eaLnBrk="1" fontAlgn="t" latinLnBrk="0" hangingPunct="1">
                        <a:lnSpc>
                          <a:spcPct val="107000"/>
                        </a:lnSpc>
                        <a:spcBef>
                          <a:spcPct val="0"/>
                        </a:spcBef>
                        <a:spcAft>
                          <a:spcPct val="0"/>
                        </a:spcAft>
                        <a:buClrTx/>
                        <a:buSzTx/>
                        <a:buFontTx/>
                        <a:buNone/>
                        <a:tabLst/>
                      </a:pPr>
                      <a:endParaRPr kumimoji="0" lang="en-US" altLang="zh-CN"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p>
                      <a:pPr marL="0" marR="0" lvl="0" indent="0" algn="ctr" defTabSz="914400" rtl="0" eaLnBrk="1" fontAlgn="t" latinLnBrk="0" hangingPunct="1">
                        <a:lnSpc>
                          <a:spcPct val="107000"/>
                        </a:lnSpc>
                        <a:spcBef>
                          <a:spcPct val="0"/>
                        </a:spcBef>
                        <a:spcAft>
                          <a:spcPct val="0"/>
                        </a:spcAft>
                        <a:buClrTx/>
                        <a:buSzTx/>
                        <a:buFontTx/>
                        <a:buNone/>
                        <a:tabLst/>
                      </a:pPr>
                      <a:endParaRPr kumimoji="0" lang="en-US" altLang="zh-CN"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p>
                      <a:pPr marL="0" marR="0" lvl="0" indent="0" algn="ctr" defTabSz="914400" rtl="0" eaLnBrk="1" fontAlgn="t" latinLnBrk="0" hangingPunct="1">
                        <a:lnSpc>
                          <a:spcPct val="107000"/>
                        </a:lnSpc>
                        <a:spcBef>
                          <a:spcPct val="0"/>
                        </a:spcBef>
                        <a:spcAft>
                          <a:spcPct val="0"/>
                        </a:spcAft>
                        <a:buClrTx/>
                        <a:buSzTx/>
                        <a:buFontTx/>
                        <a:buNone/>
                        <a:tabLst/>
                      </a:pPr>
                      <a:endParaRPr kumimoji="0" lang="en-US" altLang="zh-CN"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p>
                      <a:pPr marL="0" marR="0" lvl="0" indent="0" algn="ctr" defTabSz="914400" rtl="0" eaLnBrk="1" fontAlgn="t" latinLnBrk="0" hangingPunct="1">
                        <a:lnSpc>
                          <a:spcPct val="107000"/>
                        </a:lnSpc>
                        <a:spcBef>
                          <a:spcPct val="0"/>
                        </a:spcBef>
                        <a:spcAft>
                          <a:spcPct val="0"/>
                        </a:spcAft>
                        <a:buClrTx/>
                        <a:buSzTx/>
                        <a:buFontTx/>
                        <a:buNone/>
                        <a:tabLst/>
                      </a:pPr>
                      <a:endParaRPr kumimoji="0" lang="en-US" altLang="zh-CN"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p>
                      <a:pPr marL="0" marR="0" lvl="0" indent="0" algn="ctr" defTabSz="914400" rtl="0" eaLnBrk="1" fontAlgn="t" latinLnBrk="0" hangingPunct="1">
                        <a:lnSpc>
                          <a:spcPct val="107000"/>
                        </a:lnSpc>
                        <a:spcBef>
                          <a:spcPct val="0"/>
                        </a:spcBef>
                        <a:spcAft>
                          <a:spcPct val="0"/>
                        </a:spcAft>
                        <a:buClrTx/>
                        <a:buSzTx/>
                        <a:buFontTx/>
                        <a:buNone/>
                        <a:tabLst/>
                      </a:pPr>
                      <a:endParaRPr kumimoji="0" lang="en-US" altLang="zh-CN"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p>
                      <a:pPr marL="0" marR="0" lvl="0" indent="0" algn="ctr" defTabSz="914400" rtl="0" eaLnBrk="1" fontAlgn="t"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产出</a:t>
                      </a:r>
                    </a:p>
                    <a:p>
                      <a:pPr marL="0" marR="0" lvl="0" indent="0" algn="ctr" defTabSz="914400" rtl="0" eaLnBrk="1" fontAlgn="t" latinLnBrk="0" hangingPunct="1">
                        <a:lnSpc>
                          <a:spcPct val="107000"/>
                        </a:lnSpc>
                        <a:spcBef>
                          <a:spcPct val="0"/>
                        </a:spcBef>
                        <a:spcAft>
                          <a:spcPct val="0"/>
                        </a:spcAft>
                        <a:buClrTx/>
                        <a:buSzTx/>
                        <a:buFontTx/>
                        <a:buNone/>
                        <a:tabLst/>
                      </a:pPr>
                      <a:endParaRPr kumimoji="0" lang="en-US" altLang="zh-CN" sz="1100" b="0"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p>
                      <a:pPr marL="0" marR="0" lvl="0" indent="0" algn="ctr" defTabSz="914400" rtl="0" eaLnBrk="1" fontAlgn="t" latinLnBrk="0" hangingPunct="1">
                        <a:lnSpc>
                          <a:spcPct val="107000"/>
                        </a:lnSpc>
                        <a:spcBef>
                          <a:spcPct val="0"/>
                        </a:spcBef>
                        <a:spcAft>
                          <a:spcPct val="0"/>
                        </a:spcAft>
                        <a:buClrTx/>
                        <a:buSzTx/>
                        <a:buFontTx/>
                        <a:buNone/>
                        <a:tabLst/>
                      </a:pPr>
                      <a:r>
                        <a:rPr kumimoji="0" lang="en-US" altLang="en-US" sz="1100" b="0" i="1" u="sng"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特定优先领域的CB计划</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1" u="sng"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84" marR="68584" marT="34287" marB="34287" horzOverflow="overflow">
                    <a:lnL>
                      <a:noFill/>
                    </a:lnL>
                    <a:lnR>
                      <a:noFill/>
                    </a:lnR>
                    <a:lnT>
                      <a:noFill/>
                    </a:lnT>
                    <a:lnB>
                      <a:noFill/>
                    </a:lnB>
                    <a:lnTlToBr>
                      <a:noFill/>
                    </a:lnTlToBr>
                    <a:lnBlToTr>
                      <a:noFill/>
                    </a:lnBlToTr>
                    <a:solidFill>
                      <a:srgbClr val="D9F1F6"/>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第一阶段</a:t>
                      </a:r>
                    </a:p>
                  </a:txBody>
                  <a:tcPr marL="68584" marR="68584" marT="34287" marB="34287" horzOverflow="overflow">
                    <a:lnL>
                      <a:noFill/>
                    </a:lnL>
                    <a:lnR>
                      <a:noFill/>
                    </a:lnR>
                    <a:lnT>
                      <a:noFill/>
                    </a:lnT>
                    <a:lnB>
                      <a:noFill/>
                    </a:lnB>
                    <a:lnTlToBr>
                      <a:noFill/>
                    </a:lnTlToBr>
                    <a:lnBlToTr>
                      <a:noFill/>
                    </a:lnBlToTr>
                    <a:solidFill>
                      <a:srgbClr val="D9F1F6"/>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l" defTabSz="914400" rtl="0" eaLnBrk="1" fontAlgn="t" latinLnBrk="0" hangingPunct="1">
                        <a:lnSpc>
                          <a:spcPct val="107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CAREC学院基于转型和混合方法，在三段级联能力建设周期中为目标参与者组织混合型工作坊。第一阶段是构建基于研究的数字化学习材料（DLM）——将定制化的专家演讲和讨论视频录像上传到CAREC学院的E-Learning平台</a:t>
                      </a:r>
                      <a:endParaRPr kumimoji="0" lang="en-US" altLang="zh-CN" sz="10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84" marR="68584" marT="34287" marB="34287" horzOverflow="overflow">
                    <a:lnL>
                      <a:noFill/>
                    </a:lnL>
                    <a:lnR>
                      <a:noFill/>
                    </a:lnR>
                    <a:lnT>
                      <a:noFill/>
                    </a:lnT>
                    <a:lnB>
                      <a:noFill/>
                    </a:lnB>
                    <a:lnTlToBr>
                      <a:noFill/>
                    </a:lnTlToBr>
                    <a:lnBlToTr>
                      <a:noFill/>
                    </a:lnBlToTr>
                    <a:solidFill>
                      <a:srgbClr val="D9F1F6"/>
                    </a:solidFill>
                  </a:tcPr>
                </a:tc>
                <a:extLst>
                  <a:ext uri="{0D108BD9-81ED-4DB2-BD59-A6C34878D82A}">
                    <a16:rowId xmlns:a16="http://schemas.microsoft.com/office/drawing/2014/main" val="10000"/>
                  </a:ext>
                </a:extLst>
              </a:tr>
              <a:tr h="1841500">
                <a:tc vMerge="1">
                  <a:txBody>
                    <a:bodyPr/>
                    <a:lstStyle/>
                    <a:p>
                      <a:endParaRPr lang="en-PH"/>
                    </a:p>
                  </a:txBody>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第二阶段</a:t>
                      </a:r>
                      <a:endParaRPr kumimoji="0" lang="zh-CN" altLang="en-US"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txBody>
                  <a:tcPr marL="68584" marR="68584" marT="34287" marB="34287" horzOverflow="overflow">
                    <a:lnL>
                      <a:noFill/>
                    </a:lnL>
                    <a:lnR>
                      <a:noFill/>
                    </a:lnR>
                    <a:lnT>
                      <a:noFill/>
                    </a:lnT>
                    <a:lnB>
                      <a:noFill/>
                    </a:lnB>
                    <a:lnTlToBr>
                      <a:noFill/>
                    </a:lnTlToBr>
                    <a:lnBlToTr>
                      <a:noFill/>
                    </a:lnBlToTr>
                    <a:solidFill>
                      <a:srgbClr val="D9F1F6"/>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l" defTabSz="914400" rtl="0" eaLnBrk="1" fontAlgn="t" latinLnBrk="0" hangingPunct="1">
                        <a:lnSpc>
                          <a:spcPct val="107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第二阶段是基于第一阶段的DLM和其他教学材料而组织的线上或面对面的能力建设活动。此外，这一阶段还将对线上/线下活动进行现场直播，从而进一步扩充学习材料，将视频录像编辑并上传到E-Learning平台。此阶段结束时将对培训师的潜在培训 课程(ToT) 进行评估，并制定后续活动的相关规划。</a:t>
                      </a:r>
                      <a:endParaRPr kumimoji="0" lang="en-US" altLang="zh-CN" sz="10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84" marR="68584" marT="34287" marB="34287" horzOverflow="overflow">
                    <a:lnL>
                      <a:noFill/>
                    </a:lnL>
                    <a:lnR>
                      <a:noFill/>
                    </a:lnR>
                    <a:lnT>
                      <a:noFill/>
                    </a:lnT>
                    <a:lnB>
                      <a:noFill/>
                    </a:lnB>
                    <a:lnTlToBr>
                      <a:noFill/>
                    </a:lnTlToBr>
                    <a:lnBlToTr>
                      <a:noFill/>
                    </a:lnBlToTr>
                    <a:solidFill>
                      <a:srgbClr val="D9F1F6"/>
                    </a:solidFill>
                  </a:tcPr>
                </a:tc>
                <a:extLst>
                  <a:ext uri="{0D108BD9-81ED-4DB2-BD59-A6C34878D82A}">
                    <a16:rowId xmlns:a16="http://schemas.microsoft.com/office/drawing/2014/main" val="10001"/>
                  </a:ext>
                </a:extLst>
              </a:tr>
              <a:tr h="1487488">
                <a:tc vMerge="1">
                  <a:txBody>
                    <a:bodyPr/>
                    <a:lstStyle/>
                    <a:p>
                      <a:endParaRPr lang="en-PH"/>
                    </a:p>
                  </a:txBody>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第三阶段</a:t>
                      </a:r>
                      <a:endParaRPr kumimoji="0" lang="zh-CN" altLang="en-US"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a:ln>
                          <a:noFill/>
                        </a:ln>
                        <a:solidFill>
                          <a:schemeClr val="tx1"/>
                        </a:solidFill>
                        <a:effectLst/>
                        <a:latin typeface="Corbel" panose="020B0503020204020204" pitchFamily="34" charset="0"/>
                        <a:ea typeface="YouYuan" panose="02010509060101010101" pitchFamily="49" charset="-122"/>
                        <a:cs typeface="Times New Roman" panose="02020603050405020304" pitchFamily="18" charset="0"/>
                      </a:endParaRPr>
                    </a:p>
                  </a:txBody>
                  <a:tcPr marL="68584" marR="68584" marT="34287" marB="34287" horzOverflow="overflow">
                    <a:lnL>
                      <a:noFill/>
                    </a:lnL>
                    <a:lnR>
                      <a:noFill/>
                    </a:lnR>
                    <a:lnT>
                      <a:noFill/>
                    </a:lnT>
                    <a:lnB>
                      <a:noFill/>
                    </a:lnB>
                    <a:lnTlToBr>
                      <a:noFill/>
                    </a:lnTlToBr>
                    <a:lnBlToTr>
                      <a:noFill/>
                    </a:lnBlToTr>
                    <a:solidFill>
                      <a:srgbClr val="D9F1F6"/>
                    </a:solidFill>
                  </a:tcPr>
                </a:tc>
                <a:tc>
                  <a:txBody>
                    <a:bodyPr/>
                    <a:lstStyle>
                      <a:lvl1pPr>
                        <a:lnSpc>
                          <a:spcPct val="90000"/>
                        </a:lnSpc>
                        <a:spcBef>
                          <a:spcPts val="1200"/>
                        </a:spcBef>
                        <a:buClr>
                          <a:schemeClr val="accent1"/>
                        </a:buClr>
                        <a:buFont typeface="Wingdings 2" panose="05020102010507070707" pitchFamily="18" charset="2"/>
                        <a:defRPr>
                          <a:solidFill>
                            <a:srgbClr val="595959"/>
                          </a:solidFill>
                          <a:latin typeface="Corbel" panose="020B0503020204020204" pitchFamily="34" charset="0"/>
                          <a:cs typeface="Arial" panose="020B0604020202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defRPr sz="1600">
                          <a:solidFill>
                            <a:srgbClr val="595959"/>
                          </a:solidFill>
                          <a:latin typeface="Corbel" panose="020B0503020204020204" pitchFamily="34" charset="0"/>
                          <a:cs typeface="Arial" panose="020B0604020202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defRPr sz="1400">
                          <a:solidFill>
                            <a:srgbClr val="595959"/>
                          </a:solidFill>
                          <a:latin typeface="Corbel" panose="020B0503020204020204" pitchFamily="34" charset="0"/>
                          <a:cs typeface="Arial" panose="020B0604020202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defRPr sz="1200">
                          <a:solidFill>
                            <a:srgbClr val="595959"/>
                          </a:solidFill>
                          <a:latin typeface="Corbel" panose="020B0503020204020204" pitchFamily="34" charset="0"/>
                          <a:cs typeface="Arial" panose="020B0604020202020204" pitchFamily="34" charset="0"/>
                        </a:defRPr>
                      </a:lvl9pPr>
                    </a:lstStyle>
                    <a:p>
                      <a:pPr marL="0" marR="0" lvl="0" indent="0" algn="l" defTabSz="914400" rtl="0" eaLnBrk="1" fontAlgn="t" latinLnBrk="0" hangingPunct="1">
                        <a:lnSpc>
                          <a:spcPct val="107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第三阶段要整理归纳每个优先领域的所有学习材料，并与目标参与者和所有利益相关方保持线上接触，通过CAREC学院的E-Learning平台进一步提升能力建设和知识共享。此外，还将组织主要面向ToT项目毕业生的后续体验学习活动。</a:t>
                      </a:r>
                      <a:endParaRPr kumimoji="0" lang="en-US" altLang="zh-CN" sz="1000" b="0" i="0" u="none" strike="noStrike" cap="none" normalizeH="0" baseline="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txBody>
                  <a:tcPr marL="68584" marR="68584" marT="34287" marB="34287" horzOverflow="overflow">
                    <a:lnL>
                      <a:noFill/>
                    </a:lnL>
                    <a:lnR>
                      <a:noFill/>
                    </a:lnR>
                    <a:lnT>
                      <a:noFill/>
                    </a:lnT>
                    <a:lnB>
                      <a:noFill/>
                    </a:lnB>
                    <a:lnTlToBr>
                      <a:noFill/>
                    </a:lnTlToBr>
                    <a:lnBlToTr>
                      <a:noFill/>
                    </a:lnBlToTr>
                    <a:solidFill>
                      <a:srgbClr val="D9F1F6"/>
                    </a:solid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Chart 6">
            <a:extLst>
              <a:ext uri="{FF2B5EF4-FFF2-40B4-BE49-F238E27FC236}">
                <a16:creationId xmlns:a16="http://schemas.microsoft.com/office/drawing/2014/main" id="{0E83240E-E2FB-4AD6-9E98-2BD0F36BFB75}"/>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175" y="1497013"/>
            <a:ext cx="7510463"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4">
            <a:extLst>
              <a:ext uri="{FF2B5EF4-FFF2-40B4-BE49-F238E27FC236}">
                <a16:creationId xmlns:a16="http://schemas.microsoft.com/office/drawing/2014/main" id="{29EEB1CE-65B3-4A9C-A9F5-FF92E9686324}"/>
              </a:ext>
            </a:extLst>
          </p:cNvPr>
          <p:cNvSpPr txBox="1">
            <a:spLocks noChangeArrowheads="1"/>
          </p:cNvSpPr>
          <p:nvPr/>
        </p:nvSpPr>
        <p:spPr bwMode="auto">
          <a:xfrm>
            <a:off x="3571875" y="5818188"/>
            <a:ext cx="1708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US" altLang="en-US" sz="1200">
                <a:solidFill>
                  <a:srgbClr val="000000"/>
                </a:solidFill>
                <a:latin typeface="SimSun" panose="02010600030101010101" pitchFamily="2" charset="-122"/>
                <a:ea typeface="SimSun" panose="02010600030101010101" pitchFamily="2" charset="-122"/>
                <a:cs typeface="Times New Roman" panose="02020603050405020304" pitchFamily="18" charset="0"/>
              </a:rPr>
              <a:t>注：截至2022年5月30日</a:t>
            </a:r>
          </a:p>
        </p:txBody>
      </p:sp>
      <p:sp>
        <p:nvSpPr>
          <p:cNvPr id="43011" name="Заголовок 3">
            <a:extLst>
              <a:ext uri="{FF2B5EF4-FFF2-40B4-BE49-F238E27FC236}">
                <a16:creationId xmlns:a16="http://schemas.microsoft.com/office/drawing/2014/main" id="{764EC598-5608-4C05-B0FC-CBAE290BF7CD}"/>
              </a:ext>
            </a:extLst>
          </p:cNvPr>
          <p:cNvSpPr>
            <a:spLocks noGrp="1" noChangeArrowheads="1"/>
          </p:cNvSpPr>
          <p:nvPr>
            <p:ph type="title"/>
          </p:nvPr>
        </p:nvSpPr>
        <p:spPr/>
        <p:txBody>
          <a:bodyPr/>
          <a:lstStyle/>
          <a:p>
            <a:pPr eaLnBrk="1" hangingPunct="1">
              <a:defRPr/>
            </a:pPr>
            <a:r>
              <a:rPr lang="en-US" altLang="en-US">
                <a:latin typeface="SimSun" panose="02010600030101010101" pitchFamily="2" charset="-122"/>
                <a:ea typeface="SimSun" panose="02010600030101010101" pitchFamily="2" charset="-122"/>
              </a:rPr>
              <a:t>能力建设：</a:t>
            </a:r>
            <a:br>
              <a:rPr lang="en-US" altLang="en-US">
                <a:latin typeface="SimSun" panose="02010600030101010101" pitchFamily="2" charset="-122"/>
                <a:ea typeface="SimSun" panose="02010600030101010101" pitchFamily="2" charset="-122"/>
              </a:rPr>
            </a:br>
            <a:br>
              <a:rPr lang="en-US" altLang="en-US">
                <a:latin typeface="SimSun" panose="02010600030101010101" pitchFamily="2" charset="-122"/>
                <a:ea typeface="SimSun" panose="02010600030101010101" pitchFamily="2" charset="-122"/>
              </a:rPr>
            </a:br>
            <a:r>
              <a:rPr lang="en-US" altLang="en-US">
                <a:latin typeface="SimSun" panose="02010600030101010101" pitchFamily="2" charset="-122"/>
                <a:ea typeface="SimSun" panose="02010600030101010101" pitchFamily="2" charset="-122"/>
              </a:rPr>
              <a:t>统计数据</a:t>
            </a:r>
          </a:p>
        </p:txBody>
      </p:sp>
      <p:sp>
        <p:nvSpPr>
          <p:cNvPr id="58373" name="Текст 5">
            <a:extLst>
              <a:ext uri="{FF2B5EF4-FFF2-40B4-BE49-F238E27FC236}">
                <a16:creationId xmlns:a16="http://schemas.microsoft.com/office/drawing/2014/main" id="{23AA2612-4E8F-4F27-ACFB-02D5F4EBA33D}"/>
              </a:ext>
            </a:extLst>
          </p:cNvPr>
          <p:cNvSpPr>
            <a:spLocks noChangeArrowheads="1"/>
          </p:cNvSpPr>
          <p:nvPr/>
        </p:nvSpPr>
        <p:spPr bwMode="auto">
          <a:xfrm>
            <a:off x="5426075" y="838200"/>
            <a:ext cx="3657600" cy="65881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buClr>
                <a:srgbClr val="40BAD2"/>
              </a:buClr>
              <a:buSzPct val="70000"/>
            </a:pPr>
            <a:r>
              <a:rPr lang="en-US" altLang="en-US" sz="1600" b="1">
                <a:solidFill>
                  <a:srgbClr val="FFFFFF"/>
                </a:solidFill>
                <a:latin typeface="SimSun" panose="02010600030101010101" pitchFamily="2" charset="-122"/>
                <a:ea typeface="SimSun" panose="02010600030101010101" pitchFamily="2" charset="-122"/>
              </a:rPr>
              <a:t>E-Learning统计数据</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3">
            <a:extLst>
              <a:ext uri="{FF2B5EF4-FFF2-40B4-BE49-F238E27FC236}">
                <a16:creationId xmlns:a16="http://schemas.microsoft.com/office/drawing/2014/main" id="{52200F0B-05C6-4540-987E-F0F12393A29A}"/>
              </a:ext>
            </a:extLst>
          </p:cNvPr>
          <p:cNvSpPr>
            <a:spLocks noGrp="1" noChangeArrowheads="1"/>
          </p:cNvSpPr>
          <p:nvPr>
            <p:ph type="title"/>
          </p:nvPr>
        </p:nvSpPr>
        <p:spPr>
          <a:xfrm>
            <a:off x="152400" y="1123950"/>
            <a:ext cx="3152775" cy="4600575"/>
          </a:xfrm>
        </p:spPr>
        <p:txBody>
          <a:bodyPr/>
          <a:lstStyle/>
          <a:p>
            <a:pPr eaLnBrk="1" hangingPunct="1">
              <a:defRPr/>
            </a:pPr>
            <a:r>
              <a:rPr lang="en-US" altLang="en-US">
                <a:latin typeface="SimSun" panose="02010600030101010101" pitchFamily="2" charset="-122"/>
                <a:ea typeface="SimSun" panose="02010600030101010101" pitchFamily="2" charset="-122"/>
              </a:rPr>
              <a:t>知识管理</a:t>
            </a:r>
          </a:p>
        </p:txBody>
      </p:sp>
      <p:sp>
        <p:nvSpPr>
          <p:cNvPr id="59395" name="Номер слайда 2">
            <a:extLst>
              <a:ext uri="{FF2B5EF4-FFF2-40B4-BE49-F238E27FC236}">
                <a16:creationId xmlns:a16="http://schemas.microsoft.com/office/drawing/2014/main" id="{0141B6AB-FD4A-4E46-8B21-8DA72D25BF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defTabSz="914400"/>
            <a:r>
              <a:rPr lang="en-US" altLang="en-US" sz="1400">
                <a:solidFill>
                  <a:srgbClr val="FFFFFF"/>
                </a:solidFill>
                <a:latin typeface="SimSun" panose="02010600030101010101" pitchFamily="2" charset="-122"/>
                <a:ea typeface="SimSun" panose="02010600030101010101" pitchFamily="2" charset="-122"/>
              </a:rPr>
              <a:t>33</a:t>
            </a:r>
            <a:endParaRPr lang="en-US" altLang="en-US" sz="1400">
              <a:solidFill>
                <a:srgbClr val="FFFFFF"/>
              </a:solidFill>
            </a:endParaRPr>
          </a:p>
        </p:txBody>
      </p:sp>
      <p:graphicFrame>
        <p:nvGraphicFramePr>
          <p:cNvPr id="7" name="图示 6">
            <a:extLst>
              <a:ext uri="{FF2B5EF4-FFF2-40B4-BE49-F238E27FC236}">
                <a16:creationId xmlns:a16="http://schemas.microsoft.com/office/drawing/2014/main" id="{5CC933AF-4E6C-4EAF-9943-106629555776}"/>
              </a:ext>
            </a:extLst>
          </p:cNvPr>
          <p:cNvGraphicFramePr/>
          <p:nvPr/>
        </p:nvGraphicFramePr>
        <p:xfrm>
          <a:off x="2200299" y="915317"/>
          <a:ext cx="10215897" cy="5339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CF86961A-69B9-4DAB-950D-C4A33FF25372}"/>
              </a:ext>
            </a:extLst>
          </p:cNvPr>
          <p:cNvSpPr>
            <a:spLocks noGrp="1" noChangeArrowheads="1"/>
          </p:cNvSpPr>
          <p:nvPr>
            <p:ph type="title"/>
          </p:nvPr>
        </p:nvSpPr>
        <p:spPr>
          <a:xfrm>
            <a:off x="95250" y="1123950"/>
            <a:ext cx="3286125" cy="4600575"/>
          </a:xfrm>
        </p:spPr>
        <p:txBody>
          <a:bodyPr/>
          <a:lstStyle/>
          <a:p>
            <a:pPr eaLnBrk="1" hangingPunct="1">
              <a:defRPr/>
            </a:pPr>
            <a:r>
              <a:rPr lang="en-US" altLang="en-US">
                <a:latin typeface="SimSun" panose="02010600030101010101" pitchFamily="2" charset="-122"/>
                <a:ea typeface="SimSun" panose="02010600030101010101" pitchFamily="2" charset="-122"/>
              </a:rPr>
              <a:t>知识管理</a:t>
            </a:r>
          </a:p>
        </p:txBody>
      </p:sp>
      <p:graphicFrame>
        <p:nvGraphicFramePr>
          <p:cNvPr id="4" name="图示 6">
            <a:extLst>
              <a:ext uri="{FF2B5EF4-FFF2-40B4-BE49-F238E27FC236}">
                <a16:creationId xmlns:a16="http://schemas.microsoft.com/office/drawing/2014/main" id="{AD594A8A-C87D-4965-B24C-F71296A2328B}"/>
              </a:ext>
            </a:extLst>
          </p:cNvPr>
          <p:cNvGraphicFramePr/>
          <p:nvPr/>
        </p:nvGraphicFramePr>
        <p:xfrm>
          <a:off x="2443793" y="947873"/>
          <a:ext cx="10215897" cy="5289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2">
            <a:extLst>
              <a:ext uri="{FF2B5EF4-FFF2-40B4-BE49-F238E27FC236}">
                <a16:creationId xmlns:a16="http://schemas.microsoft.com/office/drawing/2014/main" id="{70C7F7B7-C4CD-4DBB-A34F-7E537E89496F}"/>
              </a:ext>
            </a:extLst>
          </p:cNvPr>
          <p:cNvSpPr>
            <a:spLocks noGrp="1" noChangeArrowheads="1"/>
          </p:cNvSpPr>
          <p:nvPr>
            <p:ph type="title"/>
          </p:nvPr>
        </p:nvSpPr>
        <p:spPr/>
        <p:txBody>
          <a:bodyPr/>
          <a:lstStyle/>
          <a:p>
            <a:pPr algn="ctr" eaLnBrk="1" hangingPunct="1">
              <a:defRPr/>
            </a:pPr>
            <a:r>
              <a:rPr lang="en-US" altLang="en-US">
                <a:latin typeface="SimSun" panose="02010600030101010101" pitchFamily="2" charset="-122"/>
                <a:ea typeface="SimSun" panose="02010600030101010101" pitchFamily="2" charset="-122"/>
              </a:rPr>
              <a:t>CAREC学院</a:t>
            </a:r>
          </a:p>
        </p:txBody>
      </p:sp>
      <p:sp>
        <p:nvSpPr>
          <p:cNvPr id="61443" name="Объект 3">
            <a:extLst>
              <a:ext uri="{FF2B5EF4-FFF2-40B4-BE49-F238E27FC236}">
                <a16:creationId xmlns:a16="http://schemas.microsoft.com/office/drawing/2014/main" id="{FD070EA6-CB03-4A77-9CF9-6ADDAB7B6882}"/>
              </a:ext>
            </a:extLst>
          </p:cNvPr>
          <p:cNvSpPr>
            <a:spLocks noGrp="1" noChangeArrowheads="1"/>
          </p:cNvSpPr>
          <p:nvPr>
            <p:ph idx="1"/>
          </p:nvPr>
        </p:nvSpPr>
        <p:spPr/>
        <p:txBody>
          <a:bodyPr/>
          <a:lstStyle/>
          <a:p>
            <a:pPr marL="365125" lvl="1" indent="0" eaLnBrk="1" hangingPunct="1">
              <a:buFont typeface="Wingdings 2" panose="05020102010507070707" pitchFamily="18" charset="2"/>
              <a:buNone/>
            </a:pPr>
            <a:endParaRPr lang="en-GB" altLang="en-US"/>
          </a:p>
          <a:p>
            <a:pPr marL="365125" lvl="1" indent="0" eaLnBrk="1" hangingPunct="1">
              <a:buFont typeface="Wingdings 2" panose="05020102010507070707" pitchFamily="18" charset="2"/>
              <a:buNone/>
            </a:pPr>
            <a:endParaRPr lang="en-GB" altLang="en-US"/>
          </a:p>
          <a:p>
            <a:pPr marL="365125" lvl="1" indent="0" eaLnBrk="1" hangingPunct="1">
              <a:buFont typeface="Wingdings 2" panose="05020102010507070707" pitchFamily="18" charset="2"/>
              <a:buNone/>
            </a:pPr>
            <a:endParaRPr lang="en-GB" altLang="en-US"/>
          </a:p>
          <a:p>
            <a:pPr marL="365125" lvl="1" indent="0" eaLnBrk="1" hangingPunct="1">
              <a:buFont typeface="Wingdings 2" panose="05020102010507070707" pitchFamily="18" charset="2"/>
              <a:buNone/>
            </a:pPr>
            <a:endParaRPr lang="en-GB" altLang="en-US"/>
          </a:p>
          <a:p>
            <a:pPr marL="365125" lvl="1" indent="0" algn="ctr" eaLnBrk="1" hangingPunct="1">
              <a:buFont typeface="Wingdings 2" panose="05020102010507070707" pitchFamily="18" charset="2"/>
              <a:buNone/>
            </a:pPr>
            <a:r>
              <a:rPr lang="en-US" altLang="en-US" sz="3200" b="1">
                <a:latin typeface="SimSun" panose="02010600030101010101" pitchFamily="2" charset="-122"/>
                <a:ea typeface="SimSun" panose="02010600030101010101" pitchFamily="2" charset="-122"/>
              </a:rPr>
              <a:t>谢谢！</a:t>
            </a:r>
            <a:endParaRPr lang="en-GB" altLang="en-US"/>
          </a:p>
          <a:p>
            <a:pPr marL="365125" lvl="1" indent="0" algn="ctr" eaLnBrk="1" hangingPunct="1">
              <a:buFont typeface="Wingdings 2" panose="05020102010507070707" pitchFamily="18" charset="2"/>
              <a:buNone/>
            </a:pPr>
            <a:endParaRPr lang="en-GB" altLang="en-US"/>
          </a:p>
          <a:p>
            <a:pPr marL="365125" lvl="1" indent="0" algn="ctr" eaLnBrk="1" hangingPunct="1">
              <a:buFont typeface="Wingdings 2" panose="05020102010507070707" pitchFamily="18" charset="2"/>
              <a:buNone/>
            </a:pPr>
            <a:r>
              <a:rPr lang="en-US" altLang="en-US" sz="1600">
                <a:latin typeface="SimSun" panose="02010600030101010101" pitchFamily="2" charset="-122"/>
                <a:ea typeface="SimSun" panose="02010600030101010101" pitchFamily="2" charset="-122"/>
                <a:hlinkClick r:id="rId2"/>
              </a:rPr>
              <a:t>www.carecinstitute.org</a:t>
            </a:r>
            <a:r>
              <a:rPr lang="en-US" altLang="en-US" sz="1600">
                <a:latin typeface="SimSun" panose="02010600030101010101" pitchFamily="2" charset="-122"/>
                <a:ea typeface="SimSun" panose="02010600030101010101" pitchFamily="2" charset="-122"/>
              </a:rPr>
              <a:t>,  </a:t>
            </a:r>
          </a:p>
          <a:p>
            <a:pPr marL="365125" lvl="1" indent="0" algn="ctr" eaLnBrk="1" hangingPunct="1">
              <a:buFont typeface="Wingdings 2" panose="05020102010507070707" pitchFamily="18" charset="2"/>
              <a:buNone/>
            </a:pPr>
            <a:r>
              <a:rPr lang="en-US" altLang="en-US" sz="1600" u="sng">
                <a:latin typeface="SimSun" panose="02010600030101010101" pitchFamily="2" charset="-122"/>
                <a:ea typeface="SimSun" panose="02010600030101010101" pitchFamily="2" charset="-122"/>
                <a:hlinkClick r:id="rId3"/>
              </a:rPr>
              <a:t>www.linkedin.com/company/carec-institute</a:t>
            </a:r>
            <a:endParaRPr lang="en-GB" altLang="en-US" sz="1600"/>
          </a:p>
          <a:p>
            <a:pPr marL="365125" lvl="1" indent="0" algn="ctr" eaLnBrk="1" hangingPunct="1">
              <a:buFont typeface="Wingdings 2" panose="05020102010507070707" pitchFamily="18" charset="2"/>
              <a:buNone/>
            </a:pPr>
            <a:endParaRPr lang="en-GB" altLang="en-US"/>
          </a:p>
          <a:p>
            <a:pPr marL="365125" lvl="1" indent="0" algn="ctr" eaLnBrk="1" hangingPunct="1">
              <a:buFont typeface="Wingdings 2" panose="05020102010507070707" pitchFamily="18" charset="2"/>
              <a:buNone/>
            </a:pPr>
            <a:r>
              <a:rPr lang="en-US" altLang="en-US">
                <a:latin typeface="SimSun" panose="02010600030101010101" pitchFamily="2" charset="-122"/>
                <a:ea typeface="SimSun" panose="02010600030101010101" pitchFamily="2" charset="-122"/>
              </a:rPr>
              <a:t>director@carecinstitute.org</a:t>
            </a:r>
            <a:endParaRPr lang="en-GB" altLang="en-US"/>
          </a:p>
          <a:p>
            <a:pPr marL="365125" lvl="1" indent="0" algn="ctr" eaLnBrk="1" hangingPunct="1">
              <a:buFont typeface="Wingdings 2" panose="05020102010507070707" pitchFamily="18" charset="2"/>
              <a:buNone/>
            </a:pPr>
            <a:endParaRPr lang="en-GB" altLang="en-US" sz="3200" b="1"/>
          </a:p>
          <a:p>
            <a:pPr marL="365125" lvl="1" indent="0" eaLnBrk="1" hangingPunct="1">
              <a:buFont typeface="Wingdings 2" panose="05020102010507070707" pitchFamily="18" charset="2"/>
              <a:buNone/>
            </a:pPr>
            <a:endParaRPr lang="en-GB" altLang="en-US"/>
          </a:p>
          <a:p>
            <a:pPr marL="365125" lvl="1" indent="0" eaLnBrk="1" hangingPunct="1"/>
            <a:endParaRPr lang="en-GB" altLang="en-US"/>
          </a:p>
        </p:txBody>
      </p:sp>
      <p:sp>
        <p:nvSpPr>
          <p:cNvPr id="61444" name="Номер слайда 1">
            <a:extLst>
              <a:ext uri="{FF2B5EF4-FFF2-40B4-BE49-F238E27FC236}">
                <a16:creationId xmlns:a16="http://schemas.microsoft.com/office/drawing/2014/main" id="{6ECC9813-2E2E-42D1-A0AD-39C8F58F64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defTabSz="914400"/>
            <a:r>
              <a:rPr lang="en-US" altLang="en-US" sz="1400">
                <a:solidFill>
                  <a:srgbClr val="FFFFFF"/>
                </a:solidFill>
                <a:latin typeface="SimSun" panose="02010600030101010101" pitchFamily="2" charset="-122"/>
                <a:ea typeface="SimSun" panose="02010600030101010101" pitchFamily="2" charset="-122"/>
              </a:rPr>
              <a:t>35</a:t>
            </a:r>
            <a:endParaRPr lang="en-US" altLang="en-US" sz="1400">
              <a:solidFill>
                <a:srgbClr val="FFFFFF"/>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5E7323-D075-47FC-8DFB-5BC3D5F87C28}"/>
              </a:ext>
            </a:extLst>
          </p:cNvPr>
          <p:cNvSpPr/>
          <p:nvPr/>
        </p:nvSpPr>
        <p:spPr>
          <a:xfrm flipH="1" flipV="1">
            <a:off x="0" y="0"/>
            <a:ext cx="12192000" cy="68580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defRPr/>
            </a:pPr>
            <a:endParaRPr lang="en-PH" altLang="en-US"/>
          </a:p>
        </p:txBody>
      </p:sp>
      <p:pic>
        <p:nvPicPr>
          <p:cNvPr id="62467" name="Picture 2">
            <a:extLst>
              <a:ext uri="{FF2B5EF4-FFF2-40B4-BE49-F238E27FC236}">
                <a16:creationId xmlns:a16="http://schemas.microsoft.com/office/drawing/2014/main" id="{DAC3FE6C-674E-448E-84E4-4ACFB4738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4463" y="311150"/>
            <a:ext cx="164623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13">
            <a:extLst>
              <a:ext uri="{FF2B5EF4-FFF2-40B4-BE49-F238E27FC236}">
                <a16:creationId xmlns:a16="http://schemas.microsoft.com/office/drawing/2014/main" id="{B75A5BC9-73AB-4334-98C5-5A066E0271C6}"/>
              </a:ext>
            </a:extLst>
          </p:cNvPr>
          <p:cNvSpPr txBox="1">
            <a:spLocks noChangeArrowheads="1"/>
          </p:cNvSpPr>
          <p:nvPr/>
        </p:nvSpPr>
        <p:spPr bwMode="auto">
          <a:xfrm>
            <a:off x="6411913" y="2459038"/>
            <a:ext cx="55387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r>
              <a:rPr lang="en-US" altLang="en-US" sz="4000" b="1">
                <a:solidFill>
                  <a:srgbClr val="000000"/>
                </a:solidFill>
                <a:latin typeface="SimSun" panose="02010600030101010101" pitchFamily="2" charset="-122"/>
                <a:ea typeface="SimSun" panose="02010600030101010101" pitchFamily="2" charset="-122"/>
              </a:rPr>
              <a:t>第21届部长级会议：</a:t>
            </a:r>
          </a:p>
          <a:p>
            <a:pPr algn="ctr" eaLnBrk="1" hangingPunct="1"/>
            <a:r>
              <a:rPr lang="en-US" altLang="en-US" sz="4000" b="1">
                <a:solidFill>
                  <a:srgbClr val="000000"/>
                </a:solidFill>
                <a:latin typeface="SimSun" panose="02010600030101010101" pitchFamily="2" charset="-122"/>
                <a:ea typeface="SimSun" panose="02010600030101010101" pitchFamily="2" charset="-122"/>
              </a:rPr>
              <a:t>主题和架构</a:t>
            </a:r>
          </a:p>
        </p:txBody>
      </p:sp>
      <p:sp>
        <p:nvSpPr>
          <p:cNvPr id="12" name="Freeform 3">
            <a:extLst>
              <a:ext uri="{FF2B5EF4-FFF2-40B4-BE49-F238E27FC236}">
                <a16:creationId xmlns:a16="http://schemas.microsoft.com/office/drawing/2014/main" id="{DA42566D-1123-4DE6-BE74-233C64948DAD}"/>
              </a:ext>
            </a:extLst>
          </p:cNvPr>
          <p:cNvSpPr/>
          <p:nvPr/>
        </p:nvSpPr>
        <p:spPr>
          <a:xfrm>
            <a:off x="241363" y="470846"/>
            <a:ext cx="6170119" cy="5916307"/>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53225" r="-53225"/>
            </a:stretch>
          </a:blipFill>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defRPr/>
            </a:pPr>
            <a:endParaRPr lang="en-PH" altLang="en-US" noProof="1"/>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BBA79104-167D-4BDE-8358-6DAB244A1784}"/>
              </a:ext>
            </a:extLst>
          </p:cNvPr>
          <p:cNvSpPr/>
          <p:nvPr/>
        </p:nvSpPr>
        <p:spPr>
          <a:xfrm>
            <a:off x="-1847850" y="-1773238"/>
            <a:ext cx="11577638" cy="10404476"/>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defRPr/>
            </a:pPr>
            <a:endParaRPr lang="en-PH" altLang="en-US">
              <a:solidFill>
                <a:srgbClr val="FFFFFF"/>
              </a:solidFill>
            </a:endParaRPr>
          </a:p>
        </p:txBody>
      </p:sp>
      <p:sp>
        <p:nvSpPr>
          <p:cNvPr id="63491" name="TextBox 2">
            <a:extLst>
              <a:ext uri="{FF2B5EF4-FFF2-40B4-BE49-F238E27FC236}">
                <a16:creationId xmlns:a16="http://schemas.microsoft.com/office/drawing/2014/main" id="{0EF69E76-79EA-4151-B309-EF7B90AA42EB}"/>
              </a:ext>
            </a:extLst>
          </p:cNvPr>
          <p:cNvSpPr txBox="1">
            <a:spLocks noChangeArrowheads="1"/>
          </p:cNvSpPr>
          <p:nvPr/>
        </p:nvSpPr>
        <p:spPr bwMode="auto">
          <a:xfrm>
            <a:off x="512763" y="1646238"/>
            <a:ext cx="6491287"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US" altLang="en-US" sz="3600">
                <a:latin typeface="SimSun" panose="02010600030101010101" pitchFamily="2" charset="-122"/>
                <a:ea typeface="SimSun" panose="02010600030101010101" pitchFamily="2" charset="-122"/>
              </a:rPr>
              <a:t>主题：</a:t>
            </a:r>
          </a:p>
          <a:p>
            <a:pPr eaLnBrk="1" hangingPunct="1"/>
            <a:endParaRPr lang="en-PH" altLang="en-US" sz="800" b="1">
              <a:latin typeface="Antonio Bold"/>
            </a:endParaRPr>
          </a:p>
          <a:p>
            <a:pPr eaLnBrk="1" hangingPunct="1"/>
            <a:r>
              <a:rPr lang="en-US" altLang="en-US" sz="3600" b="1">
                <a:latin typeface="SimSun" panose="02010600030101010101" pitchFamily="2" charset="-122"/>
                <a:ea typeface="SimSun" panose="02010600030101010101" pitchFamily="2" charset="-122"/>
              </a:rPr>
              <a:t>振兴区域合作，实现绿色、可持续和包容性复苏</a:t>
            </a:r>
          </a:p>
        </p:txBody>
      </p:sp>
      <p:sp>
        <p:nvSpPr>
          <p:cNvPr id="63492" name="Freeform 5">
            <a:extLst>
              <a:ext uri="{FF2B5EF4-FFF2-40B4-BE49-F238E27FC236}">
                <a16:creationId xmlns:a16="http://schemas.microsoft.com/office/drawing/2014/main" id="{FF0E3823-CA33-4F8D-BEF5-68F79EB2EB37}"/>
              </a:ext>
            </a:extLst>
          </p:cNvPr>
          <p:cNvSpPr>
            <a:spLocks noChangeArrowheads="1"/>
          </p:cNvSpPr>
          <p:nvPr/>
        </p:nvSpPr>
        <p:spPr bwMode="auto">
          <a:xfrm rot="2700000">
            <a:off x="5546725" y="3763963"/>
            <a:ext cx="11985625" cy="6540500"/>
          </a:xfrm>
          <a:custGeom>
            <a:avLst/>
            <a:gdLst>
              <a:gd name="T0" fmla="*/ 2147483646 w 4022946"/>
              <a:gd name="T1" fmla="*/ 2147483646 h 2195449"/>
              <a:gd name="T2" fmla="*/ 2147483646 w 4022946"/>
              <a:gd name="T3" fmla="*/ 2147483646 h 2195449"/>
              <a:gd name="T4" fmla="*/ 0 w 4022946"/>
              <a:gd name="T5" fmla="*/ 2147483646 h 2195449"/>
              <a:gd name="T6" fmla="*/ 0 w 4022946"/>
              <a:gd name="T7" fmla="*/ 2147483646 h 2195449"/>
              <a:gd name="T8" fmla="*/ 2147483646 w 4022946"/>
              <a:gd name="T9" fmla="*/ 0 h 2195449"/>
              <a:gd name="T10" fmla="*/ 2147483646 w 4022946"/>
              <a:gd name="T11" fmla="*/ 0 h 2195449"/>
              <a:gd name="T12" fmla="*/ 2147483646 w 4022946"/>
              <a:gd name="T13" fmla="*/ 2147483646 h 2195449"/>
              <a:gd name="T14" fmla="*/ 2147483646 w 4022946"/>
              <a:gd name="T15" fmla="*/ 2147483646 h 2195449"/>
              <a:gd name="T16" fmla="*/ 2147483646 w 4022946"/>
              <a:gd name="T17" fmla="*/ 2147483646 h 2195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2946"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3493" name="Group 7">
            <a:extLst>
              <a:ext uri="{FF2B5EF4-FFF2-40B4-BE49-F238E27FC236}">
                <a16:creationId xmlns:a16="http://schemas.microsoft.com/office/drawing/2014/main" id="{1464A53A-D53C-4034-9692-C108EFBF0DF5}"/>
              </a:ext>
            </a:extLst>
          </p:cNvPr>
          <p:cNvGrpSpPr>
            <a:grpSpLocks noChangeAspect="1"/>
          </p:cNvGrpSpPr>
          <p:nvPr/>
        </p:nvGrpSpPr>
        <p:grpSpPr bwMode="auto">
          <a:xfrm>
            <a:off x="6945313" y="2306638"/>
            <a:ext cx="5246687" cy="5246687"/>
            <a:chOff x="0" y="0"/>
            <a:chExt cx="6350000" cy="6349975"/>
          </a:xfrm>
        </p:grpSpPr>
        <p:sp>
          <p:nvSpPr>
            <p:cNvPr id="6" name="Freeform 8">
              <a:extLst>
                <a:ext uri="{FF2B5EF4-FFF2-40B4-BE49-F238E27FC236}">
                  <a16:creationId xmlns:a16="http://schemas.microsoft.com/office/drawing/2014/main" id="{AE5A093F-5657-4FB3-A1B9-3017BC13AF7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defRPr/>
              </a:pPr>
              <a:endParaRPr lang="en-US" altLang="en-US"/>
            </a:p>
          </p:txBody>
        </p:sp>
      </p:gr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81A2A90E-5FD7-4F1C-A478-AE32E0C20529}"/>
              </a:ext>
            </a:extLst>
          </p:cNvPr>
          <p:cNvSpPr/>
          <p:nvPr/>
        </p:nvSpPr>
        <p:spPr>
          <a:xfrm>
            <a:off x="-4827588" y="-977900"/>
            <a:ext cx="8978901" cy="8813800"/>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defRPr/>
            </a:pPr>
            <a:endParaRPr lang="en-PH" altLang="en-US">
              <a:solidFill>
                <a:srgbClr val="FFFFFF"/>
              </a:solidFill>
            </a:endParaRPr>
          </a:p>
        </p:txBody>
      </p:sp>
      <p:sp>
        <p:nvSpPr>
          <p:cNvPr id="64515" name="TextBox 2">
            <a:extLst>
              <a:ext uri="{FF2B5EF4-FFF2-40B4-BE49-F238E27FC236}">
                <a16:creationId xmlns:a16="http://schemas.microsoft.com/office/drawing/2014/main" id="{5B0FD306-60E8-4F38-A3B1-717D405BF549}"/>
              </a:ext>
            </a:extLst>
          </p:cNvPr>
          <p:cNvSpPr txBox="1">
            <a:spLocks noChangeArrowheads="1"/>
          </p:cNvSpPr>
          <p:nvPr/>
        </p:nvSpPr>
        <p:spPr bwMode="auto">
          <a:xfrm>
            <a:off x="-165100" y="1884363"/>
            <a:ext cx="38782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endParaRPr lang="en-PH" altLang="en-US" sz="3600">
              <a:latin typeface="Antonio Bold"/>
            </a:endParaRPr>
          </a:p>
          <a:p>
            <a:pPr algn="r" eaLnBrk="1" hangingPunct="1"/>
            <a:r>
              <a:rPr lang="en-US" altLang="en-US" sz="3600" b="1">
                <a:latin typeface="SimSun" panose="02010600030101010101" pitchFamily="2" charset="-122"/>
                <a:ea typeface="SimSun" panose="02010600030101010101" pitchFamily="2" charset="-122"/>
              </a:rPr>
              <a:t>2022年关键活动</a:t>
            </a:r>
          </a:p>
          <a:p>
            <a:pPr algn="r" eaLnBrk="1" hangingPunct="1"/>
            <a:r>
              <a:rPr lang="en-US" altLang="en-US" sz="3600" b="1">
                <a:latin typeface="SimSun" panose="02010600030101010101" pitchFamily="2" charset="-122"/>
                <a:ea typeface="SimSun" panose="02010600030101010101" pitchFamily="2" charset="-122"/>
              </a:rPr>
              <a:t>和可交付成果</a:t>
            </a:r>
          </a:p>
        </p:txBody>
      </p:sp>
      <p:sp>
        <p:nvSpPr>
          <p:cNvPr id="64516" name="TextBox 5">
            <a:extLst>
              <a:ext uri="{FF2B5EF4-FFF2-40B4-BE49-F238E27FC236}">
                <a16:creationId xmlns:a16="http://schemas.microsoft.com/office/drawing/2014/main" id="{B35C62C7-4AA3-475D-8522-D14216A452AE}"/>
              </a:ext>
            </a:extLst>
          </p:cNvPr>
          <p:cNvSpPr txBox="1">
            <a:spLocks noChangeArrowheads="1"/>
          </p:cNvSpPr>
          <p:nvPr/>
        </p:nvSpPr>
        <p:spPr bwMode="auto">
          <a:xfrm>
            <a:off x="4362450" y="952500"/>
            <a:ext cx="7254875" cy="5649913"/>
          </a:xfrm>
          <a:prstGeom prst="rect">
            <a:avLst/>
          </a:prstGeom>
          <a:noFill/>
          <a:ln>
            <a:noFill/>
          </a:ln>
        </p:spPr>
        <p:txBody>
          <a:bodyPr lIns="0" tIns="0" rIns="0" bIns="0"/>
          <a:lstStyle>
            <a:lvl1pPr>
              <a:defRPr>
                <a:solidFill>
                  <a:schemeClr val="tx1"/>
                </a:solidFill>
                <a:latin typeface="Corbel" panose="020B0503020204020204" pitchFamily="34" charset="0"/>
                <a:cs typeface="Arial" panose="020B0604020202020204" pitchFamily="34" charset="0"/>
              </a:defRPr>
            </a:lvl1pPr>
            <a:lvl2pPr marL="539750" indent="-269875">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lnSpc>
                <a:spcPts val="3500"/>
              </a:lnSpc>
              <a:defRPr/>
            </a:pPr>
            <a:r>
              <a:rPr lang="en-US" altLang="en-US" sz="2400" b="1" dirty="0" err="1">
                <a:solidFill>
                  <a:srgbClr val="000000"/>
                </a:solidFill>
                <a:latin typeface="SimSun" panose="02010600030101010101" pitchFamily="2" charset="-122"/>
                <a:ea typeface="SimSun" panose="02010600030101010101" pitchFamily="2" charset="-122"/>
              </a:rPr>
              <a:t>可交付成果</a:t>
            </a:r>
            <a:endParaRPr lang="en-US" altLang="en-US" sz="2400" b="1" dirty="0">
              <a:solidFill>
                <a:srgbClr val="000000"/>
              </a:solidFill>
              <a:latin typeface="SimSun" panose="02010600030101010101" pitchFamily="2" charset="-122"/>
              <a:ea typeface="SimSun" panose="02010600030101010101" pitchFamily="2" charset="-122"/>
            </a:endParaRPr>
          </a:p>
          <a:p>
            <a:pPr lvl="1" eaLnBrk="1" hangingPunct="1">
              <a:lnSpc>
                <a:spcPts val="3500"/>
              </a:lnSpc>
              <a:buFont typeface="Arial" panose="020B0604020202020204" pitchFamily="34" charset="0"/>
              <a:buChar char="•"/>
              <a:defRPr/>
            </a:pPr>
            <a:r>
              <a:rPr lang="en-US" altLang="en-US" sz="2400" dirty="0">
                <a:solidFill>
                  <a:srgbClr val="000000"/>
                </a:solidFill>
                <a:latin typeface="SimSun" panose="02010600030101010101" pitchFamily="2" charset="-122"/>
                <a:ea typeface="SimSun" panose="02010600030101010101" pitchFamily="2" charset="-122"/>
              </a:rPr>
              <a:t>《</a:t>
            </a:r>
            <a:r>
              <a:rPr lang="en-US" altLang="en-US" sz="2400" dirty="0" err="1">
                <a:solidFill>
                  <a:srgbClr val="000000"/>
                </a:solidFill>
                <a:latin typeface="SimSun" panose="02010600030101010101" pitchFamily="2" charset="-122"/>
                <a:ea typeface="SimSun" panose="02010600030101010101" pitchFamily="2" charset="-122"/>
              </a:rPr>
              <a:t>CAREC后疫情时代绿色、可持续及包容性复苏框架</a:t>
            </a:r>
            <a:r>
              <a:rPr lang="en-US" altLang="en-US" sz="2400" dirty="0">
                <a:solidFill>
                  <a:srgbClr val="000000"/>
                </a:solidFill>
                <a:latin typeface="SimSun" panose="02010600030101010101" pitchFamily="2" charset="-122"/>
                <a:ea typeface="SimSun" panose="02010600030101010101" pitchFamily="2" charset="-122"/>
              </a:rPr>
              <a:t>》</a:t>
            </a:r>
          </a:p>
          <a:p>
            <a:pPr lvl="1" eaLnBrk="1" hangingPunct="1">
              <a:lnSpc>
                <a:spcPts val="3500"/>
              </a:lnSpc>
              <a:buFont typeface="Arial" panose="020B0604020202020204" pitchFamily="34" charset="0"/>
              <a:buChar char="•"/>
              <a:defRPr/>
            </a:pPr>
            <a:r>
              <a:rPr lang="en-US" altLang="en-US" sz="2400" dirty="0">
                <a:solidFill>
                  <a:srgbClr val="000000"/>
                </a:solidFill>
                <a:latin typeface="SimSun" panose="02010600030101010101" pitchFamily="2" charset="-122"/>
                <a:ea typeface="SimSun" panose="02010600030101010101" pitchFamily="2" charset="-122"/>
              </a:rPr>
              <a:t>《</a:t>
            </a:r>
            <a:r>
              <a:rPr lang="en-US" altLang="en-US" sz="2400" dirty="0" err="1">
                <a:solidFill>
                  <a:srgbClr val="000000"/>
                </a:solidFill>
                <a:latin typeface="SimSun" panose="02010600030101010101" pitchFamily="2" charset="-122"/>
                <a:ea typeface="SimSun" panose="02010600030101010101" pitchFamily="2" charset="-122"/>
              </a:rPr>
              <a:t>CAREC地区农业发展和粮食安全的合作框架</a:t>
            </a:r>
            <a:r>
              <a:rPr lang="en-US" altLang="en-US" sz="2400" dirty="0">
                <a:solidFill>
                  <a:srgbClr val="000000"/>
                </a:solidFill>
                <a:latin typeface="SimSun" panose="02010600030101010101" pitchFamily="2" charset="-122"/>
                <a:ea typeface="SimSun" panose="02010600030101010101" pitchFamily="2" charset="-122"/>
              </a:rPr>
              <a:t>》</a:t>
            </a:r>
          </a:p>
          <a:p>
            <a:pPr lvl="1" eaLnBrk="1" hangingPunct="1">
              <a:lnSpc>
                <a:spcPts val="3500"/>
              </a:lnSpc>
              <a:buFont typeface="Arial" panose="020B0604020202020204" pitchFamily="34" charset="0"/>
              <a:buChar char="•"/>
              <a:defRPr/>
            </a:pPr>
            <a:r>
              <a:rPr lang="en-US" altLang="en-US" sz="2400" dirty="0" err="1">
                <a:solidFill>
                  <a:srgbClr val="000000"/>
                </a:solidFill>
                <a:latin typeface="SimSun" panose="02010600030101010101" pitchFamily="2" charset="-122"/>
                <a:ea typeface="SimSun" panose="02010600030101010101" pitchFamily="2" charset="-122"/>
              </a:rPr>
              <a:t>CAREC绿色能源联盟</a:t>
            </a:r>
            <a:endParaRPr lang="en-US" altLang="en-US" sz="2400" dirty="0">
              <a:solidFill>
                <a:srgbClr val="000000"/>
              </a:solidFill>
              <a:latin typeface="SimSun" panose="02010600030101010101" pitchFamily="2" charset="-122"/>
              <a:ea typeface="SimSun" panose="02010600030101010101" pitchFamily="2" charset="-122"/>
            </a:endParaRPr>
          </a:p>
          <a:p>
            <a:pPr lvl="1" eaLnBrk="1" hangingPunct="1">
              <a:lnSpc>
                <a:spcPts val="3500"/>
              </a:lnSpc>
              <a:buFont typeface="Arial" panose="020B0604020202020204" pitchFamily="34" charset="0"/>
              <a:buChar char="•"/>
              <a:defRPr/>
            </a:pPr>
            <a:endParaRPr lang="en-US" altLang="en-US" sz="2500" dirty="0">
              <a:solidFill>
                <a:srgbClr val="000000"/>
              </a:solidFill>
              <a:latin typeface="Open Sauce"/>
            </a:endParaRPr>
          </a:p>
          <a:p>
            <a:pPr eaLnBrk="1" hangingPunct="1">
              <a:lnSpc>
                <a:spcPts val="3500"/>
              </a:lnSpc>
              <a:defRPr/>
            </a:pPr>
            <a:r>
              <a:rPr lang="en-US" altLang="en-US" sz="2400" b="1" dirty="0" err="1">
                <a:solidFill>
                  <a:srgbClr val="000000"/>
                </a:solidFill>
                <a:latin typeface="SimSun" panose="02010600030101010101" pitchFamily="2" charset="-122"/>
                <a:ea typeface="SimSun" panose="02010600030101010101" pitchFamily="2" charset="-122"/>
              </a:rPr>
              <a:t>关键活动</a:t>
            </a:r>
            <a:endParaRPr lang="en-US" altLang="en-US" sz="2400" b="1" dirty="0">
              <a:solidFill>
                <a:srgbClr val="000000"/>
              </a:solidFill>
              <a:latin typeface="SimSun" panose="02010600030101010101" pitchFamily="2" charset="-122"/>
              <a:ea typeface="SimSun" panose="02010600030101010101" pitchFamily="2" charset="-122"/>
            </a:endParaRPr>
          </a:p>
          <a:p>
            <a:pPr lvl="1" eaLnBrk="1" hangingPunct="1">
              <a:lnSpc>
                <a:spcPts val="3500"/>
              </a:lnSpc>
              <a:buFont typeface="Arial" panose="020B0604020202020204" pitchFamily="34" charset="0"/>
              <a:buChar char="•"/>
              <a:defRPr/>
            </a:pPr>
            <a:r>
              <a:rPr lang="en-US" altLang="en-US" sz="2400" dirty="0" err="1">
                <a:solidFill>
                  <a:srgbClr val="000000"/>
                </a:solidFill>
                <a:latin typeface="SimSun" panose="02010600030101010101" pitchFamily="2" charset="-122"/>
                <a:ea typeface="SimSun" panose="02010600030101010101" pitchFamily="2" charset="-122"/>
              </a:rPr>
              <a:t>亚行年会中的CAREC会议</a:t>
            </a:r>
            <a:endParaRPr lang="en-US" altLang="en-US" sz="2400" dirty="0">
              <a:solidFill>
                <a:srgbClr val="000000"/>
              </a:solidFill>
              <a:latin typeface="SimSun" panose="02010600030101010101" pitchFamily="2" charset="-122"/>
              <a:ea typeface="SimSun" panose="02010600030101010101" pitchFamily="2" charset="-122"/>
            </a:endParaRPr>
          </a:p>
          <a:p>
            <a:pPr marL="269875" lvl="1" indent="0" eaLnBrk="1" hangingPunct="1">
              <a:lnSpc>
                <a:spcPts val="3500"/>
              </a:lnSpc>
              <a:defRPr/>
            </a:pPr>
            <a:r>
              <a:rPr lang="en-US" altLang="en-US" sz="2400" dirty="0">
                <a:solidFill>
                  <a:srgbClr val="000000"/>
                </a:solidFill>
                <a:latin typeface="SimSun" panose="02010600030101010101" pitchFamily="2" charset="-122"/>
                <a:ea typeface="SimSun" panose="02010600030101010101" pitchFamily="2" charset="-122"/>
              </a:rPr>
              <a:t>  </a:t>
            </a:r>
            <a:r>
              <a:rPr lang="en-US" altLang="en-US" sz="2400" dirty="0" err="1">
                <a:solidFill>
                  <a:srgbClr val="000000"/>
                </a:solidFill>
                <a:latin typeface="SimSun" panose="02010600030101010101" pitchFamily="2" charset="-122"/>
                <a:ea typeface="SimSun" panose="02010600030101010101" pitchFamily="2" charset="-122"/>
              </a:rPr>
              <a:t>主题</a:t>
            </a:r>
            <a:r>
              <a:rPr lang="en-US" altLang="en-US" sz="2400" dirty="0">
                <a:solidFill>
                  <a:srgbClr val="000000"/>
                </a:solidFill>
                <a:latin typeface="SimSun" panose="02010600030101010101" pitchFamily="2" charset="-122"/>
                <a:ea typeface="SimSun" panose="02010600030101010101" pitchFamily="2" charset="-122"/>
              </a:rPr>
              <a:t>："</a:t>
            </a:r>
            <a:r>
              <a:rPr lang="en-US" altLang="en-US" sz="2400" dirty="0" err="1">
                <a:solidFill>
                  <a:srgbClr val="000000"/>
                </a:solidFill>
                <a:latin typeface="SimSun" panose="02010600030101010101" pitchFamily="2" charset="-122"/>
                <a:ea typeface="SimSun" panose="02010600030101010101" pitchFamily="2" charset="-122"/>
              </a:rPr>
              <a:t>开展区域合作，提高抗灾能力</a:t>
            </a:r>
            <a:r>
              <a:rPr lang="en-US" altLang="en-US" sz="2400" dirty="0">
                <a:solidFill>
                  <a:srgbClr val="000000"/>
                </a:solidFill>
                <a:latin typeface="SimSun" panose="02010600030101010101" pitchFamily="2" charset="-122"/>
                <a:ea typeface="SimSun" panose="02010600030101010101" pitchFamily="2" charset="-122"/>
              </a:rPr>
              <a:t>“</a:t>
            </a:r>
          </a:p>
          <a:p>
            <a:pPr lvl="1" eaLnBrk="1" hangingPunct="1">
              <a:lnSpc>
                <a:spcPts val="3500"/>
              </a:lnSpc>
              <a:buFont typeface="Arial" panose="020B0604020202020204" pitchFamily="34" charset="0"/>
              <a:buChar char="•"/>
              <a:defRPr/>
            </a:pPr>
            <a:r>
              <a:rPr lang="en-US" altLang="en-US" sz="2400" dirty="0" err="1">
                <a:solidFill>
                  <a:srgbClr val="000000"/>
                </a:solidFill>
                <a:latin typeface="SimSun" panose="02010600030101010101" pitchFamily="2" charset="-122"/>
                <a:ea typeface="SimSun" panose="02010600030101010101" pitchFamily="2" charset="-122"/>
              </a:rPr>
              <a:t>气候变化及区域合作与一体化（RCI</a:t>
            </a:r>
            <a:r>
              <a:rPr lang="en-US" altLang="en-US" sz="2400" dirty="0">
                <a:solidFill>
                  <a:srgbClr val="000000"/>
                </a:solidFill>
                <a:latin typeface="SimSun" panose="02010600030101010101" pitchFamily="2" charset="-122"/>
                <a:ea typeface="SimSun" panose="02010600030101010101" pitchFamily="2" charset="-122"/>
              </a:rPr>
              <a:t>）</a:t>
            </a:r>
          </a:p>
          <a:p>
            <a:pPr marL="269875" lvl="1" indent="0" eaLnBrk="1" hangingPunct="1">
              <a:lnSpc>
                <a:spcPts val="3500"/>
              </a:lnSpc>
              <a:defRPr/>
            </a:pPr>
            <a:r>
              <a:rPr lang="en-US" altLang="en-US" sz="2400" dirty="0">
                <a:solidFill>
                  <a:srgbClr val="000000"/>
                </a:solidFill>
                <a:latin typeface="SimSun" panose="02010600030101010101" pitchFamily="2" charset="-122"/>
                <a:ea typeface="SimSun" panose="02010600030101010101" pitchFamily="2" charset="-122"/>
              </a:rPr>
              <a:t>	</a:t>
            </a:r>
            <a:r>
              <a:rPr lang="en-US" altLang="en-US" sz="2400" dirty="0" err="1">
                <a:solidFill>
                  <a:srgbClr val="000000"/>
                </a:solidFill>
                <a:latin typeface="SimSun" panose="02010600030101010101" pitchFamily="2" charset="-122"/>
                <a:ea typeface="SimSun" panose="02010600030101010101" pitchFamily="2" charset="-122"/>
              </a:rPr>
              <a:t>概略研究</a:t>
            </a:r>
            <a:endParaRPr lang="en-US" altLang="en-US" sz="2400" dirty="0">
              <a:solidFill>
                <a:srgbClr val="000000"/>
              </a:solidFill>
              <a:latin typeface="SimSun" panose="02010600030101010101" pitchFamily="2" charset="-122"/>
              <a:ea typeface="SimSun" panose="02010600030101010101" pitchFamily="2" charset="-122"/>
            </a:endParaRPr>
          </a:p>
          <a:p>
            <a:pPr lvl="1" eaLnBrk="1" hangingPunct="1">
              <a:lnSpc>
                <a:spcPts val="3500"/>
              </a:lnSpc>
              <a:defRPr/>
            </a:pPr>
            <a:endParaRPr lang="en-US" altLang="en-US" sz="2400" dirty="0">
              <a:solidFill>
                <a:srgbClr val="000000"/>
              </a:solidFill>
              <a:latin typeface="SimSun" panose="02010600030101010101" pitchFamily="2" charset="-122"/>
              <a:ea typeface="SimSun" panose="02010600030101010101" pitchFamily="2" charset="-122"/>
            </a:endParaRPr>
          </a:p>
          <a:p>
            <a:pPr lvl="1" eaLnBrk="1" hangingPunct="1">
              <a:lnSpc>
                <a:spcPts val="3500"/>
              </a:lnSpc>
              <a:defRPr/>
            </a:pPr>
            <a:endParaRPr lang="en-US" altLang="en-US" sz="2400" dirty="0">
              <a:solidFill>
                <a:srgbClr val="000000"/>
              </a:solidFill>
              <a:latin typeface="SimSun" panose="02010600030101010101" pitchFamily="2" charset="-122"/>
              <a:ea typeface="SimSun" panose="02010600030101010101" pitchFamily="2" charset="-122"/>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FBF78ED1-94F3-4E10-92E4-88A24A144391}"/>
              </a:ext>
            </a:extLst>
          </p:cNvPr>
          <p:cNvSpPr/>
          <p:nvPr/>
        </p:nvSpPr>
        <p:spPr>
          <a:xfrm>
            <a:off x="-4827588" y="-977900"/>
            <a:ext cx="8978901" cy="8813800"/>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defRPr/>
            </a:pPr>
            <a:endParaRPr lang="en-PH" altLang="en-US">
              <a:solidFill>
                <a:srgbClr val="FFFFFF"/>
              </a:solidFill>
            </a:endParaRPr>
          </a:p>
        </p:txBody>
      </p:sp>
      <p:sp>
        <p:nvSpPr>
          <p:cNvPr id="65539" name="TextBox 2">
            <a:extLst>
              <a:ext uri="{FF2B5EF4-FFF2-40B4-BE49-F238E27FC236}">
                <a16:creationId xmlns:a16="http://schemas.microsoft.com/office/drawing/2014/main" id="{80C8BC34-3E6C-4552-81C8-689371CA0476}"/>
              </a:ext>
            </a:extLst>
          </p:cNvPr>
          <p:cNvSpPr txBox="1">
            <a:spLocks noChangeArrowheads="1"/>
          </p:cNvSpPr>
          <p:nvPr/>
        </p:nvSpPr>
        <p:spPr bwMode="auto">
          <a:xfrm>
            <a:off x="-457200" y="2230438"/>
            <a:ext cx="38766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endParaRPr lang="en-PH" altLang="en-US" sz="3600">
              <a:latin typeface="Antonio Bold"/>
            </a:endParaRPr>
          </a:p>
          <a:p>
            <a:pPr algn="r" eaLnBrk="1" hangingPunct="1"/>
            <a:r>
              <a:rPr lang="en-US" altLang="en-US" sz="3600" b="1">
                <a:latin typeface="SimSun" panose="02010600030101010101" pitchFamily="2" charset="-122"/>
                <a:ea typeface="SimSun" panose="02010600030101010101" pitchFamily="2" charset="-122"/>
              </a:rPr>
              <a:t>拟议议程</a:t>
            </a:r>
          </a:p>
        </p:txBody>
      </p:sp>
      <p:sp>
        <p:nvSpPr>
          <p:cNvPr id="65540" name="TextBox 5">
            <a:extLst>
              <a:ext uri="{FF2B5EF4-FFF2-40B4-BE49-F238E27FC236}">
                <a16:creationId xmlns:a16="http://schemas.microsoft.com/office/drawing/2014/main" id="{6F61F85D-9BE1-48B5-886B-FBDACB269A7B}"/>
              </a:ext>
            </a:extLst>
          </p:cNvPr>
          <p:cNvSpPr txBox="1">
            <a:spLocks noChangeArrowheads="1"/>
          </p:cNvSpPr>
          <p:nvPr/>
        </p:nvSpPr>
        <p:spPr bwMode="auto">
          <a:xfrm>
            <a:off x="4151313" y="1728788"/>
            <a:ext cx="7772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Corbel" panose="020B0503020204020204" pitchFamily="34" charset="0"/>
                <a:cs typeface="Arial" panose="020B0604020202020204" pitchFamily="34" charset="0"/>
              </a:defRPr>
            </a:lvl1pPr>
            <a:lvl2pPr marL="539750" indent="-269875">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lvl="1" eaLnBrk="1" hangingPunct="1">
              <a:lnSpc>
                <a:spcPts val="3500"/>
              </a:lnSpc>
              <a:buFont typeface="Arial" panose="020B0604020202020204" pitchFamily="34" charset="0"/>
              <a:buChar char="•"/>
            </a:pPr>
            <a:r>
              <a:rPr lang="en-US" altLang="en-US" sz="2800">
                <a:solidFill>
                  <a:srgbClr val="000000"/>
                </a:solidFill>
                <a:latin typeface="SimSun" panose="02010600030101010101" pitchFamily="2" charset="-122"/>
                <a:ea typeface="SimSun" panose="02010600030101010101" pitchFamily="2" charset="-122"/>
              </a:rPr>
              <a:t>中华人民共和国高级代表...致欢迎辞</a:t>
            </a:r>
          </a:p>
          <a:p>
            <a:pPr lvl="1" eaLnBrk="1" hangingPunct="1">
              <a:lnSpc>
                <a:spcPts val="3500"/>
              </a:lnSpc>
              <a:buFont typeface="Arial" panose="020B0604020202020204" pitchFamily="34" charset="0"/>
              <a:buChar char="•"/>
            </a:pPr>
            <a:r>
              <a:rPr lang="en-US" altLang="en-US" sz="2800">
                <a:solidFill>
                  <a:srgbClr val="000000"/>
                </a:solidFill>
                <a:latin typeface="SimSun" panose="02010600030101010101" pitchFamily="2" charset="-122"/>
                <a:ea typeface="SimSun" panose="02010600030101010101" pitchFamily="2" charset="-122"/>
              </a:rPr>
              <a:t>亚洲开发银行行长浅川雅嗣先生发表主旨</a:t>
            </a:r>
            <a:r>
              <a:rPr lang="zh-CN" altLang="en-US" sz="2800">
                <a:solidFill>
                  <a:srgbClr val="000000"/>
                </a:solidFill>
                <a:latin typeface="SimSun" panose="02010600030101010101" pitchFamily="2" charset="-122"/>
                <a:ea typeface="SimSun" panose="02010600030101010101" pitchFamily="2" charset="-122"/>
              </a:rPr>
              <a:t>演讲</a:t>
            </a:r>
            <a:endParaRPr lang="en-US" altLang="en-US" sz="2800">
              <a:solidFill>
                <a:srgbClr val="000000"/>
              </a:solidFill>
              <a:latin typeface="SimSun" panose="02010600030101010101" pitchFamily="2" charset="-122"/>
              <a:ea typeface="SimSun" panose="02010600030101010101" pitchFamily="2" charset="-122"/>
            </a:endParaRPr>
          </a:p>
          <a:p>
            <a:pPr lvl="1" eaLnBrk="1" hangingPunct="1">
              <a:lnSpc>
                <a:spcPts val="3500"/>
              </a:lnSpc>
              <a:buFont typeface="Arial" panose="020B0604020202020204" pitchFamily="34" charset="0"/>
              <a:buChar char="•"/>
            </a:pPr>
            <a:r>
              <a:rPr lang="en-US" altLang="en-US" sz="2800">
                <a:solidFill>
                  <a:srgbClr val="000000"/>
                </a:solidFill>
                <a:latin typeface="SimSun" panose="02010600030101010101" pitchFamily="2" charset="-122"/>
                <a:ea typeface="SimSun" panose="02010600030101010101" pitchFamily="2" charset="-122"/>
              </a:rPr>
              <a:t>国际货币基金组织演讲</a:t>
            </a:r>
          </a:p>
          <a:p>
            <a:pPr lvl="1" eaLnBrk="1" hangingPunct="1">
              <a:lnSpc>
                <a:spcPts val="3500"/>
              </a:lnSpc>
              <a:buFont typeface="Arial" panose="020B0604020202020204" pitchFamily="34" charset="0"/>
              <a:buChar char="•"/>
            </a:pPr>
            <a:r>
              <a:rPr lang="en-US" altLang="en-US" sz="2800">
                <a:solidFill>
                  <a:srgbClr val="000000"/>
                </a:solidFill>
                <a:latin typeface="SimSun" panose="02010600030101010101" pitchFamily="2" charset="-122"/>
                <a:ea typeface="SimSun" panose="02010600030101010101" pitchFamily="2" charset="-122"/>
              </a:rPr>
              <a:t>CAREC可交付成果和部长审批</a:t>
            </a:r>
          </a:p>
          <a:p>
            <a:pPr lvl="1" eaLnBrk="1" hangingPunct="1">
              <a:lnSpc>
                <a:spcPts val="3500"/>
              </a:lnSpc>
              <a:buFont typeface="Arial" panose="020B0604020202020204" pitchFamily="34" charset="0"/>
              <a:buChar char="•"/>
            </a:pPr>
            <a:r>
              <a:rPr lang="en-US" altLang="en-US" sz="2800">
                <a:solidFill>
                  <a:srgbClr val="000000"/>
                </a:solidFill>
                <a:latin typeface="SimSun" panose="02010600030101010101" pitchFamily="2" charset="-122"/>
                <a:ea typeface="SimSun" panose="02010600030101010101" pitchFamily="2" charset="-122"/>
              </a:rPr>
              <a:t>审议部长联合声明</a:t>
            </a:r>
          </a:p>
          <a:p>
            <a:pPr lvl="1" eaLnBrk="1" hangingPunct="1">
              <a:lnSpc>
                <a:spcPts val="3500"/>
              </a:lnSpc>
              <a:buFont typeface="Arial" panose="020B0604020202020204" pitchFamily="34" charset="0"/>
              <a:buChar char="•"/>
            </a:pPr>
            <a:r>
              <a:rPr lang="en-US" altLang="en-US" sz="2800">
                <a:solidFill>
                  <a:srgbClr val="000000"/>
                </a:solidFill>
                <a:latin typeface="SimSun" panose="02010600030101010101" pitchFamily="2" charset="-122"/>
                <a:ea typeface="SimSun" panose="02010600030101010101" pitchFamily="2" charset="-122"/>
              </a:rPr>
              <a:t>格鲁吉亚政府（作为2023年CAREC候任主席国）讲话</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a:extLst>
              <a:ext uri="{FF2B5EF4-FFF2-40B4-BE49-F238E27FC236}">
                <a16:creationId xmlns:a16="http://schemas.microsoft.com/office/drawing/2014/main" id="{C8D5A8BB-763A-4188-9B8C-2351AEBABC07}"/>
              </a:ext>
            </a:extLst>
          </p:cNvPr>
          <p:cNvSpPr>
            <a:spLocks noGrp="1" noChangeArrowheads="1"/>
          </p:cNvSpPr>
          <p:nvPr>
            <p:ph type="title"/>
          </p:nvPr>
        </p:nvSpPr>
        <p:spPr>
          <a:xfrm>
            <a:off x="90488" y="2633663"/>
            <a:ext cx="3367087" cy="619125"/>
          </a:xfrm>
        </p:spPr>
        <p:txBody>
          <a:bodyPr/>
          <a:lstStyle/>
          <a:p>
            <a:pPr eaLnBrk="1" hangingPunct="1">
              <a:defRPr/>
            </a:pPr>
            <a:r>
              <a:rPr lang="en-US" altLang="en-US" sz="3200" b="1">
                <a:latin typeface="SimSun" panose="02010600030101010101" pitchFamily="2" charset="-122"/>
                <a:ea typeface="SimSun" panose="02010600030101010101" pitchFamily="2" charset="-122"/>
              </a:rPr>
              <a:t>K型复苏？</a:t>
            </a:r>
            <a:br>
              <a:rPr lang="en-US" altLang="en-US" sz="3200" b="1">
                <a:latin typeface="SimSun" panose="02010600030101010101" pitchFamily="2" charset="-122"/>
                <a:ea typeface="SimSun" panose="02010600030101010101" pitchFamily="2" charset="-122"/>
              </a:rPr>
            </a:br>
            <a:br>
              <a:rPr lang="en-US" altLang="en-US" sz="3200" b="1">
                <a:latin typeface="SimSun" panose="02010600030101010101" pitchFamily="2" charset="-122"/>
                <a:ea typeface="SimSun" panose="02010600030101010101" pitchFamily="2" charset="-122"/>
              </a:rPr>
            </a:br>
            <a:r>
              <a:rPr lang="en-US" altLang="en-US" sz="3200" b="1">
                <a:latin typeface="SimSun" panose="02010600030101010101" pitchFamily="2" charset="-122"/>
                <a:ea typeface="SimSun" panose="02010600030101010101" pitchFamily="2" charset="-122"/>
              </a:rPr>
              <a:t>某种程度上确实如此，而按不同人口群体和部门类别分析数据时则更为突出；接待，汇款影响...</a:t>
            </a:r>
          </a:p>
        </p:txBody>
      </p:sp>
      <p:sp>
        <p:nvSpPr>
          <p:cNvPr id="19459" name="TextBox 8">
            <a:extLst>
              <a:ext uri="{FF2B5EF4-FFF2-40B4-BE49-F238E27FC236}">
                <a16:creationId xmlns:a16="http://schemas.microsoft.com/office/drawing/2014/main" id="{E46B9512-4020-4910-BCEC-A803B68CD92B}"/>
              </a:ext>
            </a:extLst>
          </p:cNvPr>
          <p:cNvSpPr txBox="1">
            <a:spLocks noChangeArrowheads="1"/>
          </p:cNvSpPr>
          <p:nvPr/>
        </p:nvSpPr>
        <p:spPr bwMode="auto">
          <a:xfrm>
            <a:off x="3709988" y="5930900"/>
            <a:ext cx="74056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just" eaLnBrk="1" hangingPunct="1">
              <a:lnSpc>
                <a:spcPct val="107000"/>
              </a:lnSpc>
            </a:pPr>
            <a:r>
              <a:rPr lang="en-US" altLang="en-US" sz="1600">
                <a:latin typeface="SimSun" panose="02010600030101010101" pitchFamily="2" charset="-122"/>
                <a:ea typeface="SimSun" panose="02010600030101010101" pitchFamily="2" charset="-122"/>
              </a:rPr>
              <a:t>*代表有可用数据的CAREC经济体简单平均值。</a:t>
            </a:r>
          </a:p>
          <a:p>
            <a:pPr eaLnBrk="1" hangingPunct="1">
              <a:lnSpc>
                <a:spcPct val="107000"/>
              </a:lnSpc>
            </a:pPr>
            <a:r>
              <a:rPr lang="en-US" altLang="en-US" sz="1600">
                <a:latin typeface="SimSun" panose="02010600030101010101" pitchFamily="2" charset="-122"/>
                <a:ea typeface="SimSun" panose="02010600030101010101" pitchFamily="2" charset="-122"/>
              </a:rPr>
              <a:t>资料来源：CEIC、国家统计机构，作者计算。</a:t>
            </a:r>
          </a:p>
        </p:txBody>
      </p:sp>
      <p:pic>
        <p:nvPicPr>
          <p:cNvPr id="19460" name="Picture 3">
            <a:extLst>
              <a:ext uri="{FF2B5EF4-FFF2-40B4-BE49-F238E27FC236}">
                <a16:creationId xmlns:a16="http://schemas.microsoft.com/office/drawing/2014/main" id="{BA8026E8-9129-485B-AC48-5BC1F2D3B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988" y="1162050"/>
            <a:ext cx="7945437"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9">
            <a:extLst>
              <a:ext uri="{FF2B5EF4-FFF2-40B4-BE49-F238E27FC236}">
                <a16:creationId xmlns:a16="http://schemas.microsoft.com/office/drawing/2014/main" id="{52334418-76BC-4CCB-AA1D-305ABEB706CB}"/>
              </a:ext>
            </a:extLst>
          </p:cNvPr>
          <p:cNvSpPr txBox="1">
            <a:spLocks noChangeArrowheads="1"/>
          </p:cNvSpPr>
          <p:nvPr/>
        </p:nvSpPr>
        <p:spPr bwMode="auto">
          <a:xfrm>
            <a:off x="3805238" y="747713"/>
            <a:ext cx="670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US" altLang="en-US" b="1">
                <a:latin typeface="SimSun" panose="02010600030101010101" pitchFamily="2" charset="-122"/>
                <a:ea typeface="SimSun" panose="02010600030101010101" pitchFamily="2" charset="-122"/>
              </a:rPr>
              <a:t>经季节性调整的实际 GDP（2019 年第四季度=100）</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a:extLst>
              <a:ext uri="{FF2B5EF4-FFF2-40B4-BE49-F238E27FC236}">
                <a16:creationId xmlns:a16="http://schemas.microsoft.com/office/drawing/2014/main" id="{14E9DE0B-F399-41AF-A5D9-02BB797DE0F3}"/>
              </a:ext>
            </a:extLst>
          </p:cNvPr>
          <p:cNvSpPr>
            <a:spLocks noGrp="1" noChangeArrowheads="1"/>
          </p:cNvSpPr>
          <p:nvPr>
            <p:ph type="title"/>
          </p:nvPr>
        </p:nvSpPr>
        <p:spPr>
          <a:xfrm>
            <a:off x="125413" y="2574925"/>
            <a:ext cx="3195637" cy="1166813"/>
          </a:xfrm>
        </p:spPr>
        <p:txBody>
          <a:bodyPr/>
          <a:lstStyle/>
          <a:p>
            <a:pPr eaLnBrk="1" hangingPunct="1">
              <a:defRPr/>
            </a:pPr>
            <a:r>
              <a:rPr lang="en-US" altLang="en-US" sz="2800" b="1">
                <a:latin typeface="SimSun" panose="02010600030101010101" pitchFamily="2" charset="-122"/>
                <a:ea typeface="SimSun" panose="02010600030101010101" pitchFamily="2" charset="-122"/>
              </a:rPr>
              <a:t>经济政策：</a:t>
            </a:r>
            <a:br>
              <a:rPr lang="en-US" altLang="en-US" sz="2800" b="1">
                <a:latin typeface="SimSun" panose="02010600030101010101" pitchFamily="2" charset="-122"/>
                <a:ea typeface="SimSun" panose="02010600030101010101" pitchFamily="2" charset="-122"/>
              </a:rPr>
            </a:br>
            <a:br>
              <a:rPr lang="en-US" altLang="en-US" sz="2800" b="1">
                <a:latin typeface="SimSun" panose="02010600030101010101" pitchFamily="2" charset="-122"/>
                <a:ea typeface="SimSun" panose="02010600030101010101" pitchFamily="2" charset="-122"/>
              </a:rPr>
            </a:br>
            <a:r>
              <a:rPr lang="en-US" altLang="en-US" sz="2800" b="1">
                <a:latin typeface="SimSun" panose="02010600030101010101" pitchFamily="2" charset="-122"/>
                <a:ea typeface="SimSun" panose="02010600030101010101" pitchFamily="2" charset="-122"/>
              </a:rPr>
              <a:t>取得广泛成功，但依然面临挑战，</a:t>
            </a:r>
            <a:br>
              <a:rPr lang="en-US" altLang="en-US" sz="2800" b="1">
                <a:latin typeface="SimSun" panose="02010600030101010101" pitchFamily="2" charset="-122"/>
                <a:ea typeface="SimSun" panose="02010600030101010101" pitchFamily="2" charset="-122"/>
              </a:rPr>
            </a:br>
            <a:r>
              <a:rPr lang="en-US" altLang="en-US" sz="2800" b="1">
                <a:latin typeface="SimSun" panose="02010600030101010101" pitchFamily="2" charset="-122"/>
                <a:ea typeface="SimSun" panose="02010600030101010101" pitchFamily="2" charset="-122"/>
              </a:rPr>
              <a:t>如财政空间缩小</a:t>
            </a:r>
            <a:br>
              <a:rPr lang="en-US" altLang="en-US" sz="2800" b="1">
                <a:latin typeface="SimSun" panose="02010600030101010101" pitchFamily="2" charset="-122"/>
                <a:ea typeface="SimSun" panose="02010600030101010101" pitchFamily="2" charset="-122"/>
              </a:rPr>
            </a:br>
            <a:endParaRPr lang="en-US" altLang="en-US" sz="2800" b="1">
              <a:latin typeface="SimSun" panose="02010600030101010101" pitchFamily="2" charset="-122"/>
              <a:ea typeface="SimSun" panose="02010600030101010101" pitchFamily="2" charset="-122"/>
            </a:endParaRPr>
          </a:p>
        </p:txBody>
      </p:sp>
      <p:sp>
        <p:nvSpPr>
          <p:cNvPr id="20483" name="TextBox 5">
            <a:extLst>
              <a:ext uri="{FF2B5EF4-FFF2-40B4-BE49-F238E27FC236}">
                <a16:creationId xmlns:a16="http://schemas.microsoft.com/office/drawing/2014/main" id="{94C5E4F4-23BB-42D2-919F-EB3BB86A1EED}"/>
              </a:ext>
            </a:extLst>
          </p:cNvPr>
          <p:cNvSpPr txBox="1">
            <a:spLocks noChangeArrowheads="1"/>
          </p:cNvSpPr>
          <p:nvPr/>
        </p:nvSpPr>
        <p:spPr bwMode="auto">
          <a:xfrm>
            <a:off x="3740150" y="757238"/>
            <a:ext cx="6707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US" altLang="en-US" b="1">
                <a:latin typeface="SimSun" panose="02010600030101010101" pitchFamily="2" charset="-122"/>
                <a:ea typeface="SimSun" panose="02010600030101010101" pitchFamily="2" charset="-122"/>
              </a:rPr>
              <a:t>一般政府债务总额的GDP占比</a:t>
            </a:r>
          </a:p>
        </p:txBody>
      </p:sp>
      <p:sp>
        <p:nvSpPr>
          <p:cNvPr id="20484" name="TextBox 6">
            <a:extLst>
              <a:ext uri="{FF2B5EF4-FFF2-40B4-BE49-F238E27FC236}">
                <a16:creationId xmlns:a16="http://schemas.microsoft.com/office/drawing/2014/main" id="{FA59BEEA-B6EC-4EFA-966D-AB48A6C86356}"/>
              </a:ext>
            </a:extLst>
          </p:cNvPr>
          <p:cNvSpPr txBox="1">
            <a:spLocks noChangeArrowheads="1"/>
          </p:cNvSpPr>
          <p:nvPr/>
        </p:nvSpPr>
        <p:spPr bwMode="auto">
          <a:xfrm>
            <a:off x="3865563" y="6100763"/>
            <a:ext cx="59515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lnSpc>
                <a:spcPct val="107000"/>
              </a:lnSpc>
            </a:pPr>
            <a:r>
              <a:rPr lang="en-US" altLang="en-US">
                <a:latin typeface="SimSun" panose="02010600030101010101" pitchFamily="2" charset="-122"/>
                <a:ea typeface="SimSun" panose="02010600030101010101" pitchFamily="2" charset="-122"/>
              </a:rPr>
              <a:t>资料来源：国际货币基金组织财政监测、作者计算。</a:t>
            </a:r>
          </a:p>
        </p:txBody>
      </p:sp>
      <p:pic>
        <p:nvPicPr>
          <p:cNvPr id="20485" name="Picture 3">
            <a:extLst>
              <a:ext uri="{FF2B5EF4-FFF2-40B4-BE49-F238E27FC236}">
                <a16:creationId xmlns:a16="http://schemas.microsoft.com/office/drawing/2014/main" id="{6D72A904-3E22-45CD-9E31-459BEFB5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575" y="1127125"/>
            <a:ext cx="7408863"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a:extLst>
              <a:ext uri="{FF2B5EF4-FFF2-40B4-BE49-F238E27FC236}">
                <a16:creationId xmlns:a16="http://schemas.microsoft.com/office/drawing/2014/main" id="{5A36260C-5EEB-49F1-84DB-ED603D71DAA2}"/>
              </a:ext>
            </a:extLst>
          </p:cNvPr>
          <p:cNvSpPr>
            <a:spLocks noGrp="1" noChangeArrowheads="1"/>
          </p:cNvSpPr>
          <p:nvPr>
            <p:ph type="title"/>
          </p:nvPr>
        </p:nvSpPr>
        <p:spPr>
          <a:xfrm>
            <a:off x="96838" y="1651000"/>
            <a:ext cx="2874962" cy="841375"/>
          </a:xfrm>
        </p:spPr>
        <p:txBody>
          <a:bodyPr/>
          <a:lstStyle/>
          <a:p>
            <a:pPr eaLnBrk="1" hangingPunct="1">
              <a:defRPr/>
            </a:pPr>
            <a:r>
              <a:rPr lang="en-US" altLang="en-US" sz="2800" b="1">
                <a:latin typeface="SimSun" panose="02010600030101010101" pitchFamily="2" charset="-122"/>
                <a:ea typeface="SimSun" panose="02010600030101010101" pitchFamily="2" charset="-122"/>
              </a:rPr>
              <a:t>气候变化改变着环境条件，CAREC地区受到了严重冲击。</a:t>
            </a:r>
          </a:p>
        </p:txBody>
      </p:sp>
      <p:sp>
        <p:nvSpPr>
          <p:cNvPr id="21507" name="TextBox 5">
            <a:extLst>
              <a:ext uri="{FF2B5EF4-FFF2-40B4-BE49-F238E27FC236}">
                <a16:creationId xmlns:a16="http://schemas.microsoft.com/office/drawing/2014/main" id="{ECE661E2-0B8A-4753-B4D7-F4F7B5DE8AF9}"/>
              </a:ext>
            </a:extLst>
          </p:cNvPr>
          <p:cNvSpPr txBox="1">
            <a:spLocks noChangeArrowheads="1"/>
          </p:cNvSpPr>
          <p:nvPr/>
        </p:nvSpPr>
        <p:spPr bwMode="auto">
          <a:xfrm>
            <a:off x="3902075" y="676275"/>
            <a:ext cx="6707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US" altLang="en-US" b="1">
                <a:latin typeface="SimSun" panose="02010600030101010101" pitchFamily="2" charset="-122"/>
                <a:ea typeface="SimSun" panose="02010600030101010101" pitchFamily="2" charset="-122"/>
              </a:rPr>
              <a:t>2020年综合环境绩效指数（EPI）</a:t>
            </a:r>
          </a:p>
        </p:txBody>
      </p:sp>
      <p:pic>
        <p:nvPicPr>
          <p:cNvPr id="21508" name="Picture 2">
            <a:extLst>
              <a:ext uri="{FF2B5EF4-FFF2-40B4-BE49-F238E27FC236}">
                <a16:creationId xmlns:a16="http://schemas.microsoft.com/office/drawing/2014/main" id="{7DD4DACC-FBE5-415A-98DE-B0E5E19FC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450" y="1096963"/>
            <a:ext cx="10818813"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8">
            <a:extLst>
              <a:ext uri="{FF2B5EF4-FFF2-40B4-BE49-F238E27FC236}">
                <a16:creationId xmlns:a16="http://schemas.microsoft.com/office/drawing/2014/main" id="{5A17AD34-9292-4B38-BA73-D67BF488EFDF}"/>
              </a:ext>
            </a:extLst>
          </p:cNvPr>
          <p:cNvSpPr txBox="1">
            <a:spLocks noChangeArrowheads="1"/>
          </p:cNvSpPr>
          <p:nvPr/>
        </p:nvSpPr>
        <p:spPr bwMode="auto">
          <a:xfrm>
            <a:off x="4041775" y="5672138"/>
            <a:ext cx="513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lnSpc>
                <a:spcPct val="107000"/>
              </a:lnSpc>
            </a:pPr>
            <a:r>
              <a:rPr lang="en-US" altLang="en-US">
                <a:latin typeface="SimSun" panose="02010600030101010101" pitchFamily="2" charset="-122"/>
                <a:ea typeface="SimSun" panose="02010600030101010101" pitchFamily="2" charset="-122"/>
              </a:rPr>
              <a:t>资料来源：2020年环境绩效指数</a:t>
            </a:r>
          </a:p>
        </p:txBody>
      </p:sp>
      <p:pic>
        <p:nvPicPr>
          <p:cNvPr id="21510" name="Picture 2" descr="Environmental problems — Steemit">
            <a:extLst>
              <a:ext uri="{FF2B5EF4-FFF2-40B4-BE49-F238E27FC236}">
                <a16:creationId xmlns:a16="http://schemas.microsoft.com/office/drawing/2014/main" id="{285D2A6A-45A6-4B74-A787-8C72FD383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8988"/>
            <a:ext cx="346392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a:extLst>
              <a:ext uri="{FF2B5EF4-FFF2-40B4-BE49-F238E27FC236}">
                <a16:creationId xmlns:a16="http://schemas.microsoft.com/office/drawing/2014/main" id="{A01CC0F5-16AC-4F2F-8A9C-AB5A67F752A2}"/>
              </a:ext>
            </a:extLst>
          </p:cNvPr>
          <p:cNvSpPr>
            <a:spLocks noGrp="1" noChangeArrowheads="1"/>
          </p:cNvSpPr>
          <p:nvPr>
            <p:ph type="title"/>
          </p:nvPr>
        </p:nvSpPr>
        <p:spPr>
          <a:xfrm>
            <a:off x="273050" y="2959100"/>
            <a:ext cx="3070225" cy="533400"/>
          </a:xfrm>
        </p:spPr>
        <p:txBody>
          <a:bodyPr/>
          <a:lstStyle/>
          <a:p>
            <a:pPr eaLnBrk="1" hangingPunct="1">
              <a:defRPr/>
            </a:pPr>
            <a:r>
              <a:rPr lang="en-US" altLang="en-US" sz="2800" b="1">
                <a:latin typeface="SimSun" panose="02010600030101010101" pitchFamily="2" charset="-122"/>
                <a:ea typeface="SimSun" panose="02010600030101010101" pitchFamily="2" charset="-122"/>
              </a:rPr>
              <a:t>脱碳挑战：矿物燃料占CAREC地区（不包括中国）出口的一半以上。</a:t>
            </a:r>
            <a:br>
              <a:rPr lang="en-US" altLang="en-US" sz="2800" b="1">
                <a:latin typeface="SimSun" panose="02010600030101010101" pitchFamily="2" charset="-122"/>
                <a:ea typeface="SimSun" panose="02010600030101010101" pitchFamily="2" charset="-122"/>
              </a:rPr>
            </a:br>
            <a:br>
              <a:rPr lang="en-US" altLang="en-US" sz="2800" b="1">
                <a:latin typeface="SimSun" panose="02010600030101010101" pitchFamily="2" charset="-122"/>
                <a:ea typeface="SimSun" panose="02010600030101010101" pitchFamily="2" charset="-122"/>
              </a:rPr>
            </a:br>
            <a:r>
              <a:rPr lang="en-US" altLang="en-US" sz="2800" b="1">
                <a:latin typeface="SimSun" panose="02010600030101010101" pitchFamily="2" charset="-122"/>
                <a:ea typeface="SimSun" panose="02010600030101010101" pitchFamily="2" charset="-122"/>
              </a:rPr>
              <a:t>其余出口商品也均为能源和水资源密集型产品。</a:t>
            </a:r>
          </a:p>
        </p:txBody>
      </p:sp>
      <p:pic>
        <p:nvPicPr>
          <p:cNvPr id="22531" name="Picture 6">
            <a:extLst>
              <a:ext uri="{FF2B5EF4-FFF2-40B4-BE49-F238E27FC236}">
                <a16:creationId xmlns:a16="http://schemas.microsoft.com/office/drawing/2014/main" id="{497578B6-A204-4014-B193-21C31A2C1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325" y="947738"/>
            <a:ext cx="7008813"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1">
            <a:extLst>
              <a:ext uri="{FF2B5EF4-FFF2-40B4-BE49-F238E27FC236}">
                <a16:creationId xmlns:a16="http://schemas.microsoft.com/office/drawing/2014/main" id="{759FDFE2-09FF-4BCB-B052-31A549E85146}"/>
              </a:ext>
            </a:extLst>
          </p:cNvPr>
          <p:cNvSpPr txBox="1">
            <a:spLocks noChangeArrowheads="1"/>
          </p:cNvSpPr>
          <p:nvPr/>
        </p:nvSpPr>
        <p:spPr bwMode="auto">
          <a:xfrm>
            <a:off x="4889500" y="6067425"/>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US" altLang="en-US" sz="1400">
                <a:latin typeface="SimSun" panose="02010600030101010101" pitchFamily="2" charset="-122"/>
                <a:ea typeface="SimSun" panose="02010600030101010101" pitchFamily="2" charset="-122"/>
              </a:rPr>
              <a:t>资料来源：TradeMap、作者绘制图表</a:t>
            </a:r>
          </a:p>
        </p:txBody>
      </p:sp>
      <p:sp>
        <p:nvSpPr>
          <p:cNvPr id="22533" name="TextBox 5">
            <a:extLst>
              <a:ext uri="{FF2B5EF4-FFF2-40B4-BE49-F238E27FC236}">
                <a16:creationId xmlns:a16="http://schemas.microsoft.com/office/drawing/2014/main" id="{5FBCC179-742E-48BC-BA03-731DDD4CB887}"/>
              </a:ext>
            </a:extLst>
          </p:cNvPr>
          <p:cNvSpPr txBox="1">
            <a:spLocks noChangeArrowheads="1"/>
          </p:cNvSpPr>
          <p:nvPr/>
        </p:nvSpPr>
        <p:spPr bwMode="auto">
          <a:xfrm>
            <a:off x="9048750" y="5426075"/>
            <a:ext cx="1601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US" altLang="en-US">
                <a:latin typeface="SimSun" panose="02010600030101010101" pitchFamily="2" charset="-122"/>
                <a:ea typeface="SimSun" panose="02010600030101010101" pitchFamily="2" charset="-122"/>
              </a:rPr>
              <a:t>年份：2019年</a:t>
            </a:r>
          </a:p>
        </p:txBody>
      </p:sp>
      <p:sp>
        <p:nvSpPr>
          <p:cNvPr id="22534" name="TextBox 8">
            <a:extLst>
              <a:ext uri="{FF2B5EF4-FFF2-40B4-BE49-F238E27FC236}">
                <a16:creationId xmlns:a16="http://schemas.microsoft.com/office/drawing/2014/main" id="{DDC6A0D8-BF6E-459A-99DC-8CE48A0496B1}"/>
              </a:ext>
            </a:extLst>
          </p:cNvPr>
          <p:cNvSpPr txBox="1">
            <a:spLocks noChangeArrowheads="1"/>
          </p:cNvSpPr>
          <p:nvPr/>
        </p:nvSpPr>
        <p:spPr bwMode="auto">
          <a:xfrm>
            <a:off x="4349750" y="733425"/>
            <a:ext cx="670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US" altLang="en-US" b="1">
                <a:latin typeface="SimSun" panose="02010600030101010101" pitchFamily="2" charset="-122"/>
                <a:ea typeface="SimSun" panose="02010600030101010101" pitchFamily="2" charset="-122"/>
              </a:rPr>
              <a:t>CAREC地区（不包括中国）各类产品的出口占比</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a:extLst>
              <a:ext uri="{FF2B5EF4-FFF2-40B4-BE49-F238E27FC236}">
                <a16:creationId xmlns:a16="http://schemas.microsoft.com/office/drawing/2014/main" id="{5C3228E6-AAD3-49C2-8A4D-FE3886B43F9E}"/>
              </a:ext>
            </a:extLst>
          </p:cNvPr>
          <p:cNvSpPr>
            <a:spLocks noGrp="1" noChangeArrowheads="1"/>
          </p:cNvSpPr>
          <p:nvPr>
            <p:ph type="title"/>
          </p:nvPr>
        </p:nvSpPr>
        <p:spPr>
          <a:xfrm>
            <a:off x="0" y="1766888"/>
            <a:ext cx="3465513" cy="755650"/>
          </a:xfrm>
        </p:spPr>
        <p:txBody>
          <a:bodyPr/>
          <a:lstStyle/>
          <a:p>
            <a:pPr eaLnBrk="1" hangingPunct="1">
              <a:defRPr/>
            </a:pPr>
            <a:r>
              <a:rPr lang="en-US" altLang="en-US" sz="2800" b="1">
                <a:latin typeface="SimSun" panose="02010600030101010101" pitchFamily="2" charset="-122"/>
                <a:ea typeface="SimSun" panose="02010600030101010101" pitchFamily="2" charset="-122"/>
              </a:rPr>
              <a:t>蒙古、中国、土库曼斯坦和哈萨克斯坦每单位GDP的二氧化碳排放量远高于世界平均水平。</a:t>
            </a:r>
          </a:p>
        </p:txBody>
      </p:sp>
      <p:sp>
        <p:nvSpPr>
          <p:cNvPr id="24579" name="TextBox 11">
            <a:extLst>
              <a:ext uri="{FF2B5EF4-FFF2-40B4-BE49-F238E27FC236}">
                <a16:creationId xmlns:a16="http://schemas.microsoft.com/office/drawing/2014/main" id="{2EB63742-FCE2-49B2-8974-7FBEE48331FB}"/>
              </a:ext>
            </a:extLst>
          </p:cNvPr>
          <p:cNvSpPr txBox="1">
            <a:spLocks noChangeArrowheads="1"/>
          </p:cNvSpPr>
          <p:nvPr/>
        </p:nvSpPr>
        <p:spPr bwMode="auto">
          <a:xfrm>
            <a:off x="4235450" y="5710238"/>
            <a:ext cx="6537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US" altLang="en-US" sz="1400">
                <a:latin typeface="SimSun" panose="02010600030101010101" pitchFamily="2" charset="-122"/>
                <a:ea typeface="SimSun" panose="02010600030101010101" pitchFamily="2" charset="-122"/>
              </a:rPr>
              <a:t>资料来源：全球大气研究排放数据库（EDGAR）、国家统计机构、作者计算及绘制图表</a:t>
            </a:r>
          </a:p>
        </p:txBody>
      </p:sp>
      <p:pic>
        <p:nvPicPr>
          <p:cNvPr id="24580" name="Picture 3">
            <a:extLst>
              <a:ext uri="{FF2B5EF4-FFF2-40B4-BE49-F238E27FC236}">
                <a16:creationId xmlns:a16="http://schemas.microsoft.com/office/drawing/2014/main" id="{278DDB3F-C0CE-4DE7-B872-275B0757E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725" y="658813"/>
            <a:ext cx="7240588"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Geo explainer: carbon emissions - Geographical Magazine">
            <a:extLst>
              <a:ext uri="{FF2B5EF4-FFF2-40B4-BE49-F238E27FC236}">
                <a16:creationId xmlns:a16="http://schemas.microsoft.com/office/drawing/2014/main" id="{9933857A-4811-4B5E-ABC7-8CF85DCF9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41700"/>
            <a:ext cx="3465513"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de668f11-feb9-4b9f-9b84-6d6815817e6b}"/>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444405ab-b8f2-43e5-9658-ddcda205c0b1}"/>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44e405f0-c917-48a2-aa8b-9f312c410877}"/>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447cfa14-519f-421b-b56f-5dbabfd7f58f}"/>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Arial"/>
        <a:cs typeface="Arial"/>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Arial"/>
        <a:cs typeface="Arial"/>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Arial"/>
        <a:cs typeface="Arial"/>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Arial"/>
        <a:cs typeface="Arial"/>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19A7C1-8E90-44F3-A1C5-4EA23C3F0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8aa56-9285-4561-92d6-d6343913a899"/>
    <ds:schemaRef ds:uri="4d0bf39f-aee5-4194-a8cf-9eb94d977901"/>
    <ds:schemaRef ds:uri="c1fdd505-2570-46c2-bd04-3e0f2d874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42DAC4-9330-43AF-A7CD-8CAF5ADFB428}">
  <ds:schemaRefs>
    <ds:schemaRef ds:uri="http://schemas.microsoft.com/office/2006/metadata/longProperties"/>
  </ds:schemaRefs>
</ds:datastoreItem>
</file>

<file path=customXml/itemProps3.xml><?xml version="1.0" encoding="utf-8"?>
<ds:datastoreItem xmlns:ds="http://schemas.openxmlformats.org/officeDocument/2006/customXml" ds:itemID="{AF0B3319-CAE0-4BAF-BCB5-1597B62299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Frame</Template>
  <TotalTime>98</TotalTime>
  <Pages>0</Pages>
  <Words>1736</Words>
  <Characters>0</Characters>
  <Application>Microsoft Office PowerPoint</Application>
  <DocSecurity>0</DocSecurity>
  <PresentationFormat>Widescreen</PresentationFormat>
  <Lines>0</Lines>
  <Paragraphs>485</Paragraphs>
  <Slides>48</Slides>
  <Notes>2</Notes>
  <HiddenSlides>0</HiddenSlides>
  <MMClips>0</MMClips>
  <ScaleCrop>true</ScaleCrop>
  <HeadingPairs>
    <vt:vector size="6" baseType="variant">
      <vt:variant>
        <vt:lpstr>Fonts Used</vt:lpstr>
      </vt:variant>
      <vt:variant>
        <vt:i4>16</vt:i4>
      </vt:variant>
      <vt:variant>
        <vt:lpstr>Theme</vt:lpstr>
      </vt:variant>
      <vt:variant>
        <vt:i4>6</vt:i4>
      </vt:variant>
      <vt:variant>
        <vt:lpstr>Slide Titles</vt:lpstr>
      </vt:variant>
      <vt:variant>
        <vt:i4>48</vt:i4>
      </vt:variant>
    </vt:vector>
  </HeadingPairs>
  <TitlesOfParts>
    <vt:vector size="70" baseType="lpstr">
      <vt:lpstr>SimSun</vt:lpstr>
      <vt:lpstr>Antonio Bold</vt:lpstr>
      <vt:lpstr>Arial</vt:lpstr>
      <vt:lpstr>Bookman Old Style</vt:lpstr>
      <vt:lpstr>Bradley Hand ITC</vt:lpstr>
      <vt:lpstr>Calibri</vt:lpstr>
      <vt:lpstr>Calibri Light</vt:lpstr>
      <vt:lpstr>Corbel</vt:lpstr>
      <vt:lpstr>Courier New</vt:lpstr>
      <vt:lpstr>Lato Light</vt:lpstr>
      <vt:lpstr>Open Sauce</vt:lpstr>
      <vt:lpstr>Open Sauce Bold</vt:lpstr>
      <vt:lpstr>Open Sauce Italics</vt:lpstr>
      <vt:lpstr>Wingdings</vt:lpstr>
      <vt:lpstr>Wingdings 2</vt:lpstr>
      <vt:lpstr>方正书宋_GBK</vt:lpstr>
      <vt:lpstr>Frame</vt:lpstr>
      <vt:lpstr>Office Theme</vt:lpstr>
      <vt:lpstr>2_Office Theme</vt:lpstr>
      <vt:lpstr>1_Frame</vt:lpstr>
      <vt:lpstr>1_Office Theme</vt:lpstr>
      <vt:lpstr>3_Office Theme</vt:lpstr>
      <vt:lpstr>PowerPoint Presentation</vt:lpstr>
      <vt:lpstr>《CAREC后疫情时代绿色、可持续及包容性复苏框架》</vt:lpstr>
      <vt:lpstr>背景：克服新旧经济挑战的需求日益迫切</vt:lpstr>
      <vt:lpstr>PowerPoint Presentation</vt:lpstr>
      <vt:lpstr>K型复苏？  某种程度上确实如此，而按不同人口群体和部门类别分析数据时则更为突出；接待，汇款影响...</vt:lpstr>
      <vt:lpstr>经济政策：  取得广泛成功，但依然面临挑战， 如财政空间缩小 </vt:lpstr>
      <vt:lpstr>气候变化改变着环境条件，CAREC地区受到了严重冲击。</vt:lpstr>
      <vt:lpstr>脱碳挑战：矿物燃料占CAREC地区（不包括中国）出口的一半以上。  其余出口商品也均为能源和水资源密集型产品。</vt:lpstr>
      <vt:lpstr>蒙古、中国、土库曼斯坦和哈萨克斯坦每单位GDP的二氧化碳排放量远高于世界平均水平。</vt:lpstr>
      <vt:lpstr>虽然低收入和贫困问题普遍得到改善，但仍旧十分严峻。 </vt:lpstr>
      <vt:lpstr>推荐议题</vt:lpstr>
      <vt:lpstr>时间表</vt:lpstr>
      <vt:lpstr>下一步</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概念——数字平台</vt:lpstr>
      <vt:lpstr>PowerPoint Presentation</vt:lpstr>
      <vt:lpstr>背景介绍 </vt:lpstr>
      <vt:lpstr>气候概略研究： 目的 </vt:lpstr>
      <vt:lpstr>气候概略 研究： 梗概 </vt:lpstr>
      <vt:lpstr>气候概略研究： 方法</vt:lpstr>
      <vt:lpstr>气候概略研究： 时间表</vt:lpstr>
      <vt:lpstr>CAREC学院2022年 进展报告</vt:lpstr>
      <vt:lpstr>学院发展</vt:lpstr>
      <vt:lpstr>PowerPoint Presentation</vt:lpstr>
      <vt:lpstr>首席经济学家团队</vt:lpstr>
      <vt:lpstr>研究、能力建设和知识管理</vt:lpstr>
      <vt:lpstr>研究</vt:lpstr>
      <vt:lpstr>能力建设：  概念</vt:lpstr>
      <vt:lpstr>能力建设：  统计数据</vt:lpstr>
      <vt:lpstr>知识管理</vt:lpstr>
      <vt:lpstr>知识管理</vt:lpstr>
      <vt:lpstr>CAREC学院</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Ilhom Abdulloev</dc:creator>
  <cp:keywords/>
  <dc:description/>
  <cp:lastModifiedBy>Alzeus R. Alzate</cp:lastModifiedBy>
  <cp:revision>74</cp:revision>
  <dcterms:created xsi:type="dcterms:W3CDTF">2022-04-26T13:01:00Z</dcterms:created>
  <dcterms:modified xsi:type="dcterms:W3CDTF">2023-03-01T01:47:03Z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3169D254DE40DA864E19B062A208F8B2</vt:lpwstr>
  </property>
  <property fmtid="{D5CDD505-2E9C-101B-9397-08002B2CF9AE}" pid="3" name="KSOProductBuildVer">
    <vt:lpwstr>2052-11.25.0</vt:lpwstr>
  </property>
  <property fmtid="{D5CDD505-2E9C-101B-9397-08002B2CF9AE}" pid="4" name="display_urn:schemas-microsoft-com:office:office#SharedWithUsers">
    <vt:lpwstr>Laifei Xiong;Alzeus R. Alzate;Mary Ann Magadia;Reneli Gloria</vt:lpwstr>
  </property>
  <property fmtid="{D5CDD505-2E9C-101B-9397-08002B2CF9AE}" pid="5" name="SharedWithUsers">
    <vt:lpwstr>275;#Laifei Xiong;#119;#Alzeus R. Alzate;#215;#Mary Ann Magadia;#705;#Reneli Gloria</vt:lpwstr>
  </property>
</Properties>
</file>