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notesSlides/notesSlide2.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notesSlides/notesSlide4.xml" ContentType="application/vnd.openxmlformats-officedocument.presentationml.notesSlid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notesSlides/notesSlide5.xml" ContentType="application/vnd.openxmlformats-officedocument.presentationml.notesSlid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charts/chart8.xml" ContentType="application/vnd.openxmlformats-officedocument.drawingml.chart+xml"/>
  <Override PartName="/ppt/charts/style8.xml" ContentType="application/vnd.ms-office.chartstyle+xml"/>
  <Override PartName="/ppt/charts/colors8.xml" ContentType="application/vnd.ms-office.chartcolorstyle+xml"/>
  <Override PartName="/ppt/drawings/drawing1.xml" ContentType="application/vnd.openxmlformats-officedocument.drawingml.chartshapes+xml"/>
  <Override PartName="/ppt/charts/chart9.xml" ContentType="application/vnd.openxmlformats-officedocument.drawingml.chart+xml"/>
  <Override PartName="/ppt/charts/style9.xml" ContentType="application/vnd.ms-office.chartstyle+xml"/>
  <Override PartName="/ppt/charts/colors9.xml" ContentType="application/vnd.ms-office.chartcolorstyle+xml"/>
  <Override PartName="/ppt/tags/tag10.xml" ContentType="application/vnd.openxmlformats-officedocument.presentationml.tags+xml"/>
  <Override PartName="/ppt/tags/tag11.xml" ContentType="application/vnd.openxmlformats-officedocument.presentationml.tags+xml"/>
  <Override PartName="/ppt/notesSlides/notesSlide6.xml" ContentType="application/vnd.openxmlformats-officedocument.presentationml.notesSlide+xml"/>
  <Override PartName="/ppt/charts/chart10.xml" ContentType="application/vnd.openxmlformats-officedocument.drawingml.chart+xml"/>
  <Override PartName="/ppt/charts/style10.xml" ContentType="application/vnd.ms-office.chartstyle+xml"/>
  <Override PartName="/ppt/charts/colors10.xml" ContentType="application/vnd.ms-office.chartcolorstyle+xml"/>
  <Override PartName="/ppt/charts/chart11.xml" ContentType="application/vnd.openxmlformats-officedocument.drawingml.chart+xml"/>
  <Override PartName="/ppt/charts/style11.xml" ContentType="application/vnd.ms-office.chartstyle+xml"/>
  <Override PartName="/ppt/charts/colors11.xml" ContentType="application/vnd.ms-office.chartcolorstyle+xml"/>
  <Override PartName="/ppt/drawings/drawing2.xml" ContentType="application/vnd.openxmlformats-officedocument.drawingml.chartshapes+xml"/>
  <Override PartName="/ppt/tags/tag12.xml" ContentType="application/vnd.openxmlformats-officedocument.presentationml.tags+xml"/>
  <Override PartName="/ppt/tags/tag13.xml" ContentType="application/vnd.openxmlformats-officedocument.presentationml.tags+xml"/>
  <Override PartName="/ppt/notesSlides/notesSlide7.xml" ContentType="application/vnd.openxmlformats-officedocument.presentationml.notesSlide+xml"/>
  <Override PartName="/ppt/charts/chart12.xml" ContentType="application/vnd.openxmlformats-officedocument.drawingml.chart+xml"/>
  <Override PartName="/ppt/charts/style12.xml" ContentType="application/vnd.ms-office.chartstyle+xml"/>
  <Override PartName="/ppt/charts/colors12.xml" ContentType="application/vnd.ms-office.chartcolorstyle+xml"/>
  <Override PartName="/ppt/drawings/drawing3.xml" ContentType="application/vnd.openxmlformats-officedocument.drawingml.chartshapes+xml"/>
  <Override PartName="/ppt/charts/chart13.xml" ContentType="application/vnd.openxmlformats-officedocument.drawingml.chart+xml"/>
  <Override PartName="/ppt/charts/style13.xml" ContentType="application/vnd.ms-office.chartstyle+xml"/>
  <Override PartName="/ppt/charts/colors13.xml" ContentType="application/vnd.ms-office.chartcolorstyle+xml"/>
  <Override PartName="/ppt/drawings/drawing4.xml" ContentType="application/vnd.openxmlformats-officedocument.drawingml.chartshapes+xml"/>
  <Override PartName="/ppt/notesSlides/notesSlide8.xml" ContentType="application/vnd.openxmlformats-officedocument.presentationml.notesSlide+xml"/>
  <Override PartName="/ppt/notesSlides/notesSlide9.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theme/themeOverride1.xml" ContentType="application/vnd.openxmlformats-officedocument.themeOverride+xml"/>
  <Override PartName="/ppt/notesSlides/notesSlide10.xml" ContentType="application/vnd.openxmlformats-officedocument.presentationml.notesSlide+xml"/>
  <Override PartName="/ppt/changesInfos/changesInfo1.xml" ContentType="application/vnd.ms-powerpoint.changes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4"/>
    <p:sldMasterId id="2147483733" r:id="rId5"/>
  </p:sldMasterIdLst>
  <p:notesMasterIdLst>
    <p:notesMasterId r:id="rId16"/>
  </p:notesMasterIdLst>
  <p:handoutMasterIdLst>
    <p:handoutMasterId r:id="rId17"/>
  </p:handoutMasterIdLst>
  <p:sldIdLst>
    <p:sldId id="3853" r:id="rId6"/>
    <p:sldId id="3925" r:id="rId7"/>
    <p:sldId id="3926" r:id="rId8"/>
    <p:sldId id="3931" r:id="rId9"/>
    <p:sldId id="3936" r:id="rId10"/>
    <p:sldId id="3935" r:id="rId11"/>
    <p:sldId id="3938" r:id="rId12"/>
    <p:sldId id="3889" r:id="rId13"/>
    <p:sldId id="3932" r:id="rId14"/>
    <p:sldId id="3840" r:id="rId15"/>
  </p:sldIdLst>
  <p:sldSz cx="12192000" cy="6858000"/>
  <p:notesSz cx="7315200" cy="96012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50BC1117-854F-2E23-BFA0-38A79E126C44}" name="Gigineishvili, Nikoloz" initials="GN" userId="S::NGigineishvili@imf.org::14591172-acec-4af1-863d-3d56e3120f00" providerId="AD"/>
  <p188:author id="{037F6C84-8642-BEF9-D08D-3CCCED91F947}" name="Bayar, Omer Ethem" initials="BOE" userId="S::OBayar@imf.org::2de0aa9f-d41f-4d56-8514-b5d18bae622c" providerId="AD"/>
  <p188:author id="{16D7DFBE-F2F3-1D98-F6F5-C73DBC063F73}" name="Segura Santana, Carlos" initials="SSC" userId="S::csegura@imf.org::025795e6-a0f0-4eec-8a42-6c32187f376d"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Berkmen, S. Pelin" initials="BSP" lastIdx="187" clrIdx="0">
    <p:extLst>
      <p:ext uri="{19B8F6BF-5375-455C-9EA6-DF929625EA0E}">
        <p15:presenceInfo xmlns:p15="http://schemas.microsoft.com/office/powerpoint/2012/main" userId="S::PBerkmen@IMF.ORG::9022a6c0-405b-4727-bf2c-0fe487cf064e" providerId="AD"/>
      </p:ext>
    </p:extLst>
  </p:cmAuthor>
  <p:cmAuthor id="2" name="Abdih, Yasser" initials="AY" lastIdx="20" clrIdx="1">
    <p:extLst>
      <p:ext uri="{19B8F6BF-5375-455C-9EA6-DF929625EA0E}">
        <p15:presenceInfo xmlns:p15="http://schemas.microsoft.com/office/powerpoint/2012/main" userId="S::YAbdih@imf.org::75127318-62d3-4239-aeea-596b3532ec0e" providerId="AD"/>
      </p:ext>
    </p:extLst>
  </p:cmAuthor>
  <p:cmAuthor id="3" name="Boranova, Vizhdan" initials="BV" lastIdx="2" clrIdx="2">
    <p:extLst>
      <p:ext uri="{19B8F6BF-5375-455C-9EA6-DF929625EA0E}">
        <p15:presenceInfo xmlns:p15="http://schemas.microsoft.com/office/powerpoint/2012/main" userId="S::VBoranova@IMF.ORG::99742f7c-3ba9-425f-819a-1a2e3f0bb8f5" providerId="AD"/>
      </p:ext>
    </p:extLst>
  </p:cmAuthor>
  <p:cmAuthor id="4" name="Sakha, Sahra" initials="SS" lastIdx="55" clrIdx="3">
    <p:extLst>
      <p:ext uri="{19B8F6BF-5375-455C-9EA6-DF929625EA0E}">
        <p15:presenceInfo xmlns:p15="http://schemas.microsoft.com/office/powerpoint/2012/main" userId="S::SSakha@imf.org::5ebe0eb0-e7a8-4647-8a0c-7b7d814c39c6" providerId="AD"/>
      </p:ext>
    </p:extLst>
  </p:cmAuthor>
  <p:cmAuthor id="5" name="Serra, Cesar Manuel" initials="SCM" lastIdx="16" clrIdx="4">
    <p:extLst>
      <p:ext uri="{19B8F6BF-5375-455C-9EA6-DF929625EA0E}">
        <p15:presenceInfo xmlns:p15="http://schemas.microsoft.com/office/powerpoint/2012/main" userId="S::CSerra@imf.org::34cbc2ab-e059-4ece-9f85-e7e446c1a52a"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2A900"/>
    <a:srgbClr val="009CDE"/>
    <a:srgbClr val="004C97"/>
    <a:srgbClr val="D9D9D9"/>
    <a:srgbClr val="A5A5A5"/>
    <a:srgbClr val="C00000"/>
    <a:srgbClr val="EC3030"/>
    <a:srgbClr val="0070CB"/>
    <a:srgbClr val="0070C5"/>
    <a:srgbClr val="0070C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55402" autoAdjust="0"/>
  </p:normalViewPr>
  <p:slideViewPr>
    <p:cSldViewPr snapToGrid="0" showGuides="1">
      <p:cViewPr varScale="1">
        <p:scale>
          <a:sx n="44" d="100"/>
          <a:sy n="44" d="100"/>
        </p:scale>
        <p:origin x="2088" y="48"/>
      </p:cViewPr>
      <p:guideLst/>
    </p:cSldViewPr>
  </p:slideViewPr>
  <p:notesTextViewPr>
    <p:cViewPr>
      <p:scale>
        <a:sx n="1" d="1"/>
        <a:sy n="1" d="1"/>
      </p:scale>
      <p:origin x="0" y="0"/>
    </p:cViewPr>
  </p:notesTextViewPr>
  <p:notesViewPr>
    <p:cSldViewPr snapToGrid="0" showGuides="1">
      <p:cViewPr varScale="1">
        <p:scale>
          <a:sx n="66" d="100"/>
          <a:sy n="66" d="100"/>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commentAuthors" Target="commentAuthors.xml"/><Relationship Id="rId3" Type="http://schemas.openxmlformats.org/officeDocument/2006/relationships/customXml" Target="../customXml/item3.xml"/><Relationship Id="rId21" Type="http://schemas.openxmlformats.org/officeDocument/2006/relationships/theme" Target="theme/theme1.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handoutMaster" Target="handoutMasters/handoutMaster1.xml"/><Relationship Id="rId2" Type="http://schemas.openxmlformats.org/officeDocument/2006/relationships/customXml" Target="../customXml/item2.xml"/><Relationship Id="rId16" Type="http://schemas.openxmlformats.org/officeDocument/2006/relationships/notesMaster" Target="notesMasters/notesMaster1.xml"/><Relationship Id="rId20"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microsoft.com/office/2018/10/relationships/authors" Target="author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microsoft.com/office/2016/11/relationships/changesInfo" Target="changesInfos/changesInfo1.xml"/><Relationship Id="rId10" Type="http://schemas.openxmlformats.org/officeDocument/2006/relationships/slide" Target="slides/slide5.xml"/><Relationship Id="rId19"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Reneli Gloria" userId="S::rgloria.consultant@adb.org::37dd7b62-eac8-493c-819c-db9336ef8c23" providerId="AD" clId="Web-{1D122AD4-6F63-20EF-F1CD-51AD24FEC9A5}"/>
    <pc:docChg chg="mod modMainMaster">
      <pc:chgData name="Reneli Gloria" userId="S::rgloria.consultant@adb.org::37dd7b62-eac8-493c-819c-db9336ef8c23" providerId="AD" clId="Web-{1D122AD4-6F63-20EF-F1CD-51AD24FEC9A5}" dt="2022-10-27T07:27:02.010" v="1" actId="33475"/>
      <pc:docMkLst>
        <pc:docMk/>
      </pc:docMkLst>
      <pc:sldMasterChg chg="addSp">
        <pc:chgData name="Reneli Gloria" userId="S::rgloria.consultant@adb.org::37dd7b62-eac8-493c-819c-db9336ef8c23" providerId="AD" clId="Web-{1D122AD4-6F63-20EF-F1CD-51AD24FEC9A5}" dt="2022-10-27T07:27:02.010" v="0" actId="33475"/>
        <pc:sldMasterMkLst>
          <pc:docMk/>
          <pc:sldMasterMk cId="4217067200" sldId="2147483696"/>
        </pc:sldMasterMkLst>
        <pc:spChg chg="add">
          <ac:chgData name="Reneli Gloria" userId="S::rgloria.consultant@adb.org::37dd7b62-eac8-493c-819c-db9336ef8c23" providerId="AD" clId="Web-{1D122AD4-6F63-20EF-F1CD-51AD24FEC9A5}" dt="2022-10-27T07:27:02.010" v="0" actId="33475"/>
          <ac:spMkLst>
            <pc:docMk/>
            <pc:sldMasterMk cId="4217067200" sldId="2147483696"/>
            <ac:spMk id="7" creationId="{06CA9F84-7ED3-E56E-8E3E-68594291AA1C}"/>
          </ac:spMkLst>
        </pc:spChg>
      </pc:sldMasterChg>
      <pc:sldMasterChg chg="addSp">
        <pc:chgData name="Reneli Gloria" userId="S::rgloria.consultant@adb.org::37dd7b62-eac8-493c-819c-db9336ef8c23" providerId="AD" clId="Web-{1D122AD4-6F63-20EF-F1CD-51AD24FEC9A5}" dt="2022-10-27T07:27:02.010" v="0" actId="33475"/>
        <pc:sldMasterMkLst>
          <pc:docMk/>
          <pc:sldMasterMk cId="296675190" sldId="2147483733"/>
        </pc:sldMasterMkLst>
        <pc:spChg chg="add">
          <ac:chgData name="Reneli Gloria" userId="S::rgloria.consultant@adb.org::37dd7b62-eac8-493c-819c-db9336ef8c23" providerId="AD" clId="Web-{1D122AD4-6F63-20EF-F1CD-51AD24FEC9A5}" dt="2022-10-27T07:27:02.010" v="0" actId="33475"/>
          <ac:spMkLst>
            <pc:docMk/>
            <pc:sldMasterMk cId="296675190" sldId="2147483733"/>
            <ac:spMk id="3" creationId="{DB509954-3844-2780-BB1A-EEB5E0999FEC}"/>
          </ac:spMkLst>
        </pc:spChg>
      </pc:sldMasterChg>
    </pc:docChg>
  </pc:docChgLst>
</pc:chgInfo>
</file>

<file path=ppt/charts/_rels/chart1.xml.rels><?xml version="1.0" encoding="UTF-8" standalone="yes"?>
<Relationships xmlns="http://schemas.openxmlformats.org/package/2006/relationships"><Relationship Id="rId3" Type="http://schemas.openxmlformats.org/officeDocument/2006/relationships/oleObject" Target="file:///C:\Users\csegura\Desktop\CAREC%20Presentation\ADU_0_Directory_CCA1.xlsx" TargetMode="External"/><Relationship Id="rId2" Type="http://schemas.microsoft.com/office/2011/relationships/chartColorStyle" Target="colors1.xml"/><Relationship Id="rId1" Type="http://schemas.microsoft.com/office/2011/relationships/chartStyle" Target="style1.xml"/></Relationships>
</file>

<file path=ppt/charts/_rels/chart10.xml.rels><?xml version="1.0" encoding="UTF-8" standalone="yes"?>
<Relationships xmlns="http://schemas.openxmlformats.org/package/2006/relationships"><Relationship Id="rId3" Type="http://schemas.openxmlformats.org/officeDocument/2006/relationships/oleObject" Target="file:///C:\Users\csegura\Desktop\CAREC%20Presentation\Data%20CCA%20spillovers%20updated.xlsx" TargetMode="External"/><Relationship Id="rId2" Type="http://schemas.microsoft.com/office/2011/relationships/chartColorStyle" Target="colors10.xml"/><Relationship Id="rId1" Type="http://schemas.microsoft.com/office/2011/relationships/chartStyle" Target="style10.xml"/></Relationships>
</file>

<file path=ppt/charts/_rels/chart11.xml.rels><?xml version="1.0" encoding="UTF-8" standalone="yes"?>
<Relationships xmlns="http://schemas.openxmlformats.org/package/2006/relationships"><Relationship Id="rId3" Type="http://schemas.openxmlformats.org/officeDocument/2006/relationships/oleObject" Target="Book1" TargetMode="External"/><Relationship Id="rId2" Type="http://schemas.microsoft.com/office/2011/relationships/chartColorStyle" Target="colors11.xml"/><Relationship Id="rId1" Type="http://schemas.microsoft.com/office/2011/relationships/chartStyle" Target="style11.xml"/><Relationship Id="rId4" Type="http://schemas.openxmlformats.org/officeDocument/2006/relationships/chartUserShapes" Target="../drawings/drawing2.xml"/></Relationships>
</file>

<file path=ppt/charts/_rels/chart12.xml.rels><?xml version="1.0" encoding="UTF-8" standalone="yes"?>
<Relationships xmlns="http://schemas.openxmlformats.org/package/2006/relationships"><Relationship Id="rId3" Type="http://schemas.openxmlformats.org/officeDocument/2006/relationships/oleObject" Target="file:///C:\Users\csegura\Desktop\CAREC%20Presentation\Data%20CCA%20spillovers%20updated.xlsx" TargetMode="External"/><Relationship Id="rId2" Type="http://schemas.microsoft.com/office/2011/relationships/chartColorStyle" Target="colors12.xml"/><Relationship Id="rId1" Type="http://schemas.microsoft.com/office/2011/relationships/chartStyle" Target="style12.xml"/><Relationship Id="rId4" Type="http://schemas.openxmlformats.org/officeDocument/2006/relationships/chartUserShapes" Target="../drawings/drawing3.xml"/></Relationships>
</file>

<file path=ppt/charts/_rels/chart13.xml.rels><?xml version="1.0" encoding="UTF-8" standalone="yes"?>
<Relationships xmlns="http://schemas.openxmlformats.org/package/2006/relationships"><Relationship Id="rId3" Type="http://schemas.openxmlformats.org/officeDocument/2006/relationships/oleObject" Target="Book1" TargetMode="External"/><Relationship Id="rId2" Type="http://schemas.microsoft.com/office/2011/relationships/chartColorStyle" Target="colors13.xml"/><Relationship Id="rId1" Type="http://schemas.microsoft.com/office/2011/relationships/chartStyle" Target="style13.xml"/><Relationship Id="rId4" Type="http://schemas.openxmlformats.org/officeDocument/2006/relationships/chartUserShapes" Target="../drawings/drawing4.xml"/></Relationships>
</file>

<file path=ppt/charts/_rels/chart2.xml.rels><?xml version="1.0" encoding="UTF-8" standalone="yes"?>
<Relationships xmlns="http://schemas.openxmlformats.org/package/2006/relationships"><Relationship Id="rId3" Type="http://schemas.openxmlformats.org/officeDocument/2006/relationships/oleObject" Target="file:///C:\Users\csegura\Desktop\CAREC%20Presentation\ADU_0_Directory_CCA1.xlsx" TargetMode="External"/><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oleObject" Target="file:///C:\Users\csegura\Desktop\CAREC%20Presentation\ADU_0_Directory_CCA1.xlsx" TargetMode="External"/><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oleObject" Target="file:///C:\Users\csegura\Desktop\CAREC%20Presentation\Data%20CCA%20spillovers%20updated.xlsx" TargetMode="External"/><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oleObject" Target="file:///C:\Users\csegura\Desktop\CAREC%20Presentation\Data%20CCA%20spillovers%20updated.xlsx" TargetMode="External"/><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oleObject" Target="file:///C:\Users\csegura\Desktop\CAREC%20Presentation\Data%20CCA%20spillovers%20updated.xlsx" TargetMode="External"/><Relationship Id="rId2" Type="http://schemas.microsoft.com/office/2011/relationships/chartColorStyle" Target="colors6.xml"/><Relationship Id="rId1" Type="http://schemas.microsoft.com/office/2011/relationships/chartStyle" Target="style6.xml"/></Relationships>
</file>

<file path=ppt/charts/_rels/chart7.xml.rels><?xml version="1.0" encoding="UTF-8" standalone="yes"?>
<Relationships xmlns="http://schemas.openxmlformats.org/package/2006/relationships"><Relationship Id="rId3" Type="http://schemas.openxmlformats.org/officeDocument/2006/relationships/oleObject" Target="file:///C:\Users\csegura\Desktop\CAREC%20Presentation\Data%20CCA%20spillovers%20updated.xlsx" TargetMode="External"/><Relationship Id="rId2" Type="http://schemas.microsoft.com/office/2011/relationships/chartColorStyle" Target="colors7.xml"/><Relationship Id="rId1" Type="http://schemas.microsoft.com/office/2011/relationships/chartStyle" Target="style7.xml"/></Relationships>
</file>

<file path=ppt/charts/_rels/chart8.xml.rels><?xml version="1.0" encoding="UTF-8" standalone="yes"?>
<Relationships xmlns="http://schemas.openxmlformats.org/package/2006/relationships"><Relationship Id="rId3" Type="http://schemas.openxmlformats.org/officeDocument/2006/relationships/oleObject" Target="file:///C:\Users\csegura\Desktop\CAREC%20Presentation\Data%20CCA%20spillovers%20updated.xlsx" TargetMode="External"/><Relationship Id="rId2" Type="http://schemas.microsoft.com/office/2011/relationships/chartColorStyle" Target="colors8.xml"/><Relationship Id="rId1" Type="http://schemas.microsoft.com/office/2011/relationships/chartStyle" Target="style8.xml"/><Relationship Id="rId4" Type="http://schemas.openxmlformats.org/officeDocument/2006/relationships/chartUserShapes" Target="../drawings/drawing1.xml"/></Relationships>
</file>

<file path=ppt/charts/_rels/chart9.xml.rels><?xml version="1.0" encoding="UTF-8" standalone="yes"?>
<Relationships xmlns="http://schemas.openxmlformats.org/package/2006/relationships"><Relationship Id="rId3" Type="http://schemas.openxmlformats.org/officeDocument/2006/relationships/oleObject" Target="file:///C:\Users\csegura\Desktop\CAREC%20Presentation\ADU_0_Directory_CCA.xlsx" TargetMode="External"/><Relationship Id="rId2" Type="http://schemas.microsoft.com/office/2011/relationships/chartColorStyle" Target="colors9.xml"/><Relationship Id="rId1" Type="http://schemas.microsoft.com/office/2011/relationships/chartStyle" Target="style9.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0224251673957206E-2"/>
          <c:y val="0.14328082351397028"/>
          <c:w val="0.87120424760521753"/>
          <c:h val="0.76276537084300056"/>
        </c:manualLayout>
      </c:layout>
      <c:lineChart>
        <c:grouping val="standard"/>
        <c:varyColors val="0"/>
        <c:ser>
          <c:idx val="1"/>
          <c:order val="0"/>
          <c:tx>
            <c:strRef>
              <c:f>PCPI_H!$L$3</c:f>
              <c:strCache>
                <c:ptCount val="1"/>
                <c:pt idx="0">
                  <c:v>Headline inflation</c:v>
                </c:pt>
              </c:strCache>
            </c:strRef>
          </c:tx>
          <c:spPr>
            <a:ln w="28575" cap="rnd">
              <a:solidFill>
                <a:srgbClr val="002060"/>
              </a:solidFill>
              <a:round/>
            </a:ln>
            <a:effectLst/>
          </c:spPr>
          <c:marker>
            <c:symbol val="none"/>
          </c:marker>
          <c:cat>
            <c:numRef>
              <c:f>PCPI_H!$K$5:$K$31</c:f>
              <c:numCache>
                <c:formatCode>[$-409]mmm\-yy;@</c:formatCode>
                <c:ptCount val="27"/>
                <c:pt idx="0">
                  <c:v>43800</c:v>
                </c:pt>
                <c:pt idx="1">
                  <c:v>43831</c:v>
                </c:pt>
                <c:pt idx="2">
                  <c:v>43862</c:v>
                </c:pt>
                <c:pt idx="3">
                  <c:v>43891</c:v>
                </c:pt>
                <c:pt idx="4">
                  <c:v>43922</c:v>
                </c:pt>
                <c:pt idx="5">
                  <c:v>43952</c:v>
                </c:pt>
                <c:pt idx="6">
                  <c:v>43983</c:v>
                </c:pt>
                <c:pt idx="7">
                  <c:v>44013</c:v>
                </c:pt>
                <c:pt idx="8">
                  <c:v>44044</c:v>
                </c:pt>
                <c:pt idx="9">
                  <c:v>44075</c:v>
                </c:pt>
                <c:pt idx="10">
                  <c:v>44105</c:v>
                </c:pt>
                <c:pt idx="11">
                  <c:v>44136</c:v>
                </c:pt>
                <c:pt idx="12">
                  <c:v>44166</c:v>
                </c:pt>
                <c:pt idx="13">
                  <c:v>44197</c:v>
                </c:pt>
                <c:pt idx="14">
                  <c:v>44228</c:v>
                </c:pt>
                <c:pt idx="15">
                  <c:v>44256</c:v>
                </c:pt>
                <c:pt idx="16">
                  <c:v>44287</c:v>
                </c:pt>
                <c:pt idx="17">
                  <c:v>44317</c:v>
                </c:pt>
                <c:pt idx="18">
                  <c:v>44348</c:v>
                </c:pt>
                <c:pt idx="19">
                  <c:v>44378</c:v>
                </c:pt>
                <c:pt idx="20">
                  <c:v>44409</c:v>
                </c:pt>
                <c:pt idx="21">
                  <c:v>44440</c:v>
                </c:pt>
                <c:pt idx="22">
                  <c:v>44470</c:v>
                </c:pt>
                <c:pt idx="23">
                  <c:v>44501</c:v>
                </c:pt>
                <c:pt idx="24">
                  <c:v>44531</c:v>
                </c:pt>
                <c:pt idx="25">
                  <c:v>44562</c:v>
                </c:pt>
                <c:pt idx="26">
                  <c:v>44593</c:v>
                </c:pt>
              </c:numCache>
            </c:numRef>
          </c:cat>
          <c:val>
            <c:numRef>
              <c:f>PCPI_H!$T$5:$T$31</c:f>
              <c:numCache>
                <c:formatCode>0.00</c:formatCode>
                <c:ptCount val="27"/>
                <c:pt idx="0">
                  <c:v>7.0319864285507077</c:v>
                </c:pt>
                <c:pt idx="1">
                  <c:v>7.6654001711731707</c:v>
                </c:pt>
                <c:pt idx="2">
                  <c:v>7.5144095737117436</c:v>
                </c:pt>
                <c:pt idx="3">
                  <c:v>6.7963324641376364</c:v>
                </c:pt>
                <c:pt idx="4">
                  <c:v>5.9369639393143361</c:v>
                </c:pt>
                <c:pt idx="5">
                  <c:v>5.2772115928421126</c:v>
                </c:pt>
                <c:pt idx="6">
                  <c:v>5.2736882617007943</c:v>
                </c:pt>
                <c:pt idx="7">
                  <c:v>5.470948121821344</c:v>
                </c:pt>
                <c:pt idx="8">
                  <c:v>4.6522253005578333</c:v>
                </c:pt>
                <c:pt idx="9">
                  <c:v>4.508436496165122</c:v>
                </c:pt>
                <c:pt idx="10">
                  <c:v>4.4577996987479205</c:v>
                </c:pt>
                <c:pt idx="11">
                  <c:v>4.3811567505598417</c:v>
                </c:pt>
                <c:pt idx="12">
                  <c:v>4.2246960622417955</c:v>
                </c:pt>
                <c:pt idx="13">
                  <c:v>3.84398402132171</c:v>
                </c:pt>
                <c:pt idx="14">
                  <c:v>4.3701071243923142</c:v>
                </c:pt>
                <c:pt idx="15">
                  <c:v>4.9187158370408266</c:v>
                </c:pt>
                <c:pt idx="16">
                  <c:v>6.2768495501676638</c:v>
                </c:pt>
                <c:pt idx="17">
                  <c:v>6.6239322927686821</c:v>
                </c:pt>
                <c:pt idx="18">
                  <c:v>6.692834264598245</c:v>
                </c:pt>
                <c:pt idx="19">
                  <c:v>6.6562506529937044</c:v>
                </c:pt>
                <c:pt idx="20">
                  <c:v>7.0471530816875028</c:v>
                </c:pt>
                <c:pt idx="21">
                  <c:v>7.3209092164172898</c:v>
                </c:pt>
                <c:pt idx="22">
                  <c:v>7.6989750842064453</c:v>
                </c:pt>
                <c:pt idx="23">
                  <c:v>8.6741774449719955</c:v>
                </c:pt>
                <c:pt idx="24">
                  <c:v>9.3206319859246811</c:v>
                </c:pt>
                <c:pt idx="25">
                  <c:v>9.5267445768357764</c:v>
                </c:pt>
                <c:pt idx="26">
                  <c:v>9.3025303911325388</c:v>
                </c:pt>
              </c:numCache>
            </c:numRef>
          </c:val>
          <c:smooth val="0"/>
          <c:extLst>
            <c:ext xmlns:c16="http://schemas.microsoft.com/office/drawing/2014/chart" uri="{C3380CC4-5D6E-409C-BE32-E72D297353CC}">
              <c16:uniqueId val="{00000000-C734-4841-A210-0422E70D2DED}"/>
            </c:ext>
          </c:extLst>
        </c:ser>
        <c:ser>
          <c:idx val="5"/>
          <c:order val="1"/>
          <c:tx>
            <c:strRef>
              <c:f>PCPI_H!$M$3</c:f>
              <c:strCache>
                <c:ptCount val="1"/>
                <c:pt idx="0">
                  <c:v>Core inflation</c:v>
                </c:pt>
              </c:strCache>
            </c:strRef>
          </c:tx>
          <c:spPr>
            <a:ln w="28575" cap="rnd">
              <a:solidFill>
                <a:srgbClr val="00B0F0"/>
              </a:solidFill>
              <a:prstDash val="solid"/>
              <a:round/>
            </a:ln>
            <a:effectLst/>
          </c:spPr>
          <c:marker>
            <c:symbol val="none"/>
          </c:marker>
          <c:cat>
            <c:numRef>
              <c:f>PCPI_H!$K$5:$K$31</c:f>
              <c:numCache>
                <c:formatCode>[$-409]mmm\-yy;@</c:formatCode>
                <c:ptCount val="27"/>
                <c:pt idx="0">
                  <c:v>43800</c:v>
                </c:pt>
                <c:pt idx="1">
                  <c:v>43831</c:v>
                </c:pt>
                <c:pt idx="2">
                  <c:v>43862</c:v>
                </c:pt>
                <c:pt idx="3">
                  <c:v>43891</c:v>
                </c:pt>
                <c:pt idx="4">
                  <c:v>43922</c:v>
                </c:pt>
                <c:pt idx="5">
                  <c:v>43952</c:v>
                </c:pt>
                <c:pt idx="6">
                  <c:v>43983</c:v>
                </c:pt>
                <c:pt idx="7">
                  <c:v>44013</c:v>
                </c:pt>
                <c:pt idx="8">
                  <c:v>44044</c:v>
                </c:pt>
                <c:pt idx="9">
                  <c:v>44075</c:v>
                </c:pt>
                <c:pt idx="10">
                  <c:v>44105</c:v>
                </c:pt>
                <c:pt idx="11">
                  <c:v>44136</c:v>
                </c:pt>
                <c:pt idx="12">
                  <c:v>44166</c:v>
                </c:pt>
                <c:pt idx="13">
                  <c:v>44197</c:v>
                </c:pt>
                <c:pt idx="14">
                  <c:v>44228</c:v>
                </c:pt>
                <c:pt idx="15">
                  <c:v>44256</c:v>
                </c:pt>
                <c:pt idx="16">
                  <c:v>44287</c:v>
                </c:pt>
                <c:pt idx="17">
                  <c:v>44317</c:v>
                </c:pt>
                <c:pt idx="18">
                  <c:v>44348</c:v>
                </c:pt>
                <c:pt idx="19">
                  <c:v>44378</c:v>
                </c:pt>
                <c:pt idx="20">
                  <c:v>44409</c:v>
                </c:pt>
                <c:pt idx="21">
                  <c:v>44440</c:v>
                </c:pt>
                <c:pt idx="22">
                  <c:v>44470</c:v>
                </c:pt>
                <c:pt idx="23">
                  <c:v>44501</c:v>
                </c:pt>
                <c:pt idx="24">
                  <c:v>44531</c:v>
                </c:pt>
                <c:pt idx="25">
                  <c:v>44562</c:v>
                </c:pt>
                <c:pt idx="26">
                  <c:v>44593</c:v>
                </c:pt>
              </c:numCache>
            </c:numRef>
          </c:cat>
          <c:val>
            <c:numRef>
              <c:f>PCPI_H!$M$5:$M$31</c:f>
              <c:numCache>
                <c:formatCode>0.00</c:formatCode>
                <c:ptCount val="27"/>
                <c:pt idx="0">
                  <c:v>5.194687836827792</c:v>
                </c:pt>
                <c:pt idx="1">
                  <c:v>4.8936383438752102</c:v>
                </c:pt>
                <c:pt idx="2">
                  <c:v>4.7531269423692608</c:v>
                </c:pt>
                <c:pt idx="3">
                  <c:v>4.7377513131054032</c:v>
                </c:pt>
                <c:pt idx="4">
                  <c:v>5.1378710875271665</c:v>
                </c:pt>
                <c:pt idx="5">
                  <c:v>5.3807534246163256</c:v>
                </c:pt>
                <c:pt idx="6">
                  <c:v>5.7271575133592565</c:v>
                </c:pt>
                <c:pt idx="7">
                  <c:v>5.6781673479902084</c:v>
                </c:pt>
                <c:pt idx="8">
                  <c:v>5.3375537452491342</c:v>
                </c:pt>
                <c:pt idx="9">
                  <c:v>5.1470323403612328</c:v>
                </c:pt>
                <c:pt idx="10">
                  <c:v>5.5761890730072379</c:v>
                </c:pt>
                <c:pt idx="11">
                  <c:v>5.5387841019906192</c:v>
                </c:pt>
                <c:pt idx="12">
                  <c:v>6.0867103305904182</c:v>
                </c:pt>
                <c:pt idx="13">
                  <c:v>6.4015280720849859</c:v>
                </c:pt>
                <c:pt idx="14">
                  <c:v>6.6520222795361619</c:v>
                </c:pt>
                <c:pt idx="15">
                  <c:v>6.7908275686606201</c:v>
                </c:pt>
                <c:pt idx="16">
                  <c:v>6.9165870406491239</c:v>
                </c:pt>
                <c:pt idx="17">
                  <c:v>6.841479313607489</c:v>
                </c:pt>
                <c:pt idx="18">
                  <c:v>6.7190532976963029</c:v>
                </c:pt>
                <c:pt idx="19">
                  <c:v>7.099253976716895</c:v>
                </c:pt>
                <c:pt idx="20">
                  <c:v>7.3680417867349419</c:v>
                </c:pt>
                <c:pt idx="21">
                  <c:v>7.3835146163849616</c:v>
                </c:pt>
                <c:pt idx="22">
                  <c:v>7.3108149324400271</c:v>
                </c:pt>
                <c:pt idx="23">
                  <c:v>7.4951777101186297</c:v>
                </c:pt>
                <c:pt idx="24">
                  <c:v>7.1787718029909273</c:v>
                </c:pt>
                <c:pt idx="25">
                  <c:v>7.0318183193812018</c:v>
                </c:pt>
                <c:pt idx="26">
                  <c:v>6.8875675169389892</c:v>
                </c:pt>
              </c:numCache>
            </c:numRef>
          </c:val>
          <c:smooth val="0"/>
          <c:extLst>
            <c:ext xmlns:c16="http://schemas.microsoft.com/office/drawing/2014/chart" uri="{C3380CC4-5D6E-409C-BE32-E72D297353CC}">
              <c16:uniqueId val="{00000001-C734-4841-A210-0422E70D2DED}"/>
            </c:ext>
          </c:extLst>
        </c:ser>
        <c:ser>
          <c:idx val="0"/>
          <c:order val="2"/>
          <c:tx>
            <c:strRef>
              <c:f>PCPI_H!$N$3</c:f>
              <c:strCache>
                <c:ptCount val="1"/>
                <c:pt idx="0">
                  <c:v>Food inflation</c:v>
                </c:pt>
              </c:strCache>
            </c:strRef>
          </c:tx>
          <c:spPr>
            <a:ln w="28575" cap="rnd">
              <a:solidFill>
                <a:schemeClr val="accent2"/>
              </a:solidFill>
              <a:round/>
            </a:ln>
            <a:effectLst/>
          </c:spPr>
          <c:marker>
            <c:symbol val="none"/>
          </c:marker>
          <c:cat>
            <c:numRef>
              <c:f>PCPI_H!$K$5:$K$31</c:f>
              <c:numCache>
                <c:formatCode>[$-409]mmm\-yy;@</c:formatCode>
                <c:ptCount val="27"/>
                <c:pt idx="0">
                  <c:v>43800</c:v>
                </c:pt>
                <c:pt idx="1">
                  <c:v>43831</c:v>
                </c:pt>
                <c:pt idx="2">
                  <c:v>43862</c:v>
                </c:pt>
                <c:pt idx="3">
                  <c:v>43891</c:v>
                </c:pt>
                <c:pt idx="4">
                  <c:v>43922</c:v>
                </c:pt>
                <c:pt idx="5">
                  <c:v>43952</c:v>
                </c:pt>
                <c:pt idx="6">
                  <c:v>43983</c:v>
                </c:pt>
                <c:pt idx="7">
                  <c:v>44013</c:v>
                </c:pt>
                <c:pt idx="8">
                  <c:v>44044</c:v>
                </c:pt>
                <c:pt idx="9">
                  <c:v>44075</c:v>
                </c:pt>
                <c:pt idx="10">
                  <c:v>44105</c:v>
                </c:pt>
                <c:pt idx="11">
                  <c:v>44136</c:v>
                </c:pt>
                <c:pt idx="12">
                  <c:v>44166</c:v>
                </c:pt>
                <c:pt idx="13">
                  <c:v>44197</c:v>
                </c:pt>
                <c:pt idx="14">
                  <c:v>44228</c:v>
                </c:pt>
                <c:pt idx="15">
                  <c:v>44256</c:v>
                </c:pt>
                <c:pt idx="16">
                  <c:v>44287</c:v>
                </c:pt>
                <c:pt idx="17">
                  <c:v>44317</c:v>
                </c:pt>
                <c:pt idx="18">
                  <c:v>44348</c:v>
                </c:pt>
                <c:pt idx="19">
                  <c:v>44378</c:v>
                </c:pt>
                <c:pt idx="20">
                  <c:v>44409</c:v>
                </c:pt>
                <c:pt idx="21">
                  <c:v>44440</c:v>
                </c:pt>
                <c:pt idx="22">
                  <c:v>44470</c:v>
                </c:pt>
                <c:pt idx="23">
                  <c:v>44501</c:v>
                </c:pt>
                <c:pt idx="24">
                  <c:v>44531</c:v>
                </c:pt>
                <c:pt idx="25">
                  <c:v>44562</c:v>
                </c:pt>
                <c:pt idx="26">
                  <c:v>44593</c:v>
                </c:pt>
              </c:numCache>
            </c:numRef>
          </c:cat>
          <c:val>
            <c:numRef>
              <c:f>PCPI_H!$N$5:$N$31</c:f>
              <c:numCache>
                <c:formatCode>0.00</c:formatCode>
                <c:ptCount val="27"/>
                <c:pt idx="0">
                  <c:v>8.7984108970746693</c:v>
                </c:pt>
                <c:pt idx="1">
                  <c:v>8.2029816892355623</c:v>
                </c:pt>
                <c:pt idx="2">
                  <c:v>8.112525616269652</c:v>
                </c:pt>
                <c:pt idx="3">
                  <c:v>9.5615166892705226</c:v>
                </c:pt>
                <c:pt idx="4">
                  <c:v>12.096386659341933</c:v>
                </c:pt>
                <c:pt idx="5">
                  <c:v>11.409663653150691</c:v>
                </c:pt>
                <c:pt idx="6">
                  <c:v>10.616154419733212</c:v>
                </c:pt>
                <c:pt idx="7">
                  <c:v>9.6155681421827186</c:v>
                </c:pt>
                <c:pt idx="8">
                  <c:v>8.7527741957378034</c:v>
                </c:pt>
                <c:pt idx="9">
                  <c:v>8.3111738001736661</c:v>
                </c:pt>
                <c:pt idx="10">
                  <c:v>9.1062089060542206</c:v>
                </c:pt>
                <c:pt idx="11">
                  <c:v>9.5918248397124284</c:v>
                </c:pt>
                <c:pt idx="12">
                  <c:v>10.540024328270579</c:v>
                </c:pt>
                <c:pt idx="13">
                  <c:v>10.896261934304666</c:v>
                </c:pt>
                <c:pt idx="14">
                  <c:v>11.132196697287801</c:v>
                </c:pt>
                <c:pt idx="15">
                  <c:v>10.308734500704789</c:v>
                </c:pt>
                <c:pt idx="16">
                  <c:v>8.6442575184468975</c:v>
                </c:pt>
                <c:pt idx="17">
                  <c:v>9.3119269299428407</c:v>
                </c:pt>
                <c:pt idx="18">
                  <c:v>11.611714261674072</c:v>
                </c:pt>
                <c:pt idx="19">
                  <c:v>13.53597757809437</c:v>
                </c:pt>
                <c:pt idx="20">
                  <c:v>13.996182301790308</c:v>
                </c:pt>
                <c:pt idx="21">
                  <c:v>13.893737289497832</c:v>
                </c:pt>
                <c:pt idx="22">
                  <c:v>13.993299696999115</c:v>
                </c:pt>
                <c:pt idx="23">
                  <c:v>13.520145332644621</c:v>
                </c:pt>
                <c:pt idx="24">
                  <c:v>12.462729870159293</c:v>
                </c:pt>
                <c:pt idx="25">
                  <c:v>12.449285898261859</c:v>
                </c:pt>
                <c:pt idx="26">
                  <c:v>12.399642916075576</c:v>
                </c:pt>
              </c:numCache>
            </c:numRef>
          </c:val>
          <c:smooth val="0"/>
          <c:extLst>
            <c:ext xmlns:c16="http://schemas.microsoft.com/office/drawing/2014/chart" uri="{C3380CC4-5D6E-409C-BE32-E72D297353CC}">
              <c16:uniqueId val="{00000002-C734-4841-A210-0422E70D2DED}"/>
            </c:ext>
          </c:extLst>
        </c:ser>
        <c:dLbls>
          <c:showLegendKey val="0"/>
          <c:showVal val="0"/>
          <c:showCatName val="0"/>
          <c:showSerName val="0"/>
          <c:showPercent val="0"/>
          <c:showBubbleSize val="0"/>
        </c:dLbls>
        <c:smooth val="0"/>
        <c:axId val="1795669888"/>
        <c:axId val="1795674464"/>
      </c:lineChart>
      <c:dateAx>
        <c:axId val="1795669888"/>
        <c:scaling>
          <c:orientation val="minMax"/>
          <c:min val="43813"/>
        </c:scaling>
        <c:delete val="0"/>
        <c:axPos val="b"/>
        <c:numFmt formatCode="[$-409]mmm\-yy;@" sourceLinked="0"/>
        <c:majorTickMark val="none"/>
        <c:minorTickMark val="none"/>
        <c:tickLblPos val="low"/>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7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crossAx val="1795674464"/>
        <c:crosses val="autoZero"/>
        <c:auto val="1"/>
        <c:lblOffset val="100"/>
        <c:baseTimeUnit val="days"/>
        <c:majorUnit val="130"/>
        <c:majorTimeUnit val="days"/>
      </c:dateAx>
      <c:valAx>
        <c:axId val="1795674464"/>
        <c:scaling>
          <c:orientation val="minMax"/>
          <c:min val="3"/>
        </c:scaling>
        <c:delete val="0"/>
        <c:axPos val="l"/>
        <c:numFmt formatCode="0" sourceLinked="0"/>
        <c:majorTickMark val="in"/>
        <c:minorTickMark val="none"/>
        <c:tickLblPos val="nextTo"/>
        <c:spPr>
          <a:noFill/>
          <a:ln>
            <a:solidFill>
              <a:schemeClr val="bg1">
                <a:lumMod val="65000"/>
              </a:schemeClr>
            </a:solidFill>
          </a:ln>
          <a:effectLst/>
        </c:spPr>
        <c:txPr>
          <a:bodyPr rot="-60000000" spcFirstLastPara="1" vertOverflow="ellipsis" vert="horz" wrap="square" anchor="ctr" anchorCtr="1"/>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crossAx val="1795669888"/>
        <c:crosses val="autoZero"/>
        <c:crossBetween val="between"/>
      </c:valAx>
      <c:spPr>
        <a:noFill/>
        <a:ln>
          <a:noFill/>
        </a:ln>
        <a:effectLst/>
      </c:spPr>
    </c:plotArea>
    <c:legend>
      <c:legendPos val="b"/>
      <c:layout>
        <c:manualLayout>
          <c:xMode val="edge"/>
          <c:yMode val="edge"/>
          <c:x val="3.8935624538755598E-2"/>
          <c:y val="2.5821330897577727E-2"/>
          <c:w val="0.91181900748290579"/>
          <c:h val="8.8586681381202001E-2"/>
        </c:manualLayout>
      </c:layout>
      <c:overlay val="0"/>
      <c:spPr>
        <a:noFill/>
        <a:ln>
          <a:noFill/>
        </a:ln>
        <a:effectLst/>
      </c:spPr>
      <c:txPr>
        <a:bodyPr rot="0" spcFirstLastPara="1" vertOverflow="ellipsis" vert="horz" wrap="square" anchor="ctr" anchorCtr="1"/>
        <a:lstStyle/>
        <a:p>
          <a:pPr>
            <a:defRPr sz="8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sz="900">
          <a:solidFill>
            <a:sysClr val="windowText" lastClr="000000"/>
          </a:solidFill>
          <a:latin typeface="Arial" panose="020B0604020202020204" pitchFamily="34" charset="0"/>
          <a:cs typeface="Arial" panose="020B0604020202020204" pitchFamily="34" charset="0"/>
        </a:defRPr>
      </a:pPr>
      <a:endParaRPr lang="en-US"/>
    </a:p>
  </c:txPr>
  <c:externalData r:id="rId3">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0979259079864423"/>
          <c:y val="4.4977578947843773E-2"/>
          <c:w val="0.8582417614464859"/>
          <c:h val="0.71986755598238417"/>
        </c:manualLayout>
      </c:layout>
      <c:barChart>
        <c:barDir val="col"/>
        <c:grouping val="clustered"/>
        <c:varyColors val="0"/>
        <c:ser>
          <c:idx val="1"/>
          <c:order val="1"/>
          <c:tx>
            <c:strRef>
              <c:f>'Proj comparison'!$G$28</c:f>
              <c:strCache>
                <c:ptCount val="1"/>
                <c:pt idx="0">
                  <c:v>WEO April</c:v>
                </c:pt>
              </c:strCache>
            </c:strRef>
          </c:tx>
          <c:spPr>
            <a:solidFill>
              <a:srgbClr val="002060"/>
            </a:solidFill>
            <a:ln>
              <a:noFill/>
              <a:prstDash val="solid"/>
            </a:ln>
            <a:effectLst/>
          </c:spPr>
          <c:invertIfNegative val="0"/>
          <c:cat>
            <c:numRef>
              <c:f>'Proj comparison'!$H$26:$I$26</c:f>
              <c:numCache>
                <c:formatCode>General</c:formatCode>
                <c:ptCount val="2"/>
                <c:pt idx="0">
                  <c:v>2022</c:v>
                </c:pt>
                <c:pt idx="1">
                  <c:v>2023</c:v>
                </c:pt>
              </c:numCache>
            </c:numRef>
          </c:cat>
          <c:val>
            <c:numRef>
              <c:f>'Proj comparison'!$H$28:$I$28</c:f>
              <c:numCache>
                <c:formatCode>0.000</c:formatCode>
                <c:ptCount val="2"/>
                <c:pt idx="0">
                  <c:v>-8.5239473533438144</c:v>
                </c:pt>
                <c:pt idx="1">
                  <c:v>-2.2861027608010862</c:v>
                </c:pt>
              </c:numCache>
            </c:numRef>
          </c:val>
          <c:extLst>
            <c:ext xmlns:c16="http://schemas.microsoft.com/office/drawing/2014/chart" uri="{C3380CC4-5D6E-409C-BE32-E72D297353CC}">
              <c16:uniqueId val="{00000000-8762-4966-B839-B1735863EDAA}"/>
            </c:ext>
          </c:extLst>
        </c:ser>
        <c:dLbls>
          <c:showLegendKey val="0"/>
          <c:showVal val="0"/>
          <c:showCatName val="0"/>
          <c:showSerName val="0"/>
          <c:showPercent val="0"/>
          <c:showBubbleSize val="0"/>
        </c:dLbls>
        <c:gapWidth val="219"/>
        <c:axId val="813391184"/>
        <c:axId val="813384528"/>
      </c:barChart>
      <c:lineChart>
        <c:grouping val="standard"/>
        <c:varyColors val="0"/>
        <c:ser>
          <c:idx val="0"/>
          <c:order val="0"/>
          <c:tx>
            <c:strRef>
              <c:f>'Proj comparison'!$G$27</c:f>
              <c:strCache>
                <c:ptCount val="1"/>
                <c:pt idx="0">
                  <c:v>Latest</c:v>
                </c:pt>
              </c:strCache>
            </c:strRef>
          </c:tx>
          <c:spPr>
            <a:ln w="28575" cap="rnd">
              <a:noFill/>
              <a:prstDash val="solid"/>
              <a:round/>
            </a:ln>
            <a:effectLst/>
          </c:spPr>
          <c:marker>
            <c:symbol val="circle"/>
            <c:size val="8"/>
            <c:spPr>
              <a:solidFill>
                <a:srgbClr val="009CDE"/>
              </a:solidFill>
              <a:ln w="9525">
                <a:noFill/>
              </a:ln>
              <a:effectLst/>
            </c:spPr>
          </c:marker>
          <c:cat>
            <c:numRef>
              <c:f>'Proj comparison'!$H$26:$I$26</c:f>
              <c:numCache>
                <c:formatCode>General</c:formatCode>
                <c:ptCount val="2"/>
                <c:pt idx="0">
                  <c:v>2022</c:v>
                </c:pt>
                <c:pt idx="1">
                  <c:v>2023</c:v>
                </c:pt>
              </c:numCache>
            </c:numRef>
          </c:cat>
          <c:val>
            <c:numRef>
              <c:f>'Proj comparison'!$H$27:$I$27</c:f>
              <c:numCache>
                <c:formatCode>0.000</c:formatCode>
                <c:ptCount val="2"/>
                <c:pt idx="0">
                  <c:v>-5.9776181834924671</c:v>
                </c:pt>
                <c:pt idx="1">
                  <c:v>-3.4801468808604898</c:v>
                </c:pt>
              </c:numCache>
            </c:numRef>
          </c:val>
          <c:smooth val="0"/>
          <c:extLst>
            <c:ext xmlns:c16="http://schemas.microsoft.com/office/drawing/2014/chart" uri="{C3380CC4-5D6E-409C-BE32-E72D297353CC}">
              <c16:uniqueId val="{00000001-8762-4966-B839-B1735863EDAA}"/>
            </c:ext>
          </c:extLst>
        </c:ser>
        <c:dLbls>
          <c:showLegendKey val="0"/>
          <c:showVal val="0"/>
          <c:showCatName val="0"/>
          <c:showSerName val="0"/>
          <c:showPercent val="0"/>
          <c:showBubbleSize val="0"/>
        </c:dLbls>
        <c:marker val="1"/>
        <c:smooth val="0"/>
        <c:axId val="813391184"/>
        <c:axId val="813384528"/>
      </c:lineChart>
      <c:catAx>
        <c:axId val="813391184"/>
        <c:scaling>
          <c:orientation val="minMax"/>
        </c:scaling>
        <c:delete val="0"/>
        <c:axPos val="b"/>
        <c:numFmt formatCode="General" sourceLinked="1"/>
        <c:majorTickMark val="in"/>
        <c:minorTickMark val="none"/>
        <c:tickLblPos val="low"/>
        <c:spPr>
          <a:noFill/>
          <a:ln w="3175" cap="flat" cmpd="sng" algn="ctr">
            <a:solidFill>
              <a:srgbClr val="B3B3B3"/>
            </a:solidFill>
            <a:prstDash val="solid"/>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Segoe UI"/>
                <a:ea typeface="Segoe UI"/>
                <a:cs typeface="Segoe UI"/>
              </a:defRPr>
            </a:pPr>
            <a:endParaRPr lang="en-US"/>
          </a:p>
        </c:txPr>
        <c:crossAx val="813384528"/>
        <c:crosses val="autoZero"/>
        <c:auto val="1"/>
        <c:lblAlgn val="ctr"/>
        <c:lblOffset val="100"/>
        <c:noMultiLvlLbl val="0"/>
      </c:catAx>
      <c:valAx>
        <c:axId val="813384528"/>
        <c:scaling>
          <c:orientation val="minMax"/>
          <c:max val="5"/>
          <c:min val="-10"/>
        </c:scaling>
        <c:delete val="0"/>
        <c:axPos val="l"/>
        <c:numFmt formatCode="0" sourceLinked="0"/>
        <c:majorTickMark val="in"/>
        <c:minorTickMark val="none"/>
        <c:tickLblPos val="nextTo"/>
        <c:spPr>
          <a:noFill/>
          <a:ln w="3175">
            <a:solidFill>
              <a:srgbClr val="B3B3B3"/>
            </a:solidFill>
            <a:prstDash val="soli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Segoe UI"/>
                <a:ea typeface="Segoe UI"/>
                <a:cs typeface="Segoe UI"/>
              </a:defRPr>
            </a:pPr>
            <a:endParaRPr lang="en-US"/>
          </a:p>
        </c:txPr>
        <c:crossAx val="813391184"/>
        <c:crosses val="autoZero"/>
        <c:crossBetween val="between"/>
      </c:valAx>
      <c:spPr>
        <a:solidFill>
          <a:srgbClr val="FFFFFF"/>
        </a:solidFill>
        <a:ln w="3175">
          <a:solidFill>
            <a:srgbClr val="B3B3B3"/>
          </a:solidFill>
          <a:prstDash val="solid"/>
        </a:ln>
        <a:effectLst/>
      </c:spPr>
    </c:plotArea>
    <c:legend>
      <c:legendPos val="b"/>
      <c:layout>
        <c:manualLayout>
          <c:xMode val="edge"/>
          <c:yMode val="edge"/>
          <c:x val="0.5889198016914553"/>
          <c:y val="6.6793511066019801E-2"/>
          <c:w val="0.33327121609798777"/>
          <c:h val="8.2639982502187237E-2"/>
        </c:manualLayout>
      </c:layout>
      <c:overlay val="0"/>
      <c:spPr>
        <a:noFill/>
        <a:ln>
          <a:noFill/>
        </a:ln>
        <a:effectLst/>
      </c:spPr>
      <c:txPr>
        <a:bodyPr rot="0" spcFirstLastPara="1" vertOverflow="ellipsis" vert="horz" wrap="square" anchor="ctr" anchorCtr="1"/>
        <a:lstStyle/>
        <a:p>
          <a:pPr>
            <a:defRPr sz="900" b="0" i="0" u="none" strike="noStrike" kern="1200" baseline="0">
              <a:solidFill>
                <a:schemeClr val="tx1"/>
              </a:solidFill>
              <a:latin typeface="+mj-lt"/>
              <a:ea typeface="Segoe UI"/>
              <a:cs typeface="Segoe UI"/>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0793457331779173"/>
          <c:y val="4.5716339996554799E-2"/>
          <c:w val="0.85668144334231489"/>
          <c:h val="0.72370249427671962"/>
        </c:manualLayout>
      </c:layout>
      <c:lineChart>
        <c:grouping val="standard"/>
        <c:varyColors val="0"/>
        <c:ser>
          <c:idx val="0"/>
          <c:order val="0"/>
          <c:tx>
            <c:strRef>
              <c:f>Sheet16!$B$1</c:f>
              <c:strCache>
                <c:ptCount val="1"/>
                <c:pt idx="0">
                  <c:v>Global Financial Conditions Index</c:v>
                </c:pt>
              </c:strCache>
            </c:strRef>
          </c:tx>
          <c:spPr>
            <a:ln w="28575" cap="rnd">
              <a:solidFill>
                <a:srgbClr val="002060"/>
              </a:solidFill>
              <a:round/>
            </a:ln>
            <a:effectLst/>
          </c:spPr>
          <c:marker>
            <c:symbol val="none"/>
          </c:marker>
          <c:cat>
            <c:numRef>
              <c:f>Sheet16!$A$2:$A$31</c:f>
              <c:numCache>
                <c:formatCode>m/d/yyyy</c:formatCode>
                <c:ptCount val="30"/>
                <c:pt idx="0">
                  <c:v>42094</c:v>
                </c:pt>
                <c:pt idx="1">
                  <c:v>42185</c:v>
                </c:pt>
                <c:pt idx="2">
                  <c:v>42277</c:v>
                </c:pt>
                <c:pt idx="3">
                  <c:v>42369</c:v>
                </c:pt>
                <c:pt idx="4">
                  <c:v>42460</c:v>
                </c:pt>
                <c:pt idx="5">
                  <c:v>42551</c:v>
                </c:pt>
                <c:pt idx="6">
                  <c:v>42643</c:v>
                </c:pt>
                <c:pt idx="7">
                  <c:v>42734</c:v>
                </c:pt>
                <c:pt idx="8">
                  <c:v>42825</c:v>
                </c:pt>
                <c:pt idx="9">
                  <c:v>42916</c:v>
                </c:pt>
                <c:pt idx="10">
                  <c:v>43007</c:v>
                </c:pt>
                <c:pt idx="11">
                  <c:v>43098</c:v>
                </c:pt>
                <c:pt idx="12">
                  <c:v>43189</c:v>
                </c:pt>
                <c:pt idx="13">
                  <c:v>43280</c:v>
                </c:pt>
                <c:pt idx="14">
                  <c:v>43371</c:v>
                </c:pt>
                <c:pt idx="15">
                  <c:v>43465</c:v>
                </c:pt>
                <c:pt idx="16">
                  <c:v>43553</c:v>
                </c:pt>
                <c:pt idx="17">
                  <c:v>43644</c:v>
                </c:pt>
                <c:pt idx="18">
                  <c:v>43738</c:v>
                </c:pt>
                <c:pt idx="19">
                  <c:v>43830</c:v>
                </c:pt>
                <c:pt idx="20">
                  <c:v>43921</c:v>
                </c:pt>
                <c:pt idx="21">
                  <c:v>44012</c:v>
                </c:pt>
                <c:pt idx="22">
                  <c:v>44104</c:v>
                </c:pt>
                <c:pt idx="23">
                  <c:v>44196</c:v>
                </c:pt>
                <c:pt idx="24">
                  <c:v>44286</c:v>
                </c:pt>
                <c:pt idx="25">
                  <c:v>44377</c:v>
                </c:pt>
                <c:pt idx="26">
                  <c:v>44469</c:v>
                </c:pt>
                <c:pt idx="27">
                  <c:v>44561</c:v>
                </c:pt>
                <c:pt idx="28">
                  <c:v>44651</c:v>
                </c:pt>
                <c:pt idx="29">
                  <c:v>44742</c:v>
                </c:pt>
              </c:numCache>
            </c:numRef>
          </c:cat>
          <c:val>
            <c:numRef>
              <c:f>Sheet16!$B$2:$B$31</c:f>
              <c:numCache>
                <c:formatCode>0.00</c:formatCode>
                <c:ptCount val="30"/>
                <c:pt idx="0">
                  <c:v>0.1</c:v>
                </c:pt>
                <c:pt idx="1">
                  <c:v>-0.1</c:v>
                </c:pt>
                <c:pt idx="2">
                  <c:v>0.24</c:v>
                </c:pt>
                <c:pt idx="3">
                  <c:v>0.09</c:v>
                </c:pt>
                <c:pt idx="4">
                  <c:v>0.3</c:v>
                </c:pt>
                <c:pt idx="5">
                  <c:v>0.03</c:v>
                </c:pt>
                <c:pt idx="6">
                  <c:v>-0.26</c:v>
                </c:pt>
                <c:pt idx="7">
                  <c:v>-0.27</c:v>
                </c:pt>
                <c:pt idx="8">
                  <c:v>-0.31</c:v>
                </c:pt>
                <c:pt idx="9">
                  <c:v>-0.43</c:v>
                </c:pt>
                <c:pt idx="10">
                  <c:v>-0.55000000000000004</c:v>
                </c:pt>
                <c:pt idx="11">
                  <c:v>-0.56999999999999995</c:v>
                </c:pt>
                <c:pt idx="12">
                  <c:v>-0.38</c:v>
                </c:pt>
                <c:pt idx="13">
                  <c:v>-0.27</c:v>
                </c:pt>
                <c:pt idx="14">
                  <c:v>-0.45</c:v>
                </c:pt>
                <c:pt idx="15">
                  <c:v>-0.04</c:v>
                </c:pt>
                <c:pt idx="16">
                  <c:v>-0.3</c:v>
                </c:pt>
                <c:pt idx="17">
                  <c:v>-0.38</c:v>
                </c:pt>
                <c:pt idx="18">
                  <c:v>-0.31</c:v>
                </c:pt>
                <c:pt idx="19">
                  <c:v>-0.43</c:v>
                </c:pt>
                <c:pt idx="20">
                  <c:v>1.6</c:v>
                </c:pt>
                <c:pt idx="21">
                  <c:v>0.54</c:v>
                </c:pt>
                <c:pt idx="22">
                  <c:v>0.21</c:v>
                </c:pt>
                <c:pt idx="23">
                  <c:v>-0.22</c:v>
                </c:pt>
                <c:pt idx="24">
                  <c:v>-0.43</c:v>
                </c:pt>
                <c:pt idx="25">
                  <c:v>-0.68</c:v>
                </c:pt>
                <c:pt idx="26">
                  <c:v>-0.71</c:v>
                </c:pt>
                <c:pt idx="27">
                  <c:v>-0.54</c:v>
                </c:pt>
                <c:pt idx="28">
                  <c:v>-0.01</c:v>
                </c:pt>
                <c:pt idx="29">
                  <c:v>0</c:v>
                </c:pt>
              </c:numCache>
            </c:numRef>
          </c:val>
          <c:smooth val="0"/>
          <c:extLst>
            <c:ext xmlns:c16="http://schemas.microsoft.com/office/drawing/2014/chart" uri="{C3380CC4-5D6E-409C-BE32-E72D297353CC}">
              <c16:uniqueId val="{00000000-C15E-4B09-A89C-CD6CFA217E87}"/>
            </c:ext>
          </c:extLst>
        </c:ser>
        <c:dLbls>
          <c:showLegendKey val="0"/>
          <c:showVal val="0"/>
          <c:showCatName val="0"/>
          <c:showSerName val="0"/>
          <c:showPercent val="0"/>
          <c:showBubbleSize val="0"/>
        </c:dLbls>
        <c:smooth val="0"/>
        <c:axId val="722911727"/>
        <c:axId val="722895503"/>
      </c:lineChart>
      <c:dateAx>
        <c:axId val="722911727"/>
        <c:scaling>
          <c:orientation val="minMax"/>
        </c:scaling>
        <c:delete val="0"/>
        <c:axPos val="b"/>
        <c:numFmt formatCode="yyyy" sourceLinked="0"/>
        <c:majorTickMark val="out"/>
        <c:minorTickMark val="none"/>
        <c:tickLblPos val="low"/>
        <c:spPr>
          <a:noFill/>
          <a:ln w="9525" cap="flat" cmpd="sng" algn="ctr">
            <a:solidFill>
              <a:srgbClr val="D9D9D9"/>
            </a:solidFill>
            <a:round/>
          </a:ln>
          <a:effectLst/>
        </c:spPr>
        <c:txPr>
          <a:bodyPr rot="-60000000" spcFirstLastPara="1" vertOverflow="ellipsis" vert="horz" wrap="square" anchor="ctr" anchorCtr="1"/>
          <a:lstStyle/>
          <a:p>
            <a:pPr>
              <a:defRPr sz="105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crossAx val="722895503"/>
        <c:crosses val="autoZero"/>
        <c:auto val="1"/>
        <c:lblOffset val="100"/>
        <c:baseTimeUnit val="months"/>
        <c:majorUnit val="12"/>
        <c:majorTimeUnit val="months"/>
      </c:dateAx>
      <c:valAx>
        <c:axId val="722895503"/>
        <c:scaling>
          <c:orientation val="minMax"/>
        </c:scaling>
        <c:delete val="0"/>
        <c:axPos val="l"/>
        <c:numFmt formatCode="0.0" sourceLinked="0"/>
        <c:majorTickMark val="in"/>
        <c:minorTickMark val="none"/>
        <c:tickLblPos val="nextTo"/>
        <c:spPr>
          <a:noFill/>
          <a:ln>
            <a:solidFill>
              <a:srgbClr val="D9D9D9"/>
            </a:solidFill>
          </a:ln>
          <a:effectLst/>
        </c:spPr>
        <c:txPr>
          <a:bodyPr rot="-60000000" spcFirstLastPara="1" vertOverflow="ellipsis" vert="horz" wrap="square" anchor="ctr" anchorCtr="1"/>
          <a:lstStyle/>
          <a:p>
            <a:pPr>
              <a:defRPr sz="1050" b="0" i="0" u="none" strike="noStrike" kern="1200" baseline="0">
                <a:solidFill>
                  <a:sysClr val="windowText" lastClr="000000"/>
                </a:solidFill>
                <a:latin typeface="+mn-lt"/>
                <a:ea typeface="+mn-ea"/>
                <a:cs typeface="+mn-cs"/>
              </a:defRPr>
            </a:pPr>
            <a:endParaRPr lang="en-US"/>
          </a:p>
        </c:txPr>
        <c:crossAx val="722911727"/>
        <c:crosses val="autoZero"/>
        <c:crossBetween val="between"/>
        <c:majorUnit val="0.5"/>
      </c:valAx>
      <c:spPr>
        <a:noFill/>
        <a:ln>
          <a:noFill/>
        </a:ln>
        <a:effectLst/>
      </c:spPr>
    </c:plotArea>
    <c:plotVisOnly val="1"/>
    <c:dispBlanksAs val="gap"/>
    <c:showDLblsOverMax val="0"/>
  </c:chart>
  <c:spPr>
    <a:solidFill>
      <a:schemeClr val="bg1"/>
    </a:solidFill>
    <a:ln w="9525" cap="flat" cmpd="sng" algn="ctr">
      <a:noFill/>
      <a:round/>
    </a:ln>
    <a:effectLst/>
  </c:spPr>
  <c:txPr>
    <a:bodyPr/>
    <a:lstStyle/>
    <a:p>
      <a:pPr>
        <a:defRPr sz="1050"/>
      </a:pPr>
      <a:endParaRPr lang="en-US"/>
    </a:p>
  </c:txPr>
  <c:externalData r:id="rId3">
    <c:autoUpdate val="0"/>
  </c:externalData>
  <c:userShapes r:id="rId4"/>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5832128238514646E-2"/>
          <c:y val="3.9740693502404972E-2"/>
          <c:w val="0.85157211963385315"/>
          <c:h val="0.71938291410198274"/>
        </c:manualLayout>
      </c:layout>
      <c:lineChart>
        <c:grouping val="standard"/>
        <c:varyColors val="0"/>
        <c:ser>
          <c:idx val="0"/>
          <c:order val="0"/>
          <c:tx>
            <c:strRef>
              <c:f>Unrest!$V$2</c:f>
              <c:strCache>
                <c:ptCount val="1"/>
                <c:pt idx="0">
                  <c:v>CCA</c:v>
                </c:pt>
              </c:strCache>
            </c:strRef>
          </c:tx>
          <c:spPr>
            <a:ln w="31750" cap="rnd">
              <a:solidFill>
                <a:srgbClr val="002060"/>
              </a:solidFill>
              <a:round/>
            </a:ln>
            <a:effectLst/>
          </c:spPr>
          <c:marker>
            <c:symbol val="none"/>
          </c:marker>
          <c:cat>
            <c:numRef>
              <c:f>Unrest!$A$231:$A$291</c:f>
              <c:numCache>
                <c:formatCode>m/d/yyyy</c:formatCode>
                <c:ptCount val="61"/>
                <c:pt idx="0">
                  <c:v>43466</c:v>
                </c:pt>
                <c:pt idx="1">
                  <c:v>43497</c:v>
                </c:pt>
                <c:pt idx="2">
                  <c:v>43525</c:v>
                </c:pt>
                <c:pt idx="3">
                  <c:v>43556</c:v>
                </c:pt>
                <c:pt idx="4">
                  <c:v>43586</c:v>
                </c:pt>
                <c:pt idx="5">
                  <c:v>43617</c:v>
                </c:pt>
                <c:pt idx="6">
                  <c:v>43647</c:v>
                </c:pt>
                <c:pt idx="7">
                  <c:v>43678</c:v>
                </c:pt>
                <c:pt idx="8">
                  <c:v>43709</c:v>
                </c:pt>
                <c:pt idx="9">
                  <c:v>43739</c:v>
                </c:pt>
                <c:pt idx="10">
                  <c:v>43770</c:v>
                </c:pt>
                <c:pt idx="11">
                  <c:v>43800</c:v>
                </c:pt>
                <c:pt idx="12">
                  <c:v>43831</c:v>
                </c:pt>
                <c:pt idx="13">
                  <c:v>43862</c:v>
                </c:pt>
                <c:pt idx="14">
                  <c:v>43891</c:v>
                </c:pt>
                <c:pt idx="15">
                  <c:v>43922</c:v>
                </c:pt>
                <c:pt idx="16">
                  <c:v>43952</c:v>
                </c:pt>
                <c:pt idx="17">
                  <c:v>43983</c:v>
                </c:pt>
                <c:pt idx="18">
                  <c:v>44013</c:v>
                </c:pt>
                <c:pt idx="19">
                  <c:v>44044</c:v>
                </c:pt>
                <c:pt idx="20">
                  <c:v>44075</c:v>
                </c:pt>
                <c:pt idx="21">
                  <c:v>44105</c:v>
                </c:pt>
                <c:pt idx="22">
                  <c:v>44136</c:v>
                </c:pt>
                <c:pt idx="23">
                  <c:v>44166</c:v>
                </c:pt>
                <c:pt idx="24">
                  <c:v>44197</c:v>
                </c:pt>
                <c:pt idx="25">
                  <c:v>44228</c:v>
                </c:pt>
                <c:pt idx="26">
                  <c:v>44256</c:v>
                </c:pt>
                <c:pt idx="27">
                  <c:v>44287</c:v>
                </c:pt>
                <c:pt idx="28">
                  <c:v>44317</c:v>
                </c:pt>
                <c:pt idx="29">
                  <c:v>44348</c:v>
                </c:pt>
                <c:pt idx="30">
                  <c:v>44378</c:v>
                </c:pt>
                <c:pt idx="31">
                  <c:v>44409</c:v>
                </c:pt>
                <c:pt idx="32">
                  <c:v>44440</c:v>
                </c:pt>
                <c:pt idx="33">
                  <c:v>44470</c:v>
                </c:pt>
                <c:pt idx="34">
                  <c:v>44501</c:v>
                </c:pt>
                <c:pt idx="35">
                  <c:v>44531</c:v>
                </c:pt>
                <c:pt idx="36">
                  <c:v>44562</c:v>
                </c:pt>
                <c:pt idx="37">
                  <c:v>44593</c:v>
                </c:pt>
                <c:pt idx="38">
                  <c:v>44621</c:v>
                </c:pt>
                <c:pt idx="39">
                  <c:v>44652</c:v>
                </c:pt>
                <c:pt idx="40">
                  <c:v>44682</c:v>
                </c:pt>
                <c:pt idx="41">
                  <c:v>44713</c:v>
                </c:pt>
                <c:pt idx="42">
                  <c:v>44743</c:v>
                </c:pt>
              </c:numCache>
            </c:numRef>
          </c:cat>
          <c:val>
            <c:numRef>
              <c:f>Unrest!$V$231:$V$291</c:f>
              <c:numCache>
                <c:formatCode>0.00</c:formatCode>
                <c:ptCount val="61"/>
                <c:pt idx="0">
                  <c:v>2.0833333333333335</c:v>
                </c:pt>
                <c:pt idx="1">
                  <c:v>2.0833333333333335</c:v>
                </c:pt>
                <c:pt idx="2">
                  <c:v>2.0833333333333335</c:v>
                </c:pt>
                <c:pt idx="3">
                  <c:v>2.0833333333333335</c:v>
                </c:pt>
                <c:pt idx="4">
                  <c:v>2.0833333333333335</c:v>
                </c:pt>
                <c:pt idx="5">
                  <c:v>4.166666666666667</c:v>
                </c:pt>
                <c:pt idx="6">
                  <c:v>6.25</c:v>
                </c:pt>
                <c:pt idx="7">
                  <c:v>6.25</c:v>
                </c:pt>
                <c:pt idx="8">
                  <c:v>6.25</c:v>
                </c:pt>
                <c:pt idx="9">
                  <c:v>6.25</c:v>
                </c:pt>
                <c:pt idx="10">
                  <c:v>6.25</c:v>
                </c:pt>
                <c:pt idx="11">
                  <c:v>4.166666666666667</c:v>
                </c:pt>
                <c:pt idx="12">
                  <c:v>2.0833333333333335</c:v>
                </c:pt>
                <c:pt idx="13">
                  <c:v>4.166666666666667</c:v>
                </c:pt>
                <c:pt idx="14">
                  <c:v>4.166666666666667</c:v>
                </c:pt>
                <c:pt idx="15">
                  <c:v>4.166666666666667</c:v>
                </c:pt>
                <c:pt idx="16">
                  <c:v>2.0833333333333335</c:v>
                </c:pt>
                <c:pt idx="17">
                  <c:v>2.0833333333333335</c:v>
                </c:pt>
                <c:pt idx="18">
                  <c:v>2.0833333333333335</c:v>
                </c:pt>
                <c:pt idx="19">
                  <c:v>0</c:v>
                </c:pt>
                <c:pt idx="20">
                  <c:v>0</c:v>
                </c:pt>
                <c:pt idx="21">
                  <c:v>2.0833333333333335</c:v>
                </c:pt>
                <c:pt idx="22">
                  <c:v>2.0833333333333335</c:v>
                </c:pt>
                <c:pt idx="23">
                  <c:v>2.0833333333333335</c:v>
                </c:pt>
                <c:pt idx="24">
                  <c:v>4.166666666666667</c:v>
                </c:pt>
                <c:pt idx="25">
                  <c:v>6.25</c:v>
                </c:pt>
                <c:pt idx="26">
                  <c:v>6.25</c:v>
                </c:pt>
                <c:pt idx="27">
                  <c:v>6.25</c:v>
                </c:pt>
                <c:pt idx="28">
                  <c:v>6.25</c:v>
                </c:pt>
                <c:pt idx="29">
                  <c:v>6.25</c:v>
                </c:pt>
                <c:pt idx="30">
                  <c:v>6.25</c:v>
                </c:pt>
                <c:pt idx="31">
                  <c:v>4.166666666666667</c:v>
                </c:pt>
                <c:pt idx="32">
                  <c:v>4.166666666666667</c:v>
                </c:pt>
                <c:pt idx="33">
                  <c:v>2.0833333333333335</c:v>
                </c:pt>
                <c:pt idx="34">
                  <c:v>2.0833333333333335</c:v>
                </c:pt>
                <c:pt idx="35">
                  <c:v>4.166666666666667</c:v>
                </c:pt>
                <c:pt idx="36">
                  <c:v>4.166666666666667</c:v>
                </c:pt>
                <c:pt idx="37">
                  <c:v>4.166666666666667</c:v>
                </c:pt>
                <c:pt idx="38">
                  <c:v>4.166666666666667</c:v>
                </c:pt>
                <c:pt idx="39">
                  <c:v>4.166666666666667</c:v>
                </c:pt>
                <c:pt idx="40">
                  <c:v>6.25</c:v>
                </c:pt>
                <c:pt idx="41">
                  <c:v>4.166666666666667</c:v>
                </c:pt>
                <c:pt idx="42">
                  <c:v>4.166666666666667</c:v>
                </c:pt>
              </c:numCache>
            </c:numRef>
          </c:val>
          <c:smooth val="0"/>
          <c:extLst>
            <c:ext xmlns:c16="http://schemas.microsoft.com/office/drawing/2014/chart" uri="{C3380CC4-5D6E-409C-BE32-E72D297353CC}">
              <c16:uniqueId val="{00000000-2A72-449C-B210-A06A55455B9F}"/>
            </c:ext>
          </c:extLst>
        </c:ser>
        <c:ser>
          <c:idx val="1"/>
          <c:order val="1"/>
          <c:tx>
            <c:strRef>
              <c:f>Unrest!$W$2</c:f>
              <c:strCache>
                <c:ptCount val="1"/>
                <c:pt idx="0">
                  <c:v>World, ex CCA</c:v>
                </c:pt>
              </c:strCache>
            </c:strRef>
          </c:tx>
          <c:spPr>
            <a:ln w="31750" cap="rnd">
              <a:solidFill>
                <a:schemeClr val="accent2"/>
              </a:solidFill>
              <a:round/>
            </a:ln>
            <a:effectLst/>
          </c:spPr>
          <c:marker>
            <c:symbol val="none"/>
          </c:marker>
          <c:cat>
            <c:numRef>
              <c:f>Unrest!$A$231:$A$291</c:f>
              <c:numCache>
                <c:formatCode>m/d/yyyy</c:formatCode>
                <c:ptCount val="61"/>
                <c:pt idx="0">
                  <c:v>43466</c:v>
                </c:pt>
                <c:pt idx="1">
                  <c:v>43497</c:v>
                </c:pt>
                <c:pt idx="2">
                  <c:v>43525</c:v>
                </c:pt>
                <c:pt idx="3">
                  <c:v>43556</c:v>
                </c:pt>
                <c:pt idx="4">
                  <c:v>43586</c:v>
                </c:pt>
                <c:pt idx="5">
                  <c:v>43617</c:v>
                </c:pt>
                <c:pt idx="6">
                  <c:v>43647</c:v>
                </c:pt>
                <c:pt idx="7">
                  <c:v>43678</c:v>
                </c:pt>
                <c:pt idx="8">
                  <c:v>43709</c:v>
                </c:pt>
                <c:pt idx="9">
                  <c:v>43739</c:v>
                </c:pt>
                <c:pt idx="10">
                  <c:v>43770</c:v>
                </c:pt>
                <c:pt idx="11">
                  <c:v>43800</c:v>
                </c:pt>
                <c:pt idx="12">
                  <c:v>43831</c:v>
                </c:pt>
                <c:pt idx="13">
                  <c:v>43862</c:v>
                </c:pt>
                <c:pt idx="14">
                  <c:v>43891</c:v>
                </c:pt>
                <c:pt idx="15">
                  <c:v>43922</c:v>
                </c:pt>
                <c:pt idx="16">
                  <c:v>43952</c:v>
                </c:pt>
                <c:pt idx="17">
                  <c:v>43983</c:v>
                </c:pt>
                <c:pt idx="18">
                  <c:v>44013</c:v>
                </c:pt>
                <c:pt idx="19">
                  <c:v>44044</c:v>
                </c:pt>
                <c:pt idx="20">
                  <c:v>44075</c:v>
                </c:pt>
                <c:pt idx="21">
                  <c:v>44105</c:v>
                </c:pt>
                <c:pt idx="22">
                  <c:v>44136</c:v>
                </c:pt>
                <c:pt idx="23">
                  <c:v>44166</c:v>
                </c:pt>
                <c:pt idx="24">
                  <c:v>44197</c:v>
                </c:pt>
                <c:pt idx="25">
                  <c:v>44228</c:v>
                </c:pt>
                <c:pt idx="26">
                  <c:v>44256</c:v>
                </c:pt>
                <c:pt idx="27">
                  <c:v>44287</c:v>
                </c:pt>
                <c:pt idx="28">
                  <c:v>44317</c:v>
                </c:pt>
                <c:pt idx="29">
                  <c:v>44348</c:v>
                </c:pt>
                <c:pt idx="30">
                  <c:v>44378</c:v>
                </c:pt>
                <c:pt idx="31">
                  <c:v>44409</c:v>
                </c:pt>
                <c:pt idx="32">
                  <c:v>44440</c:v>
                </c:pt>
                <c:pt idx="33">
                  <c:v>44470</c:v>
                </c:pt>
                <c:pt idx="34">
                  <c:v>44501</c:v>
                </c:pt>
                <c:pt idx="35">
                  <c:v>44531</c:v>
                </c:pt>
                <c:pt idx="36">
                  <c:v>44562</c:v>
                </c:pt>
                <c:pt idx="37">
                  <c:v>44593</c:v>
                </c:pt>
                <c:pt idx="38">
                  <c:v>44621</c:v>
                </c:pt>
                <c:pt idx="39">
                  <c:v>44652</c:v>
                </c:pt>
                <c:pt idx="40">
                  <c:v>44682</c:v>
                </c:pt>
                <c:pt idx="41">
                  <c:v>44713</c:v>
                </c:pt>
                <c:pt idx="42">
                  <c:v>44743</c:v>
                </c:pt>
              </c:numCache>
            </c:numRef>
          </c:cat>
          <c:val>
            <c:numRef>
              <c:f>Unrest!$W$231:$W$291</c:f>
              <c:numCache>
                <c:formatCode>0.00</c:formatCode>
                <c:ptCount val="61"/>
                <c:pt idx="0">
                  <c:v>3.415300546448087</c:v>
                </c:pt>
                <c:pt idx="1">
                  <c:v>3.0054644808743167</c:v>
                </c:pt>
                <c:pt idx="2">
                  <c:v>3.278688524590164</c:v>
                </c:pt>
                <c:pt idx="3">
                  <c:v>3.0054644808743176</c:v>
                </c:pt>
                <c:pt idx="4">
                  <c:v>2.8688524590163933</c:v>
                </c:pt>
                <c:pt idx="5">
                  <c:v>3.0054644808743167</c:v>
                </c:pt>
                <c:pt idx="6">
                  <c:v>2.459016393442623</c:v>
                </c:pt>
                <c:pt idx="7">
                  <c:v>3.0054644808743167</c:v>
                </c:pt>
                <c:pt idx="8">
                  <c:v>2.7322404371584703</c:v>
                </c:pt>
                <c:pt idx="9">
                  <c:v>3.5519125683060113</c:v>
                </c:pt>
                <c:pt idx="10">
                  <c:v>4.3715846994535523</c:v>
                </c:pt>
                <c:pt idx="11">
                  <c:v>3.961748633879782</c:v>
                </c:pt>
                <c:pt idx="12">
                  <c:v>4.5081967213114753</c:v>
                </c:pt>
                <c:pt idx="13">
                  <c:v>4.3715846994535523</c:v>
                </c:pt>
                <c:pt idx="14">
                  <c:v>4.2349726775956285</c:v>
                </c:pt>
                <c:pt idx="15">
                  <c:v>3.4153005464480874</c:v>
                </c:pt>
                <c:pt idx="16">
                  <c:v>2.1857923497267762</c:v>
                </c:pt>
                <c:pt idx="17">
                  <c:v>2.0491803278688523</c:v>
                </c:pt>
                <c:pt idx="18">
                  <c:v>1.5027322404371584</c:v>
                </c:pt>
                <c:pt idx="19">
                  <c:v>1.3661202185792352</c:v>
                </c:pt>
                <c:pt idx="20">
                  <c:v>1.5027322404371588</c:v>
                </c:pt>
                <c:pt idx="21">
                  <c:v>1.639344262295082</c:v>
                </c:pt>
                <c:pt idx="22">
                  <c:v>2.0491803278688523</c:v>
                </c:pt>
                <c:pt idx="23">
                  <c:v>1.9125683060109289</c:v>
                </c:pt>
                <c:pt idx="24">
                  <c:v>2.1857923497267762</c:v>
                </c:pt>
                <c:pt idx="25">
                  <c:v>2.5956284153005464</c:v>
                </c:pt>
                <c:pt idx="26">
                  <c:v>2.5956284153005464</c:v>
                </c:pt>
                <c:pt idx="27">
                  <c:v>2.3224043715846996</c:v>
                </c:pt>
                <c:pt idx="28">
                  <c:v>2.3224043715846996</c:v>
                </c:pt>
                <c:pt idx="29">
                  <c:v>2.3224043715846996</c:v>
                </c:pt>
                <c:pt idx="30">
                  <c:v>2.1857923497267762</c:v>
                </c:pt>
                <c:pt idx="31">
                  <c:v>1.3661202185792352</c:v>
                </c:pt>
                <c:pt idx="32">
                  <c:v>1.639344262295082</c:v>
                </c:pt>
                <c:pt idx="33">
                  <c:v>1.9125683060109289</c:v>
                </c:pt>
                <c:pt idx="34">
                  <c:v>1.9125683060109289</c:v>
                </c:pt>
                <c:pt idx="35">
                  <c:v>1.9125683060109289</c:v>
                </c:pt>
                <c:pt idx="36">
                  <c:v>2.1857923497267762</c:v>
                </c:pt>
                <c:pt idx="37">
                  <c:v>2.5956284153005464</c:v>
                </c:pt>
                <c:pt idx="38">
                  <c:v>2.1857923497267757</c:v>
                </c:pt>
                <c:pt idx="39">
                  <c:v>2.0491803278688523</c:v>
                </c:pt>
                <c:pt idx="40">
                  <c:v>1.9125683060109289</c:v>
                </c:pt>
                <c:pt idx="41">
                  <c:v>2.0491803278688523</c:v>
                </c:pt>
                <c:pt idx="42">
                  <c:v>1.5027322404371588</c:v>
                </c:pt>
              </c:numCache>
            </c:numRef>
          </c:val>
          <c:smooth val="0"/>
          <c:extLst>
            <c:ext xmlns:c16="http://schemas.microsoft.com/office/drawing/2014/chart" uri="{C3380CC4-5D6E-409C-BE32-E72D297353CC}">
              <c16:uniqueId val="{00000001-2A72-449C-B210-A06A55455B9F}"/>
            </c:ext>
          </c:extLst>
        </c:ser>
        <c:dLbls>
          <c:showLegendKey val="0"/>
          <c:showVal val="0"/>
          <c:showCatName val="0"/>
          <c:showSerName val="0"/>
          <c:showPercent val="0"/>
          <c:showBubbleSize val="0"/>
        </c:dLbls>
        <c:smooth val="0"/>
        <c:axId val="675447600"/>
        <c:axId val="819025072"/>
      </c:lineChart>
      <c:dateAx>
        <c:axId val="675447600"/>
        <c:scaling>
          <c:orientation val="minMax"/>
          <c:min val="43556"/>
        </c:scaling>
        <c:delete val="0"/>
        <c:axPos val="b"/>
        <c:numFmt formatCode="[$-409]mmm\-yy;@" sourceLinked="0"/>
        <c:majorTickMark val="in"/>
        <c:minorTickMark val="none"/>
        <c:tickLblPos val="nextTo"/>
        <c:spPr>
          <a:noFill/>
          <a:ln w="9525" cap="flat" cmpd="sng" algn="ctr">
            <a:solidFill>
              <a:srgbClr val="D9D9D9"/>
            </a:solidFill>
            <a:round/>
          </a:ln>
          <a:effectLst/>
        </c:spPr>
        <c:txPr>
          <a:bodyPr rot="-5400000" spcFirstLastPara="1" vertOverflow="ellipsis" wrap="square" anchor="ctr" anchorCtr="1"/>
          <a:lstStyle/>
          <a:p>
            <a:pPr>
              <a:defRPr sz="900" b="0" i="0" u="none" strike="noStrike" kern="1200" baseline="0">
                <a:solidFill>
                  <a:schemeClr val="tx1"/>
                </a:solidFill>
                <a:latin typeface="+mn-lt"/>
                <a:ea typeface="+mn-ea"/>
                <a:cs typeface="+mn-cs"/>
              </a:defRPr>
            </a:pPr>
            <a:endParaRPr lang="en-US"/>
          </a:p>
        </c:txPr>
        <c:crossAx val="819025072"/>
        <c:crosses val="autoZero"/>
        <c:auto val="1"/>
        <c:lblOffset val="100"/>
        <c:baseTimeUnit val="months"/>
        <c:majorUnit val="3"/>
        <c:majorTimeUnit val="months"/>
      </c:dateAx>
      <c:valAx>
        <c:axId val="819025072"/>
        <c:scaling>
          <c:orientation val="minMax"/>
          <c:max val="8"/>
        </c:scaling>
        <c:delete val="0"/>
        <c:axPos val="l"/>
        <c:numFmt formatCode="0" sourceLinked="0"/>
        <c:majorTickMark val="in"/>
        <c:minorTickMark val="none"/>
        <c:tickLblPos val="nextTo"/>
        <c:spPr>
          <a:noFill/>
          <a:ln>
            <a:solidFill>
              <a:srgbClr val="D9D9D9"/>
            </a:solidFill>
          </a:ln>
          <a:effectLst/>
        </c:spPr>
        <c:txPr>
          <a:bodyPr rot="-6000000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en-US"/>
          </a:p>
        </c:txPr>
        <c:crossAx val="675447600"/>
        <c:crosses val="autoZero"/>
        <c:crossBetween val="between"/>
      </c:valAx>
      <c:spPr>
        <a:noFill/>
        <a:ln>
          <a:noFill/>
        </a:ln>
        <a:effectLst/>
      </c:spPr>
    </c:plotArea>
    <c:legend>
      <c:legendPos val="b"/>
      <c:layout>
        <c:manualLayout>
          <c:xMode val="edge"/>
          <c:yMode val="edge"/>
          <c:x val="0.63145423945300383"/>
          <c:y val="3.1538446006996151E-2"/>
          <c:w val="0.31922319291101631"/>
          <c:h val="0.10544422514878174"/>
        </c:manualLayout>
      </c:layout>
      <c:overlay val="0"/>
      <c:spPr>
        <a:noFill/>
        <a:ln>
          <a:noFill/>
        </a:ln>
        <a:effectLst/>
      </c:spPr>
      <c:txPr>
        <a:bodyPr rot="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userShapes r:id="rId4"/>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1371237970253718"/>
          <c:y val="5.0939186232461575E-2"/>
          <c:w val="0.84324715660542438"/>
          <c:h val="0.70181298714268858"/>
        </c:manualLayout>
      </c:layout>
      <c:lineChart>
        <c:grouping val="standard"/>
        <c:varyColors val="0"/>
        <c:ser>
          <c:idx val="0"/>
          <c:order val="0"/>
          <c:tx>
            <c:strRef>
              <c:f>Sheet17!$B$1</c:f>
              <c:strCache>
                <c:ptCount val="1"/>
                <c:pt idx="0">
                  <c:v>Global Food Price Index</c:v>
                </c:pt>
              </c:strCache>
            </c:strRef>
          </c:tx>
          <c:spPr>
            <a:ln w="28575" cap="rnd">
              <a:solidFill>
                <a:srgbClr val="002060"/>
              </a:solidFill>
              <a:round/>
            </a:ln>
            <a:effectLst/>
          </c:spPr>
          <c:marker>
            <c:symbol val="none"/>
          </c:marker>
          <c:cat>
            <c:numRef>
              <c:f>Sheet17!$A$2:$A$68</c:f>
              <c:numCache>
                <c:formatCode>m/d/yyyy</c:formatCode>
                <c:ptCount val="67"/>
                <c:pt idx="0">
                  <c:v>42736</c:v>
                </c:pt>
                <c:pt idx="1">
                  <c:v>42767</c:v>
                </c:pt>
                <c:pt idx="2">
                  <c:v>42795</c:v>
                </c:pt>
                <c:pt idx="3">
                  <c:v>42826</c:v>
                </c:pt>
                <c:pt idx="4">
                  <c:v>42856</c:v>
                </c:pt>
                <c:pt idx="5">
                  <c:v>42887</c:v>
                </c:pt>
                <c:pt idx="6">
                  <c:v>42917</c:v>
                </c:pt>
                <c:pt idx="7">
                  <c:v>42948</c:v>
                </c:pt>
                <c:pt idx="8">
                  <c:v>42979</c:v>
                </c:pt>
                <c:pt idx="9">
                  <c:v>43009</c:v>
                </c:pt>
                <c:pt idx="10">
                  <c:v>43040</c:v>
                </c:pt>
                <c:pt idx="11">
                  <c:v>43070</c:v>
                </c:pt>
                <c:pt idx="12">
                  <c:v>43101</c:v>
                </c:pt>
                <c:pt idx="13">
                  <c:v>43132</c:v>
                </c:pt>
                <c:pt idx="14">
                  <c:v>43160</c:v>
                </c:pt>
                <c:pt idx="15">
                  <c:v>43191</c:v>
                </c:pt>
                <c:pt idx="16">
                  <c:v>43221</c:v>
                </c:pt>
                <c:pt idx="17">
                  <c:v>43252</c:v>
                </c:pt>
                <c:pt idx="18">
                  <c:v>43282</c:v>
                </c:pt>
                <c:pt idx="19">
                  <c:v>43313</c:v>
                </c:pt>
                <c:pt idx="20">
                  <c:v>43344</c:v>
                </c:pt>
                <c:pt idx="21">
                  <c:v>43374</c:v>
                </c:pt>
                <c:pt idx="22">
                  <c:v>43405</c:v>
                </c:pt>
                <c:pt idx="23">
                  <c:v>43435</c:v>
                </c:pt>
                <c:pt idx="24">
                  <c:v>43466</c:v>
                </c:pt>
                <c:pt idx="25">
                  <c:v>43497</c:v>
                </c:pt>
                <c:pt idx="26">
                  <c:v>43525</c:v>
                </c:pt>
                <c:pt idx="27">
                  <c:v>43556</c:v>
                </c:pt>
                <c:pt idx="28">
                  <c:v>43586</c:v>
                </c:pt>
                <c:pt idx="29">
                  <c:v>43617</c:v>
                </c:pt>
                <c:pt idx="30">
                  <c:v>43647</c:v>
                </c:pt>
                <c:pt idx="31">
                  <c:v>43678</c:v>
                </c:pt>
                <c:pt idx="32">
                  <c:v>43709</c:v>
                </c:pt>
                <c:pt idx="33">
                  <c:v>43739</c:v>
                </c:pt>
                <c:pt idx="34">
                  <c:v>43770</c:v>
                </c:pt>
                <c:pt idx="35">
                  <c:v>43800</c:v>
                </c:pt>
                <c:pt idx="36">
                  <c:v>43831</c:v>
                </c:pt>
                <c:pt idx="37">
                  <c:v>43862</c:v>
                </c:pt>
                <c:pt idx="38">
                  <c:v>43891</c:v>
                </c:pt>
                <c:pt idx="39">
                  <c:v>43922</c:v>
                </c:pt>
                <c:pt idx="40">
                  <c:v>43952</c:v>
                </c:pt>
                <c:pt idx="41">
                  <c:v>43983</c:v>
                </c:pt>
                <c:pt idx="42">
                  <c:v>44013</c:v>
                </c:pt>
                <c:pt idx="43">
                  <c:v>44044</c:v>
                </c:pt>
                <c:pt idx="44">
                  <c:v>44075</c:v>
                </c:pt>
                <c:pt idx="45">
                  <c:v>44105</c:v>
                </c:pt>
                <c:pt idx="46">
                  <c:v>44136</c:v>
                </c:pt>
                <c:pt idx="47">
                  <c:v>44166</c:v>
                </c:pt>
                <c:pt idx="48">
                  <c:v>44197</c:v>
                </c:pt>
                <c:pt idx="49">
                  <c:v>44228</c:v>
                </c:pt>
                <c:pt idx="50">
                  <c:v>44256</c:v>
                </c:pt>
                <c:pt idx="51">
                  <c:v>44287</c:v>
                </c:pt>
                <c:pt idx="52">
                  <c:v>44317</c:v>
                </c:pt>
                <c:pt idx="53">
                  <c:v>44348</c:v>
                </c:pt>
                <c:pt idx="54">
                  <c:v>44378</c:v>
                </c:pt>
                <c:pt idx="55">
                  <c:v>44409</c:v>
                </c:pt>
                <c:pt idx="56">
                  <c:v>44440</c:v>
                </c:pt>
                <c:pt idx="57">
                  <c:v>44470</c:v>
                </c:pt>
                <c:pt idx="58">
                  <c:v>44501</c:v>
                </c:pt>
                <c:pt idx="59">
                  <c:v>44531</c:v>
                </c:pt>
                <c:pt idx="60">
                  <c:v>44562</c:v>
                </c:pt>
                <c:pt idx="61">
                  <c:v>44593</c:v>
                </c:pt>
                <c:pt idx="62">
                  <c:v>44621</c:v>
                </c:pt>
                <c:pt idx="63">
                  <c:v>44652</c:v>
                </c:pt>
                <c:pt idx="64">
                  <c:v>44682</c:v>
                </c:pt>
                <c:pt idx="65">
                  <c:v>44713</c:v>
                </c:pt>
                <c:pt idx="66">
                  <c:v>44743</c:v>
                </c:pt>
              </c:numCache>
            </c:numRef>
          </c:cat>
          <c:val>
            <c:numRef>
              <c:f>Sheet17!$B$2:$B$68</c:f>
              <c:numCache>
                <c:formatCode>General</c:formatCode>
                <c:ptCount val="67"/>
                <c:pt idx="0">
                  <c:v>106.5366290159841</c:v>
                </c:pt>
                <c:pt idx="1">
                  <c:v>107.02278794316925</c:v>
                </c:pt>
                <c:pt idx="2">
                  <c:v>103.43533644775873</c:v>
                </c:pt>
                <c:pt idx="3">
                  <c:v>102.80470979601672</c:v>
                </c:pt>
                <c:pt idx="4">
                  <c:v>105.2184556262368</c:v>
                </c:pt>
                <c:pt idx="5">
                  <c:v>104.5174124848143</c:v>
                </c:pt>
                <c:pt idx="6">
                  <c:v>106.86400798733676</c:v>
                </c:pt>
                <c:pt idx="7">
                  <c:v>102.08084936005673</c:v>
                </c:pt>
                <c:pt idx="8">
                  <c:v>100.84922316811497</c:v>
                </c:pt>
                <c:pt idx="9">
                  <c:v>101.65215499046518</c:v>
                </c:pt>
                <c:pt idx="10">
                  <c:v>102.29060043898988</c:v>
                </c:pt>
                <c:pt idx="11">
                  <c:v>102.2817265025389</c:v>
                </c:pt>
                <c:pt idx="12">
                  <c:v>105.81764855552785</c:v>
                </c:pt>
                <c:pt idx="13">
                  <c:v>105.89334425494337</c:v>
                </c:pt>
                <c:pt idx="14">
                  <c:v>106.90542239454022</c:v>
                </c:pt>
                <c:pt idx="15">
                  <c:v>106.71889200595579</c:v>
                </c:pt>
                <c:pt idx="16">
                  <c:v>108.3625263785131</c:v>
                </c:pt>
                <c:pt idx="17">
                  <c:v>104.08010576570329</c:v>
                </c:pt>
                <c:pt idx="18">
                  <c:v>101.33013955678165</c:v>
                </c:pt>
                <c:pt idx="19">
                  <c:v>97.361344418990285</c:v>
                </c:pt>
                <c:pt idx="20">
                  <c:v>98.62668218060314</c:v>
                </c:pt>
                <c:pt idx="21">
                  <c:v>100.42137832663246</c:v>
                </c:pt>
                <c:pt idx="22">
                  <c:v>95.855224223726736</c:v>
                </c:pt>
                <c:pt idx="23">
                  <c:v>98.689926328298</c:v>
                </c:pt>
                <c:pt idx="24">
                  <c:v>100.46654163406639</c:v>
                </c:pt>
                <c:pt idx="25">
                  <c:v>98.772205073072286</c:v>
                </c:pt>
                <c:pt idx="26">
                  <c:v>98.063109720746482</c:v>
                </c:pt>
                <c:pt idx="27">
                  <c:v>101.56920127626263</c:v>
                </c:pt>
                <c:pt idx="28">
                  <c:v>98.094289080567989</c:v>
                </c:pt>
                <c:pt idx="29">
                  <c:v>100.21284140868016</c:v>
                </c:pt>
                <c:pt idx="30">
                  <c:v>100.2719739356133</c:v>
                </c:pt>
                <c:pt idx="31">
                  <c:v>98.260429796590472</c:v>
                </c:pt>
                <c:pt idx="32">
                  <c:v>96.053057750248115</c:v>
                </c:pt>
                <c:pt idx="33">
                  <c:v>96.382199931220526</c:v>
                </c:pt>
                <c:pt idx="34">
                  <c:v>100.27764315792746</c:v>
                </c:pt>
                <c:pt idx="35">
                  <c:v>104.0190841424938</c:v>
                </c:pt>
                <c:pt idx="36">
                  <c:v>105.40256283011389</c:v>
                </c:pt>
                <c:pt idx="37">
                  <c:v>101.11147552545198</c:v>
                </c:pt>
                <c:pt idx="38">
                  <c:v>97.199982808691146</c:v>
                </c:pt>
                <c:pt idx="39">
                  <c:v>92.933629655479891</c:v>
                </c:pt>
                <c:pt idx="40">
                  <c:v>96.516705860841654</c:v>
                </c:pt>
                <c:pt idx="41">
                  <c:v>99.805667792515706</c:v>
                </c:pt>
                <c:pt idx="42">
                  <c:v>97.635717510503255</c:v>
                </c:pt>
                <c:pt idx="43">
                  <c:v>98.623679633801984</c:v>
                </c:pt>
                <c:pt idx="44">
                  <c:v>99.999652910512665</c:v>
                </c:pt>
                <c:pt idx="45">
                  <c:v>105.34815253706842</c:v>
                </c:pt>
                <c:pt idx="46">
                  <c:v>108.41477375446766</c:v>
                </c:pt>
                <c:pt idx="47">
                  <c:v>109.50403433667918</c:v>
                </c:pt>
                <c:pt idx="48">
                  <c:v>116.39526658466944</c:v>
                </c:pt>
                <c:pt idx="49">
                  <c:v>119.44808114804745</c:v>
                </c:pt>
                <c:pt idx="50">
                  <c:v>122.22937330775773</c:v>
                </c:pt>
                <c:pt idx="51">
                  <c:v>129.69597217438161</c:v>
                </c:pt>
                <c:pt idx="52">
                  <c:v>135.19609458370022</c:v>
                </c:pt>
                <c:pt idx="53">
                  <c:v>127.65298646007888</c:v>
                </c:pt>
                <c:pt idx="54">
                  <c:v>128.97285488122537</c:v>
                </c:pt>
                <c:pt idx="55">
                  <c:v>131.47860314097554</c:v>
                </c:pt>
                <c:pt idx="56">
                  <c:v>127.01461309023568</c:v>
                </c:pt>
                <c:pt idx="57">
                  <c:v>127.95397847607263</c:v>
                </c:pt>
                <c:pt idx="58">
                  <c:v>129.71233547700052</c:v>
                </c:pt>
                <c:pt idx="59">
                  <c:v>133.45845876956955</c:v>
                </c:pt>
                <c:pt idx="60">
                  <c:v>139.89282990779023</c:v>
                </c:pt>
                <c:pt idx="61">
                  <c:v>147.14727363408778</c:v>
                </c:pt>
                <c:pt idx="62">
                  <c:v>157.58518585144296</c:v>
                </c:pt>
                <c:pt idx="63">
                  <c:v>161.73329400687118</c:v>
                </c:pt>
                <c:pt idx="64">
                  <c:v>158.76568478209018</c:v>
                </c:pt>
                <c:pt idx="65">
                  <c:v>152.8243099491776</c:v>
                </c:pt>
                <c:pt idx="66">
                  <c:v>142.14835657528297</c:v>
                </c:pt>
              </c:numCache>
            </c:numRef>
          </c:val>
          <c:smooth val="0"/>
          <c:extLst>
            <c:ext xmlns:c16="http://schemas.microsoft.com/office/drawing/2014/chart" uri="{C3380CC4-5D6E-409C-BE32-E72D297353CC}">
              <c16:uniqueId val="{00000000-E6C9-4677-A515-CC2B66425822}"/>
            </c:ext>
          </c:extLst>
        </c:ser>
        <c:ser>
          <c:idx val="1"/>
          <c:order val="1"/>
          <c:tx>
            <c:strRef>
              <c:f>Sheet17!$C$1</c:f>
              <c:strCache>
                <c:ptCount val="1"/>
                <c:pt idx="0">
                  <c:v>Global Energy Price Index</c:v>
                </c:pt>
              </c:strCache>
            </c:strRef>
          </c:tx>
          <c:spPr>
            <a:ln w="28575" cap="rnd">
              <a:solidFill>
                <a:srgbClr val="F2A900"/>
              </a:solidFill>
              <a:round/>
            </a:ln>
            <a:effectLst/>
          </c:spPr>
          <c:marker>
            <c:symbol val="none"/>
          </c:marker>
          <c:cat>
            <c:numRef>
              <c:f>Sheet17!$A$2:$A$68</c:f>
              <c:numCache>
                <c:formatCode>m/d/yyyy</c:formatCode>
                <c:ptCount val="67"/>
                <c:pt idx="0">
                  <c:v>42736</c:v>
                </c:pt>
                <c:pt idx="1">
                  <c:v>42767</c:v>
                </c:pt>
                <c:pt idx="2">
                  <c:v>42795</c:v>
                </c:pt>
                <c:pt idx="3">
                  <c:v>42826</c:v>
                </c:pt>
                <c:pt idx="4">
                  <c:v>42856</c:v>
                </c:pt>
                <c:pt idx="5">
                  <c:v>42887</c:v>
                </c:pt>
                <c:pt idx="6">
                  <c:v>42917</c:v>
                </c:pt>
                <c:pt idx="7">
                  <c:v>42948</c:v>
                </c:pt>
                <c:pt idx="8">
                  <c:v>42979</c:v>
                </c:pt>
                <c:pt idx="9">
                  <c:v>43009</c:v>
                </c:pt>
                <c:pt idx="10">
                  <c:v>43040</c:v>
                </c:pt>
                <c:pt idx="11">
                  <c:v>43070</c:v>
                </c:pt>
                <c:pt idx="12">
                  <c:v>43101</c:v>
                </c:pt>
                <c:pt idx="13">
                  <c:v>43132</c:v>
                </c:pt>
                <c:pt idx="14">
                  <c:v>43160</c:v>
                </c:pt>
                <c:pt idx="15">
                  <c:v>43191</c:v>
                </c:pt>
                <c:pt idx="16">
                  <c:v>43221</c:v>
                </c:pt>
                <c:pt idx="17">
                  <c:v>43252</c:v>
                </c:pt>
                <c:pt idx="18">
                  <c:v>43282</c:v>
                </c:pt>
                <c:pt idx="19">
                  <c:v>43313</c:v>
                </c:pt>
                <c:pt idx="20">
                  <c:v>43344</c:v>
                </c:pt>
                <c:pt idx="21">
                  <c:v>43374</c:v>
                </c:pt>
                <c:pt idx="22">
                  <c:v>43405</c:v>
                </c:pt>
                <c:pt idx="23">
                  <c:v>43435</c:v>
                </c:pt>
                <c:pt idx="24">
                  <c:v>43466</c:v>
                </c:pt>
                <c:pt idx="25">
                  <c:v>43497</c:v>
                </c:pt>
                <c:pt idx="26">
                  <c:v>43525</c:v>
                </c:pt>
                <c:pt idx="27">
                  <c:v>43556</c:v>
                </c:pt>
                <c:pt idx="28">
                  <c:v>43586</c:v>
                </c:pt>
                <c:pt idx="29">
                  <c:v>43617</c:v>
                </c:pt>
                <c:pt idx="30">
                  <c:v>43647</c:v>
                </c:pt>
                <c:pt idx="31">
                  <c:v>43678</c:v>
                </c:pt>
                <c:pt idx="32">
                  <c:v>43709</c:v>
                </c:pt>
                <c:pt idx="33">
                  <c:v>43739</c:v>
                </c:pt>
                <c:pt idx="34">
                  <c:v>43770</c:v>
                </c:pt>
                <c:pt idx="35">
                  <c:v>43800</c:v>
                </c:pt>
                <c:pt idx="36">
                  <c:v>43831</c:v>
                </c:pt>
                <c:pt idx="37">
                  <c:v>43862</c:v>
                </c:pt>
                <c:pt idx="38">
                  <c:v>43891</c:v>
                </c:pt>
                <c:pt idx="39">
                  <c:v>43922</c:v>
                </c:pt>
                <c:pt idx="40">
                  <c:v>43952</c:v>
                </c:pt>
                <c:pt idx="41">
                  <c:v>43983</c:v>
                </c:pt>
                <c:pt idx="42">
                  <c:v>44013</c:v>
                </c:pt>
                <c:pt idx="43">
                  <c:v>44044</c:v>
                </c:pt>
                <c:pt idx="44">
                  <c:v>44075</c:v>
                </c:pt>
                <c:pt idx="45">
                  <c:v>44105</c:v>
                </c:pt>
                <c:pt idx="46">
                  <c:v>44136</c:v>
                </c:pt>
                <c:pt idx="47">
                  <c:v>44166</c:v>
                </c:pt>
                <c:pt idx="48">
                  <c:v>44197</c:v>
                </c:pt>
                <c:pt idx="49">
                  <c:v>44228</c:v>
                </c:pt>
                <c:pt idx="50">
                  <c:v>44256</c:v>
                </c:pt>
                <c:pt idx="51">
                  <c:v>44287</c:v>
                </c:pt>
                <c:pt idx="52">
                  <c:v>44317</c:v>
                </c:pt>
                <c:pt idx="53">
                  <c:v>44348</c:v>
                </c:pt>
                <c:pt idx="54">
                  <c:v>44378</c:v>
                </c:pt>
                <c:pt idx="55">
                  <c:v>44409</c:v>
                </c:pt>
                <c:pt idx="56">
                  <c:v>44440</c:v>
                </c:pt>
                <c:pt idx="57">
                  <c:v>44470</c:v>
                </c:pt>
                <c:pt idx="58">
                  <c:v>44501</c:v>
                </c:pt>
                <c:pt idx="59">
                  <c:v>44531</c:v>
                </c:pt>
                <c:pt idx="60">
                  <c:v>44562</c:v>
                </c:pt>
                <c:pt idx="61">
                  <c:v>44593</c:v>
                </c:pt>
                <c:pt idx="62">
                  <c:v>44621</c:v>
                </c:pt>
                <c:pt idx="63">
                  <c:v>44652</c:v>
                </c:pt>
                <c:pt idx="64">
                  <c:v>44682</c:v>
                </c:pt>
                <c:pt idx="65">
                  <c:v>44713</c:v>
                </c:pt>
                <c:pt idx="66">
                  <c:v>44743</c:v>
                </c:pt>
              </c:numCache>
            </c:numRef>
          </c:cat>
          <c:val>
            <c:numRef>
              <c:f>Sheet17!$C$2:$C$68</c:f>
              <c:numCache>
                <c:formatCode>General</c:formatCode>
                <c:ptCount val="67"/>
                <c:pt idx="0">
                  <c:v>128.36135848004278</c:v>
                </c:pt>
                <c:pt idx="1">
                  <c:v>125.79656347914725</c:v>
                </c:pt>
                <c:pt idx="2">
                  <c:v>115.3796791736994</c:v>
                </c:pt>
                <c:pt idx="3">
                  <c:v>118.67056335086043</c:v>
                </c:pt>
                <c:pt idx="4">
                  <c:v>114.2050690411769</c:v>
                </c:pt>
                <c:pt idx="5">
                  <c:v>107.52335107711266</c:v>
                </c:pt>
                <c:pt idx="6">
                  <c:v>110.75131993385834</c:v>
                </c:pt>
                <c:pt idx="7">
                  <c:v>117.42813984905561</c:v>
                </c:pt>
                <c:pt idx="8">
                  <c:v>125.15719435176389</c:v>
                </c:pt>
                <c:pt idx="9">
                  <c:v>130.01377160729803</c:v>
                </c:pt>
                <c:pt idx="10">
                  <c:v>141.03097352935666</c:v>
                </c:pt>
                <c:pt idx="11">
                  <c:v>143.96169316947143</c:v>
                </c:pt>
                <c:pt idx="12">
                  <c:v>153.41691321823399</c:v>
                </c:pt>
                <c:pt idx="13">
                  <c:v>147.13222714771285</c:v>
                </c:pt>
                <c:pt idx="14">
                  <c:v>146.45468995895493</c:v>
                </c:pt>
                <c:pt idx="15">
                  <c:v>149.17943696990915</c:v>
                </c:pt>
                <c:pt idx="16">
                  <c:v>157.62219220860354</c:v>
                </c:pt>
                <c:pt idx="17">
                  <c:v>158.70864905047389</c:v>
                </c:pt>
                <c:pt idx="18">
                  <c:v>156.98921398535438</c:v>
                </c:pt>
                <c:pt idx="19">
                  <c:v>154.57926227742271</c:v>
                </c:pt>
                <c:pt idx="20">
                  <c:v>165.76203267601238</c:v>
                </c:pt>
                <c:pt idx="21">
                  <c:v>169.14693758980837</c:v>
                </c:pt>
                <c:pt idx="22">
                  <c:v>145.35246439773621</c:v>
                </c:pt>
                <c:pt idx="23">
                  <c:v>128.93669765834636</c:v>
                </c:pt>
                <c:pt idx="24">
                  <c:v>131.14052477298128</c:v>
                </c:pt>
                <c:pt idx="25">
                  <c:v>135.32078070988047</c:v>
                </c:pt>
                <c:pt idx="26">
                  <c:v>137.05015044527471</c:v>
                </c:pt>
                <c:pt idx="27">
                  <c:v>140.77604989947628</c:v>
                </c:pt>
                <c:pt idx="28">
                  <c:v>136.43550995721301</c:v>
                </c:pt>
                <c:pt idx="29">
                  <c:v>121.8671346621524</c:v>
                </c:pt>
                <c:pt idx="30">
                  <c:v>125.24218636851752</c:v>
                </c:pt>
                <c:pt idx="31">
                  <c:v>117.21281787899248</c:v>
                </c:pt>
                <c:pt idx="32">
                  <c:v>122.68890194239469</c:v>
                </c:pt>
                <c:pt idx="33">
                  <c:v>120.2909808820157</c:v>
                </c:pt>
                <c:pt idx="34">
                  <c:v>128.49478590525675</c:v>
                </c:pt>
                <c:pt idx="35">
                  <c:v>131.69846351178705</c:v>
                </c:pt>
                <c:pt idx="36">
                  <c:v>126.6489296802808</c:v>
                </c:pt>
                <c:pt idx="37">
                  <c:v>109.84860046803831</c:v>
                </c:pt>
                <c:pt idx="38">
                  <c:v>72.256543921098654</c:v>
                </c:pt>
                <c:pt idx="39">
                  <c:v>55.30461622507633</c:v>
                </c:pt>
                <c:pt idx="40">
                  <c:v>68.836664959343963</c:v>
                </c:pt>
                <c:pt idx="41">
                  <c:v>82.461244273540018</c:v>
                </c:pt>
                <c:pt idx="42">
                  <c:v>86.604661441971928</c:v>
                </c:pt>
                <c:pt idx="43">
                  <c:v>93.314300957087326</c:v>
                </c:pt>
                <c:pt idx="44">
                  <c:v>91.463884259778354</c:v>
                </c:pt>
                <c:pt idx="45">
                  <c:v>95.492766400166346</c:v>
                </c:pt>
                <c:pt idx="46">
                  <c:v>101.13511489651228</c:v>
                </c:pt>
                <c:pt idx="47">
                  <c:v>119.05966806989495</c:v>
                </c:pt>
                <c:pt idx="48">
                  <c:v>139.10899438571815</c:v>
                </c:pt>
                <c:pt idx="49">
                  <c:v>138.20658853020558</c:v>
                </c:pt>
                <c:pt idx="50">
                  <c:v>142.63428447904624</c:v>
                </c:pt>
                <c:pt idx="51">
                  <c:v>143.71642184568782</c:v>
                </c:pt>
                <c:pt idx="52">
                  <c:v>154.81614748348815</c:v>
                </c:pt>
                <c:pt idx="53">
                  <c:v>171.0615942211742</c:v>
                </c:pt>
                <c:pt idx="54">
                  <c:v>181.39962706671423</c:v>
                </c:pt>
                <c:pt idx="55">
                  <c:v>183.93689676530801</c:v>
                </c:pt>
                <c:pt idx="56">
                  <c:v>213.27044597973943</c:v>
                </c:pt>
                <c:pt idx="57">
                  <c:v>256.8101378481449</c:v>
                </c:pt>
                <c:pt idx="58">
                  <c:v>235.99471657010835</c:v>
                </c:pt>
                <c:pt idx="59">
                  <c:v>240.57445638309025</c:v>
                </c:pt>
                <c:pt idx="60">
                  <c:v>242.14130076226544</c:v>
                </c:pt>
                <c:pt idx="61">
                  <c:v>260.8031191932543</c:v>
                </c:pt>
                <c:pt idx="62">
                  <c:v>332.73524245641579</c:v>
                </c:pt>
                <c:pt idx="63">
                  <c:v>301.11973615546043</c:v>
                </c:pt>
                <c:pt idx="64">
                  <c:v>307.34985289473769</c:v>
                </c:pt>
                <c:pt idx="65">
                  <c:v>328.82512057400811</c:v>
                </c:pt>
                <c:pt idx="66">
                  <c:v>344.87224696148758</c:v>
                </c:pt>
              </c:numCache>
            </c:numRef>
          </c:val>
          <c:smooth val="0"/>
          <c:extLst>
            <c:ext xmlns:c16="http://schemas.microsoft.com/office/drawing/2014/chart" uri="{C3380CC4-5D6E-409C-BE32-E72D297353CC}">
              <c16:uniqueId val="{00000001-E6C9-4677-A515-CC2B66425822}"/>
            </c:ext>
          </c:extLst>
        </c:ser>
        <c:dLbls>
          <c:showLegendKey val="0"/>
          <c:showVal val="0"/>
          <c:showCatName val="0"/>
          <c:showSerName val="0"/>
          <c:showPercent val="0"/>
          <c:showBubbleSize val="0"/>
        </c:dLbls>
        <c:smooth val="0"/>
        <c:axId val="491530591"/>
        <c:axId val="491535999"/>
      </c:lineChart>
      <c:dateAx>
        <c:axId val="491530591"/>
        <c:scaling>
          <c:orientation val="minMax"/>
        </c:scaling>
        <c:delete val="0"/>
        <c:axPos val="b"/>
        <c:numFmt formatCode="mmm\-yyyy" sourceLinked="0"/>
        <c:majorTickMark val="out"/>
        <c:minorTickMark val="none"/>
        <c:tickLblPos val="nextTo"/>
        <c:spPr>
          <a:noFill/>
          <a:ln w="9525" cap="flat" cmpd="sng" algn="ctr">
            <a:solidFill>
              <a:schemeClr val="tx1">
                <a:lumMod val="15000"/>
                <a:lumOff val="85000"/>
              </a:schemeClr>
            </a:solidFill>
            <a:round/>
          </a:ln>
          <a:effectLst/>
        </c:spPr>
        <c:txPr>
          <a:bodyPr rot="-5400000" spcFirstLastPara="1" vertOverflow="ellipsis" wrap="square" anchor="ctr" anchorCtr="1"/>
          <a:lstStyle/>
          <a:p>
            <a:pPr>
              <a:defRPr sz="8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crossAx val="491535999"/>
        <c:crosses val="autoZero"/>
        <c:auto val="1"/>
        <c:lblOffset val="100"/>
        <c:baseTimeUnit val="months"/>
        <c:majorUnit val="6"/>
        <c:majorTimeUnit val="months"/>
      </c:dateAx>
      <c:valAx>
        <c:axId val="491535999"/>
        <c:scaling>
          <c:orientation val="minMax"/>
          <c:max val="350"/>
          <c:min val="0"/>
        </c:scaling>
        <c:delete val="0"/>
        <c:axPos val="l"/>
        <c:numFmt formatCode="General" sourceLinked="1"/>
        <c:majorTickMark val="in"/>
        <c:minorTickMark val="none"/>
        <c:tickLblPos val="nextTo"/>
        <c:spPr>
          <a:noFill/>
          <a:ln>
            <a:solidFill>
              <a:srgbClr val="D9D9D9"/>
            </a:solidFill>
          </a:ln>
          <a:effectLst/>
        </c:spPr>
        <c:txPr>
          <a:bodyPr rot="-60000000" spcFirstLastPara="1" vertOverflow="ellipsis" vert="horz" wrap="square" anchor="ctr" anchorCtr="1"/>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crossAx val="491530591"/>
        <c:crosses val="autoZero"/>
        <c:crossBetween val="between"/>
      </c:valAx>
      <c:spPr>
        <a:noFill/>
        <a:ln>
          <a:noFill/>
        </a:ln>
        <a:effectLst/>
      </c:spPr>
    </c:plotArea>
    <c:legend>
      <c:legendPos val="b"/>
      <c:layout>
        <c:manualLayout>
          <c:xMode val="edge"/>
          <c:yMode val="edge"/>
          <c:x val="0.16999044232780067"/>
          <c:y val="6.2292222968163981E-2"/>
          <c:w val="0.39890779278036287"/>
          <c:h val="0.1069136182606545"/>
        </c:manualLayout>
      </c:layout>
      <c:overlay val="0"/>
      <c:spPr>
        <a:noFill/>
        <a:ln>
          <a:noFill/>
        </a:ln>
        <a:effectLst/>
      </c:spPr>
      <c:txPr>
        <a:bodyPr rot="0" spcFirstLastPara="1" vertOverflow="ellipsis" vert="horz" wrap="square" anchor="ctr" anchorCtr="1"/>
        <a:lstStyle/>
        <a:p>
          <a:pPr>
            <a:defRPr sz="8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userShapes r:id="rId4"/>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7219196407700021E-2"/>
          <c:y val="3.5216762690003262E-2"/>
          <c:w val="0.91188372872214352"/>
          <c:h val="0.85021515210764431"/>
        </c:manualLayout>
      </c:layout>
      <c:barChart>
        <c:barDir val="col"/>
        <c:grouping val="clustered"/>
        <c:varyColors val="0"/>
        <c:ser>
          <c:idx val="1"/>
          <c:order val="1"/>
          <c:tx>
            <c:strRef>
              <c:f>RGDP_F!$O$4</c:f>
              <c:strCache>
                <c:ptCount val="1"/>
                <c:pt idx="0">
                  <c:v>Real GDP: Oct. 2021 WEO</c:v>
                </c:pt>
              </c:strCache>
            </c:strRef>
          </c:tx>
          <c:spPr>
            <a:solidFill>
              <a:srgbClr val="002060"/>
            </a:solidFill>
            <a:ln>
              <a:noFill/>
            </a:ln>
            <a:effectLst/>
          </c:spPr>
          <c:invertIfNegative val="0"/>
          <c:cat>
            <c:strRef>
              <c:f>RGDP_F!$M$5:$M$8</c:f>
              <c:strCache>
                <c:ptCount val="4"/>
                <c:pt idx="0">
                  <c:v>CAREC</c:v>
                </c:pt>
                <c:pt idx="1">
                  <c:v>CCA</c:v>
                </c:pt>
                <c:pt idx="2">
                  <c:v>CCA OE</c:v>
                </c:pt>
                <c:pt idx="3">
                  <c:v>CCA OI</c:v>
                </c:pt>
              </c:strCache>
            </c:strRef>
          </c:cat>
          <c:val>
            <c:numRef>
              <c:f>RGDP_F!$O$5:$O$8</c:f>
              <c:numCache>
                <c:formatCode>0.00</c:formatCode>
                <c:ptCount val="4"/>
                <c:pt idx="0">
                  <c:v>4.7542434226079289</c:v>
                </c:pt>
                <c:pt idx="1">
                  <c:v>4.3471269469337432</c:v>
                </c:pt>
                <c:pt idx="2">
                  <c:v>3.3679766690176085</c:v>
                </c:pt>
                <c:pt idx="3">
                  <c:v>5.9857017978358824</c:v>
                </c:pt>
              </c:numCache>
            </c:numRef>
          </c:val>
          <c:extLst>
            <c:ext xmlns:c16="http://schemas.microsoft.com/office/drawing/2014/chart" uri="{C3380CC4-5D6E-409C-BE32-E72D297353CC}">
              <c16:uniqueId val="{00000000-7B00-4A74-9A48-AB3DBE687B12}"/>
            </c:ext>
          </c:extLst>
        </c:ser>
        <c:dLbls>
          <c:showLegendKey val="0"/>
          <c:showVal val="0"/>
          <c:showCatName val="0"/>
          <c:showSerName val="0"/>
          <c:showPercent val="0"/>
          <c:showBubbleSize val="0"/>
        </c:dLbls>
        <c:gapWidth val="80"/>
        <c:axId val="1132253599"/>
        <c:axId val="1132241951"/>
      </c:barChart>
      <c:lineChart>
        <c:grouping val="standard"/>
        <c:varyColors val="0"/>
        <c:ser>
          <c:idx val="0"/>
          <c:order val="0"/>
          <c:tx>
            <c:strRef>
              <c:f>RGDP_F!$N$4</c:f>
              <c:strCache>
                <c:ptCount val="1"/>
                <c:pt idx="0">
                  <c:v>Real GDP: Apr. 2022 WEO</c:v>
                </c:pt>
              </c:strCache>
            </c:strRef>
          </c:tx>
          <c:spPr>
            <a:ln w="28575" cap="rnd">
              <a:noFill/>
              <a:round/>
            </a:ln>
            <a:effectLst/>
          </c:spPr>
          <c:marker>
            <c:symbol val="circle"/>
            <c:size val="6"/>
            <c:spPr>
              <a:solidFill>
                <a:srgbClr val="FF0000"/>
              </a:solidFill>
              <a:ln w="9525">
                <a:solidFill>
                  <a:schemeClr val="accent1"/>
                </a:solidFill>
              </a:ln>
              <a:effectLst/>
            </c:spPr>
          </c:marker>
          <c:cat>
            <c:strRef>
              <c:f>RGDP_F!$M$5:$M$8</c:f>
              <c:strCache>
                <c:ptCount val="4"/>
                <c:pt idx="0">
                  <c:v>CAREC</c:v>
                </c:pt>
                <c:pt idx="1">
                  <c:v>CCA</c:v>
                </c:pt>
                <c:pt idx="2">
                  <c:v>CCA OE</c:v>
                </c:pt>
                <c:pt idx="3">
                  <c:v>CCA OI</c:v>
                </c:pt>
              </c:strCache>
            </c:strRef>
          </c:cat>
          <c:val>
            <c:numRef>
              <c:f>RGDP_F!$N$5:$N$8</c:f>
              <c:numCache>
                <c:formatCode>0.00</c:formatCode>
                <c:ptCount val="4"/>
                <c:pt idx="0">
                  <c:v>4.5847402237309467</c:v>
                </c:pt>
                <c:pt idx="1">
                  <c:v>5.5914214941983165</c:v>
                </c:pt>
                <c:pt idx="2">
                  <c:v>4.444907495658688</c:v>
                </c:pt>
                <c:pt idx="3">
                  <c:v>7.5315841059013406</c:v>
                </c:pt>
              </c:numCache>
            </c:numRef>
          </c:val>
          <c:smooth val="0"/>
          <c:extLst>
            <c:ext xmlns:c16="http://schemas.microsoft.com/office/drawing/2014/chart" uri="{C3380CC4-5D6E-409C-BE32-E72D297353CC}">
              <c16:uniqueId val="{00000001-7B00-4A74-9A48-AB3DBE687B12}"/>
            </c:ext>
          </c:extLst>
        </c:ser>
        <c:dLbls>
          <c:showLegendKey val="0"/>
          <c:showVal val="0"/>
          <c:showCatName val="0"/>
          <c:showSerName val="0"/>
          <c:showPercent val="0"/>
          <c:showBubbleSize val="0"/>
        </c:dLbls>
        <c:marker val="1"/>
        <c:smooth val="0"/>
        <c:axId val="1132253599"/>
        <c:axId val="1132241951"/>
      </c:lineChart>
      <c:catAx>
        <c:axId val="1132253599"/>
        <c:scaling>
          <c:orientation val="minMax"/>
        </c:scaling>
        <c:delete val="0"/>
        <c:axPos val="b"/>
        <c:numFmt formatCode="General" sourceLinked="1"/>
        <c:majorTickMark val="none"/>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crossAx val="1132241951"/>
        <c:crosses val="autoZero"/>
        <c:auto val="1"/>
        <c:lblAlgn val="ctr"/>
        <c:lblOffset val="100"/>
        <c:noMultiLvlLbl val="0"/>
      </c:catAx>
      <c:valAx>
        <c:axId val="1132241951"/>
        <c:scaling>
          <c:orientation val="minMax"/>
        </c:scaling>
        <c:delete val="0"/>
        <c:axPos val="l"/>
        <c:numFmt formatCode="0" sourceLinked="0"/>
        <c:majorTickMark val="in"/>
        <c:minorTickMark val="none"/>
        <c:tickLblPos val="nextTo"/>
        <c:spPr>
          <a:noFill/>
          <a:ln>
            <a:solidFill>
              <a:schemeClr val="bg1">
                <a:lumMod val="75000"/>
              </a:schemeClr>
            </a:solidFill>
          </a:ln>
          <a:effectLst/>
        </c:spPr>
        <c:txPr>
          <a:bodyPr rot="-60000000" spcFirstLastPara="1" vertOverflow="ellipsis" vert="horz" wrap="square" anchor="ctr" anchorCtr="1"/>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crossAx val="1132253599"/>
        <c:crosses val="autoZero"/>
        <c:crossBetween val="between"/>
      </c:valAx>
      <c:spPr>
        <a:noFill/>
        <a:ln>
          <a:noFill/>
        </a:ln>
        <a:effectLst/>
      </c:spPr>
    </c:plotArea>
    <c:legend>
      <c:legendPos val="b"/>
      <c:layout>
        <c:manualLayout>
          <c:xMode val="edge"/>
          <c:yMode val="edge"/>
          <c:x val="4.9586905180233565E-2"/>
          <c:y val="3.161592214350973E-2"/>
          <c:w val="0.51070015009247982"/>
          <c:h val="0.12700334442794961"/>
        </c:manualLayout>
      </c:layout>
      <c:overlay val="0"/>
      <c:spPr>
        <a:noFill/>
        <a:ln>
          <a:noFill/>
        </a:ln>
        <a:effectLst/>
      </c:spPr>
      <c:txPr>
        <a:bodyPr rot="0" spcFirstLastPara="1" vertOverflow="ellipsis" vert="horz" wrap="square" anchor="ctr" anchorCtr="1"/>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sz="900">
          <a:solidFill>
            <a:sysClr val="windowText" lastClr="000000"/>
          </a:solidFill>
          <a:latin typeface="Arial" panose="020B0604020202020204" pitchFamily="34" charset="0"/>
          <a:cs typeface="Arial" panose="020B0604020202020204" pitchFamily="34" charset="0"/>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7094706133387486E-2"/>
          <c:y val="5.0925925925925923E-2"/>
          <c:w val="0.89842291378787487"/>
          <c:h val="0.8597209188274374"/>
        </c:manualLayout>
      </c:layout>
      <c:barChart>
        <c:barDir val="col"/>
        <c:grouping val="stacked"/>
        <c:varyColors val="0"/>
        <c:ser>
          <c:idx val="1"/>
          <c:order val="0"/>
          <c:tx>
            <c:strRef>
              <c:f>DEBT!$Y$5</c:f>
              <c:strCache>
                <c:ptCount val="1"/>
                <c:pt idx="0">
                  <c:v>2019</c:v>
                </c:pt>
              </c:strCache>
            </c:strRef>
          </c:tx>
          <c:spPr>
            <a:solidFill>
              <a:srgbClr val="002060"/>
            </a:solidFill>
            <a:ln>
              <a:noFill/>
            </a:ln>
            <a:effectLst/>
          </c:spPr>
          <c:invertIfNegative val="0"/>
          <c:cat>
            <c:strRef>
              <c:f>(DEBT!$W$6:$X$9,DEBT!$W$11:$X$16)</c:f>
              <c:strCache>
                <c:ptCount val="10"/>
                <c:pt idx="0">
                  <c:v>MNG</c:v>
                </c:pt>
                <c:pt idx="1">
                  <c:v>PAK</c:v>
                </c:pt>
                <c:pt idx="2">
                  <c:v>CHN</c:v>
                </c:pt>
                <c:pt idx="3">
                  <c:v>KGZ</c:v>
                </c:pt>
                <c:pt idx="4">
                  <c:v>GEO</c:v>
                </c:pt>
                <c:pt idx="5">
                  <c:v>TJK</c:v>
                </c:pt>
                <c:pt idx="6">
                  <c:v>UZB</c:v>
                </c:pt>
                <c:pt idx="7">
                  <c:v>AZE</c:v>
                </c:pt>
                <c:pt idx="8">
                  <c:v>KAZ</c:v>
                </c:pt>
                <c:pt idx="9">
                  <c:v>TKM</c:v>
                </c:pt>
              </c:strCache>
              <c:extLst/>
            </c:strRef>
          </c:cat>
          <c:val>
            <c:numRef>
              <c:f>(DEBT!$Y$6:$Y$9,DEBT!$Y$11:$Y$16)</c:f>
              <c:numCache>
                <c:formatCode>0.00</c:formatCode>
                <c:ptCount val="10"/>
                <c:pt idx="0">
                  <c:v>78.474597315550767</c:v>
                </c:pt>
                <c:pt idx="1">
                  <c:v>77.504627207450113</c:v>
                </c:pt>
                <c:pt idx="2">
                  <c:v>57.244348400678149</c:v>
                </c:pt>
                <c:pt idx="3">
                  <c:v>51.602906048156463</c:v>
                </c:pt>
                <c:pt idx="4">
                  <c:v>40.43390108099176</c:v>
                </c:pt>
                <c:pt idx="5">
                  <c:v>43.052285103741887</c:v>
                </c:pt>
                <c:pt idx="6">
                  <c:v>28.359785895787347</c:v>
                </c:pt>
                <c:pt idx="7">
                  <c:v>17.656182895394778</c:v>
                </c:pt>
                <c:pt idx="8">
                  <c:v>19.943727311643755</c:v>
                </c:pt>
                <c:pt idx="9">
                  <c:v>15.293069910180243</c:v>
                </c:pt>
              </c:numCache>
              <c:extLst/>
            </c:numRef>
          </c:val>
          <c:extLst>
            <c:ext xmlns:c16="http://schemas.microsoft.com/office/drawing/2014/chart" uri="{C3380CC4-5D6E-409C-BE32-E72D297353CC}">
              <c16:uniqueId val="{00000000-45AE-47FA-A0CC-E91E7F4BEDC8}"/>
            </c:ext>
          </c:extLst>
        </c:ser>
        <c:dLbls>
          <c:showLegendKey val="0"/>
          <c:showVal val="0"/>
          <c:showCatName val="0"/>
          <c:showSerName val="0"/>
          <c:showPercent val="0"/>
          <c:showBubbleSize val="0"/>
        </c:dLbls>
        <c:gapWidth val="89"/>
        <c:overlap val="100"/>
        <c:axId val="531205984"/>
        <c:axId val="531204320"/>
      </c:barChart>
      <c:lineChart>
        <c:grouping val="standard"/>
        <c:varyColors val="0"/>
        <c:ser>
          <c:idx val="0"/>
          <c:order val="1"/>
          <c:tx>
            <c:strRef>
              <c:f>DEBT!$AA$5</c:f>
              <c:strCache>
                <c:ptCount val="1"/>
                <c:pt idx="0">
                  <c:v>2021</c:v>
                </c:pt>
              </c:strCache>
            </c:strRef>
          </c:tx>
          <c:spPr>
            <a:ln w="28575" cap="rnd">
              <a:noFill/>
              <a:round/>
            </a:ln>
            <a:effectLst/>
          </c:spPr>
          <c:marker>
            <c:symbol val="circle"/>
            <c:size val="6"/>
            <c:spPr>
              <a:solidFill>
                <a:schemeClr val="accent1"/>
              </a:solidFill>
              <a:ln w="9525">
                <a:solidFill>
                  <a:schemeClr val="accent1"/>
                </a:solidFill>
              </a:ln>
              <a:effectLst/>
            </c:spPr>
          </c:marker>
          <c:cat>
            <c:strRef>
              <c:f>(DEBT!$W$6:$X$9,DEBT!$W$11:$X$16)</c:f>
              <c:strCache>
                <c:ptCount val="10"/>
                <c:pt idx="0">
                  <c:v>MNG</c:v>
                </c:pt>
                <c:pt idx="1">
                  <c:v>PAK</c:v>
                </c:pt>
                <c:pt idx="2">
                  <c:v>CHN</c:v>
                </c:pt>
                <c:pt idx="3">
                  <c:v>KGZ</c:v>
                </c:pt>
                <c:pt idx="4">
                  <c:v>GEO</c:v>
                </c:pt>
                <c:pt idx="5">
                  <c:v>TJK</c:v>
                </c:pt>
                <c:pt idx="6">
                  <c:v>UZB</c:v>
                </c:pt>
                <c:pt idx="7">
                  <c:v>AZE</c:v>
                </c:pt>
                <c:pt idx="8">
                  <c:v>KAZ</c:v>
                </c:pt>
                <c:pt idx="9">
                  <c:v>TKM</c:v>
                </c:pt>
              </c:strCache>
              <c:extLst/>
            </c:strRef>
          </c:cat>
          <c:val>
            <c:numRef>
              <c:f>(DEBT!$AA$6:$AA$9,DEBT!$AA$11:$AA$16)</c:f>
              <c:numCache>
                <c:formatCode>0.00</c:formatCode>
                <c:ptCount val="10"/>
                <c:pt idx="0">
                  <c:v>94.692257546472817</c:v>
                </c:pt>
                <c:pt idx="1">
                  <c:v>73.959759765820763</c:v>
                </c:pt>
                <c:pt idx="2">
                  <c:v>73.253828340998794</c:v>
                </c:pt>
                <c:pt idx="3">
                  <c:v>61.116477538145553</c:v>
                </c:pt>
                <c:pt idx="4">
                  <c:v>49.495421539306037</c:v>
                </c:pt>
                <c:pt idx="5">
                  <c:v>44.402592770279945</c:v>
                </c:pt>
                <c:pt idx="6">
                  <c:v>35.754154755808052</c:v>
                </c:pt>
                <c:pt idx="7">
                  <c:v>26.44681054990593</c:v>
                </c:pt>
                <c:pt idx="8">
                  <c:v>25.100450254434847</c:v>
                </c:pt>
                <c:pt idx="9">
                  <c:v>11.07858478880893</c:v>
                </c:pt>
              </c:numCache>
              <c:extLst/>
            </c:numRef>
          </c:val>
          <c:smooth val="0"/>
          <c:extLst>
            <c:ext xmlns:c16="http://schemas.microsoft.com/office/drawing/2014/chart" uri="{C3380CC4-5D6E-409C-BE32-E72D297353CC}">
              <c16:uniqueId val="{00000001-45AE-47FA-A0CC-E91E7F4BEDC8}"/>
            </c:ext>
          </c:extLst>
        </c:ser>
        <c:ser>
          <c:idx val="3"/>
          <c:order val="3"/>
          <c:tx>
            <c:strRef>
              <c:f>DEBT!$AC$5</c:f>
              <c:strCache>
                <c:ptCount val="1"/>
                <c:pt idx="0">
                  <c:v>2021 CAREC average</c:v>
                </c:pt>
              </c:strCache>
            </c:strRef>
          </c:tx>
          <c:spPr>
            <a:ln w="19050" cap="rnd">
              <a:solidFill>
                <a:srgbClr val="FF0000"/>
              </a:solidFill>
              <a:round/>
            </a:ln>
            <a:effectLst/>
          </c:spPr>
          <c:marker>
            <c:symbol val="none"/>
          </c:marker>
          <c:cat>
            <c:strRef>
              <c:f>(DEBT!$W$6:$X$9,DEBT!$W$11:$X$16)</c:f>
              <c:strCache>
                <c:ptCount val="10"/>
                <c:pt idx="0">
                  <c:v>MNG</c:v>
                </c:pt>
                <c:pt idx="1">
                  <c:v>PAK</c:v>
                </c:pt>
                <c:pt idx="2">
                  <c:v>CHN</c:v>
                </c:pt>
                <c:pt idx="3">
                  <c:v>KGZ</c:v>
                </c:pt>
                <c:pt idx="4">
                  <c:v>GEO</c:v>
                </c:pt>
                <c:pt idx="5">
                  <c:v>TJK</c:v>
                </c:pt>
                <c:pt idx="6">
                  <c:v>UZB</c:v>
                </c:pt>
                <c:pt idx="7">
                  <c:v>AZE</c:v>
                </c:pt>
                <c:pt idx="8">
                  <c:v>KAZ</c:v>
                </c:pt>
                <c:pt idx="9">
                  <c:v>TKM</c:v>
                </c:pt>
              </c:strCache>
              <c:extLst/>
            </c:strRef>
          </c:cat>
          <c:val>
            <c:numRef>
              <c:f>(DEBT!$AC$6:$AC$9,DEBT!$AC$11:$AC$16)</c:f>
              <c:numCache>
                <c:formatCode>0.00</c:formatCode>
                <c:ptCount val="10"/>
                <c:pt idx="0">
                  <c:v>50.504388575471701</c:v>
                </c:pt>
                <c:pt idx="1">
                  <c:v>50.504388575471701</c:v>
                </c:pt>
                <c:pt idx="2">
                  <c:v>50.504388575471701</c:v>
                </c:pt>
                <c:pt idx="3">
                  <c:v>50.504388575471701</c:v>
                </c:pt>
                <c:pt idx="4">
                  <c:v>50.504388575471701</c:v>
                </c:pt>
                <c:pt idx="5">
                  <c:v>50.504388575471701</c:v>
                </c:pt>
                <c:pt idx="6">
                  <c:v>50.504388575471701</c:v>
                </c:pt>
                <c:pt idx="7">
                  <c:v>50.504388575471701</c:v>
                </c:pt>
                <c:pt idx="8">
                  <c:v>50.504388575471701</c:v>
                </c:pt>
                <c:pt idx="9">
                  <c:v>50.504388575471701</c:v>
                </c:pt>
              </c:numCache>
              <c:extLst/>
            </c:numRef>
          </c:val>
          <c:smooth val="0"/>
          <c:extLst>
            <c:ext xmlns:c16="http://schemas.microsoft.com/office/drawing/2014/chart" uri="{C3380CC4-5D6E-409C-BE32-E72D297353CC}">
              <c16:uniqueId val="{00000002-45AE-47FA-A0CC-E91E7F4BEDC8}"/>
            </c:ext>
          </c:extLst>
        </c:ser>
        <c:dLbls>
          <c:showLegendKey val="0"/>
          <c:showVal val="0"/>
          <c:showCatName val="0"/>
          <c:showSerName val="0"/>
          <c:showPercent val="0"/>
          <c:showBubbleSize val="0"/>
        </c:dLbls>
        <c:marker val="1"/>
        <c:smooth val="0"/>
        <c:axId val="531205984"/>
        <c:axId val="531204320"/>
        <c:extLst>
          <c:ext xmlns:c15="http://schemas.microsoft.com/office/drawing/2012/chart" uri="{02D57815-91ED-43cb-92C2-25804820EDAC}">
            <c15:filteredLineSeries>
              <c15:ser>
                <c:idx val="2"/>
                <c:order val="2"/>
                <c:tx>
                  <c:strRef>
                    <c:extLst>
                      <c:ext uri="{02D57815-91ED-43cb-92C2-25804820EDAC}">
                        <c15:formulaRef>
                          <c15:sqref>DEBT!$AB$5</c15:sqref>
                        </c15:formulaRef>
                      </c:ext>
                    </c:extLst>
                    <c:strCache>
                      <c:ptCount val="1"/>
                      <c:pt idx="0">
                        <c:v>2019 CAREC average</c:v>
                      </c:pt>
                    </c:strCache>
                  </c:strRef>
                </c:tx>
                <c:spPr>
                  <a:ln w="28575" cap="rnd">
                    <a:solidFill>
                      <a:schemeClr val="accent3"/>
                    </a:solidFill>
                    <a:round/>
                  </a:ln>
                  <a:effectLst/>
                </c:spPr>
                <c:marker>
                  <c:symbol val="none"/>
                </c:marker>
                <c:cat>
                  <c:strRef>
                    <c:extLst>
                      <c:ext uri="{02D57815-91ED-43cb-92C2-25804820EDAC}">
                        <c15:formulaRef>
                          <c15:sqref>(DEBT!$W$6:$X$9,DEBT!$W$11:$X$16)</c15:sqref>
                        </c15:formulaRef>
                      </c:ext>
                    </c:extLst>
                    <c:strCache>
                      <c:ptCount val="10"/>
                      <c:pt idx="0">
                        <c:v>MNG</c:v>
                      </c:pt>
                      <c:pt idx="1">
                        <c:v>PAK</c:v>
                      </c:pt>
                      <c:pt idx="2">
                        <c:v>CHN</c:v>
                      </c:pt>
                      <c:pt idx="3">
                        <c:v>KGZ</c:v>
                      </c:pt>
                      <c:pt idx="4">
                        <c:v>GEO</c:v>
                      </c:pt>
                      <c:pt idx="5">
                        <c:v>TJK</c:v>
                      </c:pt>
                      <c:pt idx="6">
                        <c:v>UZB</c:v>
                      </c:pt>
                      <c:pt idx="7">
                        <c:v>AZE</c:v>
                      </c:pt>
                      <c:pt idx="8">
                        <c:v>KAZ</c:v>
                      </c:pt>
                      <c:pt idx="9">
                        <c:v>TKM</c:v>
                      </c:pt>
                    </c:strCache>
                  </c:strRef>
                </c:cat>
                <c:val>
                  <c:numRef>
                    <c:extLst>
                      <c:ext uri="{02D57815-91ED-43cb-92C2-25804820EDAC}">
                        <c15:formulaRef>
                          <c15:sqref>(DEBT!$AB$6:$AB$9,DEBT!$AB$11:$AB$16)</c15:sqref>
                        </c15:formulaRef>
                      </c:ext>
                    </c:extLst>
                    <c:numCache>
                      <c:formatCode>0.00</c:formatCode>
                      <c:ptCount val="10"/>
                      <c:pt idx="0">
                        <c:v>43.604666141438635</c:v>
                      </c:pt>
                      <c:pt idx="1">
                        <c:v>43.604666141438635</c:v>
                      </c:pt>
                      <c:pt idx="2">
                        <c:v>43.604666141438635</c:v>
                      </c:pt>
                      <c:pt idx="3">
                        <c:v>43.604666141438635</c:v>
                      </c:pt>
                      <c:pt idx="4">
                        <c:v>43.604666141438635</c:v>
                      </c:pt>
                      <c:pt idx="5">
                        <c:v>43.604666141438635</c:v>
                      </c:pt>
                      <c:pt idx="6">
                        <c:v>43.604666141438635</c:v>
                      </c:pt>
                      <c:pt idx="7">
                        <c:v>43.604666141438635</c:v>
                      </c:pt>
                      <c:pt idx="8">
                        <c:v>43.604666141438635</c:v>
                      </c:pt>
                      <c:pt idx="9">
                        <c:v>43.604666141438635</c:v>
                      </c:pt>
                    </c:numCache>
                  </c:numRef>
                </c:val>
                <c:smooth val="0"/>
                <c:extLst>
                  <c:ext xmlns:c16="http://schemas.microsoft.com/office/drawing/2014/chart" uri="{C3380CC4-5D6E-409C-BE32-E72D297353CC}">
                    <c16:uniqueId val="{00000003-45AE-47FA-A0CC-E91E7F4BEDC8}"/>
                  </c:ext>
                </c:extLst>
              </c15:ser>
            </c15:filteredLineSeries>
          </c:ext>
        </c:extLst>
      </c:lineChart>
      <c:catAx>
        <c:axId val="53120598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0" spcFirstLastPara="1" vertOverflow="ellipsis" wrap="square" anchor="ctr" anchorCtr="1"/>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crossAx val="531204320"/>
        <c:crosses val="autoZero"/>
        <c:auto val="1"/>
        <c:lblAlgn val="ctr"/>
        <c:lblOffset val="100"/>
        <c:noMultiLvlLbl val="0"/>
      </c:catAx>
      <c:valAx>
        <c:axId val="531204320"/>
        <c:scaling>
          <c:orientation val="minMax"/>
          <c:min val="0"/>
        </c:scaling>
        <c:delete val="0"/>
        <c:axPos val="l"/>
        <c:numFmt formatCode="0" sourceLinked="0"/>
        <c:majorTickMark val="in"/>
        <c:minorTickMark val="none"/>
        <c:tickLblPos val="nextTo"/>
        <c:spPr>
          <a:noFill/>
          <a:ln>
            <a:solidFill>
              <a:schemeClr val="bg1">
                <a:lumMod val="65000"/>
              </a:schemeClr>
            </a:solidFill>
          </a:ln>
          <a:effectLst/>
        </c:spPr>
        <c:txPr>
          <a:bodyPr rot="-60000000" spcFirstLastPara="1" vertOverflow="ellipsis" vert="horz" wrap="square" anchor="ctr" anchorCtr="1"/>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crossAx val="531205984"/>
        <c:crosses val="autoZero"/>
        <c:crossBetween val="between"/>
      </c:valAx>
      <c:spPr>
        <a:noFill/>
        <a:ln>
          <a:noFill/>
        </a:ln>
        <a:effectLst/>
      </c:spPr>
    </c:plotArea>
    <c:legend>
      <c:legendPos val="r"/>
      <c:layout>
        <c:manualLayout>
          <c:xMode val="edge"/>
          <c:yMode val="edge"/>
          <c:x val="0.47383119061231527"/>
          <c:y val="3.6436337567366577E-2"/>
          <c:w val="0.51245476113198685"/>
          <c:h val="0.15883366895488599"/>
        </c:manualLayout>
      </c:layout>
      <c:overlay val="0"/>
      <c:spPr>
        <a:noFill/>
        <a:ln>
          <a:noFill/>
        </a:ln>
        <a:effectLst/>
      </c:spPr>
      <c:txPr>
        <a:bodyPr rot="0" spcFirstLastPara="1" vertOverflow="ellipsis" vert="horz" wrap="square" anchor="ctr" anchorCtr="1"/>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sz="900">
          <a:solidFill>
            <a:sysClr val="windowText" lastClr="000000"/>
          </a:solidFill>
          <a:latin typeface="Arial" panose="020B0604020202020204" pitchFamily="34" charset="0"/>
          <a:cs typeface="Arial" panose="020B0604020202020204" pitchFamily="34" charset="0"/>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6580927384076991E-2"/>
          <c:y val="5.378251929886612E-2"/>
          <c:w val="0.90286351706036749"/>
          <c:h val="0.67409147166840466"/>
        </c:manualLayout>
      </c:layout>
      <c:barChart>
        <c:barDir val="col"/>
        <c:grouping val="clustered"/>
        <c:varyColors val="0"/>
        <c:ser>
          <c:idx val="0"/>
          <c:order val="0"/>
          <c:tx>
            <c:strRef>
              <c:f>'GDP M'!$AI$17</c:f>
              <c:strCache>
                <c:ptCount val="1"/>
                <c:pt idx="0">
                  <c:v>2021 Second Half</c:v>
                </c:pt>
              </c:strCache>
            </c:strRef>
          </c:tx>
          <c:spPr>
            <a:solidFill>
              <a:srgbClr val="002060"/>
            </a:solidFill>
            <a:ln>
              <a:noFill/>
            </a:ln>
            <a:effectLst/>
          </c:spPr>
          <c:invertIfNegative val="0"/>
          <c:cat>
            <c:strRef>
              <c:f>('GDP M'!$AH$18:$AH$20,'GDP M'!$AH$22:$AH$26)</c:f>
              <c:strCache>
                <c:ptCount val="8"/>
                <c:pt idx="0">
                  <c:v>TJK</c:v>
                </c:pt>
                <c:pt idx="1">
                  <c:v>KGZ</c:v>
                </c:pt>
                <c:pt idx="2">
                  <c:v>PAK</c:v>
                </c:pt>
                <c:pt idx="3">
                  <c:v>GEO</c:v>
                </c:pt>
                <c:pt idx="4">
                  <c:v>UZB</c:v>
                </c:pt>
                <c:pt idx="5">
                  <c:v>AZE</c:v>
                </c:pt>
                <c:pt idx="6">
                  <c:v>KAZ</c:v>
                </c:pt>
                <c:pt idx="7">
                  <c:v>MNG</c:v>
                </c:pt>
              </c:strCache>
              <c:extLst/>
            </c:strRef>
          </c:cat>
          <c:val>
            <c:numRef>
              <c:f>('GDP M'!$AI$18:$AI$20,'GDP M'!$AI$22:$AI$26)</c:f>
              <c:numCache>
                <c:formatCode>0.0</c:formatCode>
                <c:ptCount val="8"/>
                <c:pt idx="0">
                  <c:v>26.793590940414131</c:v>
                </c:pt>
                <c:pt idx="1">
                  <c:v>35.194215014051586</c:v>
                </c:pt>
                <c:pt idx="2">
                  <c:v>7.3754198582145856</c:v>
                </c:pt>
                <c:pt idx="3">
                  <c:v>10.518006771769064</c:v>
                </c:pt>
                <c:pt idx="4">
                  <c:v>8.8634881599044721</c:v>
                </c:pt>
                <c:pt idx="5">
                  <c:v>4.7567461147281138</c:v>
                </c:pt>
                <c:pt idx="6">
                  <c:v>5.583333333333333</c:v>
                </c:pt>
                <c:pt idx="7">
                  <c:v>-49.765293593742172</c:v>
                </c:pt>
              </c:numCache>
              <c:extLst/>
            </c:numRef>
          </c:val>
          <c:extLst>
            <c:ext xmlns:c16="http://schemas.microsoft.com/office/drawing/2014/chart" uri="{C3380CC4-5D6E-409C-BE32-E72D297353CC}">
              <c16:uniqueId val="{00000000-2454-4B1D-9CF4-D3604D684C7B}"/>
            </c:ext>
          </c:extLst>
        </c:ser>
        <c:dLbls>
          <c:showLegendKey val="0"/>
          <c:showVal val="0"/>
          <c:showCatName val="0"/>
          <c:showSerName val="0"/>
          <c:showPercent val="0"/>
          <c:showBubbleSize val="0"/>
        </c:dLbls>
        <c:gapWidth val="148"/>
        <c:axId val="2037940736"/>
        <c:axId val="2037947392"/>
      </c:barChart>
      <c:lineChart>
        <c:grouping val="standard"/>
        <c:varyColors val="0"/>
        <c:ser>
          <c:idx val="1"/>
          <c:order val="1"/>
          <c:tx>
            <c:strRef>
              <c:f>'GDP M'!$AJ$17</c:f>
              <c:strCache>
                <c:ptCount val="1"/>
                <c:pt idx="0">
                  <c:v>Jan-Jul 2022 average</c:v>
                </c:pt>
              </c:strCache>
            </c:strRef>
          </c:tx>
          <c:spPr>
            <a:ln w="28575" cap="rnd">
              <a:noFill/>
              <a:round/>
            </a:ln>
            <a:effectLst/>
          </c:spPr>
          <c:marker>
            <c:symbol val="circle"/>
            <c:size val="8"/>
            <c:spPr>
              <a:solidFill>
                <a:schemeClr val="accent1"/>
              </a:solidFill>
              <a:ln w="9525">
                <a:noFill/>
              </a:ln>
              <a:effectLst/>
            </c:spPr>
          </c:marker>
          <c:cat>
            <c:strRef>
              <c:f>('GDP M'!$AH$18:$AH$20,'GDP M'!$AH$22:$AH$26)</c:f>
              <c:strCache>
                <c:ptCount val="8"/>
                <c:pt idx="0">
                  <c:v>TJK</c:v>
                </c:pt>
                <c:pt idx="1">
                  <c:v>KGZ</c:v>
                </c:pt>
                <c:pt idx="2">
                  <c:v>PAK</c:v>
                </c:pt>
                <c:pt idx="3">
                  <c:v>GEO</c:v>
                </c:pt>
                <c:pt idx="4">
                  <c:v>UZB</c:v>
                </c:pt>
                <c:pt idx="5">
                  <c:v>AZE</c:v>
                </c:pt>
                <c:pt idx="6">
                  <c:v>KAZ</c:v>
                </c:pt>
                <c:pt idx="7">
                  <c:v>MNG</c:v>
                </c:pt>
              </c:strCache>
              <c:extLst/>
            </c:strRef>
          </c:cat>
          <c:val>
            <c:numRef>
              <c:f>('GDP M'!$AJ$18:$AJ$20,'GDP M'!$AJ$22:$AJ$26)</c:f>
              <c:numCache>
                <c:formatCode>0.0</c:formatCode>
                <c:ptCount val="8"/>
                <c:pt idx="0">
                  <c:v>18.659704349038158</c:v>
                </c:pt>
                <c:pt idx="1">
                  <c:v>17.66225966849353</c:v>
                </c:pt>
                <c:pt idx="2">
                  <c:v>16.086024497374744</c:v>
                </c:pt>
                <c:pt idx="3">
                  <c:v>9.463483658120575</c:v>
                </c:pt>
                <c:pt idx="4">
                  <c:v>6.6698451734288602</c:v>
                </c:pt>
                <c:pt idx="5">
                  <c:v>6.3845304846883151</c:v>
                </c:pt>
                <c:pt idx="6">
                  <c:v>4.7428571428571429</c:v>
                </c:pt>
                <c:pt idx="7">
                  <c:v>-19.781872421235878</c:v>
                </c:pt>
              </c:numCache>
              <c:extLst/>
            </c:numRef>
          </c:val>
          <c:smooth val="0"/>
          <c:extLst>
            <c:ext xmlns:c16="http://schemas.microsoft.com/office/drawing/2014/chart" uri="{C3380CC4-5D6E-409C-BE32-E72D297353CC}">
              <c16:uniqueId val="{00000001-2454-4B1D-9CF4-D3604D684C7B}"/>
            </c:ext>
          </c:extLst>
        </c:ser>
        <c:dLbls>
          <c:showLegendKey val="0"/>
          <c:showVal val="0"/>
          <c:showCatName val="0"/>
          <c:showSerName val="0"/>
          <c:showPercent val="0"/>
          <c:showBubbleSize val="0"/>
        </c:dLbls>
        <c:marker val="1"/>
        <c:smooth val="0"/>
        <c:axId val="2037940736"/>
        <c:axId val="2037947392"/>
      </c:lineChart>
      <c:catAx>
        <c:axId val="2037940736"/>
        <c:scaling>
          <c:orientation val="minMax"/>
        </c:scaling>
        <c:delete val="0"/>
        <c:axPos val="b"/>
        <c:numFmt formatCode="General" sourceLinked="1"/>
        <c:majorTickMark val="none"/>
        <c:minorTickMark val="none"/>
        <c:tickLblPos val="low"/>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2037947392"/>
        <c:crosses val="autoZero"/>
        <c:auto val="1"/>
        <c:lblAlgn val="ctr"/>
        <c:lblOffset val="100"/>
        <c:noMultiLvlLbl val="0"/>
      </c:catAx>
      <c:valAx>
        <c:axId val="2037947392"/>
        <c:scaling>
          <c:orientation val="minMax"/>
        </c:scaling>
        <c:delete val="0"/>
        <c:axPos val="l"/>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2037940736"/>
        <c:crosses val="autoZero"/>
        <c:crossBetween val="between"/>
      </c:valAx>
      <c:spPr>
        <a:noFill/>
        <a:ln>
          <a:noFill/>
        </a:ln>
        <a:effectLst/>
      </c:spPr>
    </c:plotArea>
    <c:legend>
      <c:legendPos val="b"/>
      <c:layout>
        <c:manualLayout>
          <c:xMode val="edge"/>
          <c:yMode val="edge"/>
          <c:x val="0.53051642666535226"/>
          <c:y val="2.6412487488712742E-2"/>
          <c:w val="0.42471858566893039"/>
          <c:h val="0.10110216250094696"/>
        </c:manualLayout>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247594050743664E-2"/>
          <c:y val="4.3885334645669301E-2"/>
          <c:w val="0.89019685039370078"/>
          <c:h val="0.74853058674614525"/>
        </c:manualLayout>
      </c:layout>
      <c:barChart>
        <c:barDir val="col"/>
        <c:grouping val="clustered"/>
        <c:varyColors val="0"/>
        <c:ser>
          <c:idx val="1"/>
          <c:order val="1"/>
          <c:tx>
            <c:strRef>
              <c:f>Trade!$AL$22</c:f>
              <c:strCache>
                <c:ptCount val="1"/>
                <c:pt idx="0">
                  <c:v>December 2021</c:v>
                </c:pt>
              </c:strCache>
            </c:strRef>
          </c:tx>
          <c:spPr>
            <a:solidFill>
              <a:srgbClr val="002060"/>
            </a:solidFill>
            <a:ln>
              <a:noFill/>
            </a:ln>
            <a:effectLst/>
          </c:spPr>
          <c:invertIfNegative val="0"/>
          <c:cat>
            <c:strRef>
              <c:f>(Trade!$AJ$23:$AJ$26,Trade!$AJ$28:$AJ$30)</c:f>
              <c:strCache>
                <c:ptCount val="7"/>
                <c:pt idx="0">
                  <c:v>KAZ</c:v>
                </c:pt>
                <c:pt idx="1">
                  <c:v>AZE</c:v>
                </c:pt>
                <c:pt idx="2">
                  <c:v>GEO</c:v>
                </c:pt>
                <c:pt idx="3">
                  <c:v>UZB</c:v>
                </c:pt>
                <c:pt idx="4">
                  <c:v>KGZ</c:v>
                </c:pt>
                <c:pt idx="5">
                  <c:v>PAK</c:v>
                </c:pt>
                <c:pt idx="6">
                  <c:v>MNG</c:v>
                </c:pt>
              </c:strCache>
              <c:extLst/>
            </c:strRef>
          </c:cat>
          <c:val>
            <c:numRef>
              <c:f>(Trade!$AL$23:$AL$26,Trade!$AL$28:$AL$30)</c:f>
              <c:numCache>
                <c:formatCode>0.0</c:formatCode>
                <c:ptCount val="7"/>
                <c:pt idx="0">
                  <c:v>65.489479513147046</c:v>
                </c:pt>
                <c:pt idx="1">
                  <c:v>62.899247179043982</c:v>
                </c:pt>
                <c:pt idx="2">
                  <c:v>28.88870353320938</c:v>
                </c:pt>
                <c:pt idx="3">
                  <c:v>28.107437897820663</c:v>
                </c:pt>
                <c:pt idx="4">
                  <c:v>16.279105784646109</c:v>
                </c:pt>
                <c:pt idx="5">
                  <c:v>16.228171220568566</c:v>
                </c:pt>
                <c:pt idx="6">
                  <c:v>-42.133437646204655</c:v>
                </c:pt>
              </c:numCache>
              <c:extLst/>
            </c:numRef>
          </c:val>
          <c:extLst>
            <c:ext xmlns:c16="http://schemas.microsoft.com/office/drawing/2014/chart" uri="{C3380CC4-5D6E-409C-BE32-E72D297353CC}">
              <c16:uniqueId val="{00000000-E9BD-4053-951A-373CB3FA6208}"/>
            </c:ext>
          </c:extLst>
        </c:ser>
        <c:dLbls>
          <c:showLegendKey val="0"/>
          <c:showVal val="0"/>
          <c:showCatName val="0"/>
          <c:showSerName val="0"/>
          <c:showPercent val="0"/>
          <c:showBubbleSize val="0"/>
        </c:dLbls>
        <c:gapWidth val="166"/>
        <c:axId val="676809087"/>
        <c:axId val="676817407"/>
      </c:barChart>
      <c:lineChart>
        <c:grouping val="standard"/>
        <c:varyColors val="0"/>
        <c:ser>
          <c:idx val="0"/>
          <c:order val="0"/>
          <c:tx>
            <c:strRef>
              <c:f>Trade!$AK$22</c:f>
              <c:strCache>
                <c:ptCount val="1"/>
                <c:pt idx="0">
                  <c:v>Jan-Jul 2022 average</c:v>
                </c:pt>
              </c:strCache>
            </c:strRef>
          </c:tx>
          <c:spPr>
            <a:ln w="28575" cap="rnd">
              <a:noFill/>
              <a:round/>
            </a:ln>
            <a:effectLst/>
          </c:spPr>
          <c:marker>
            <c:symbol val="circle"/>
            <c:size val="8"/>
            <c:spPr>
              <a:solidFill>
                <a:schemeClr val="accent1"/>
              </a:solidFill>
              <a:ln w="9525">
                <a:noFill/>
              </a:ln>
              <a:effectLst/>
            </c:spPr>
          </c:marker>
          <c:cat>
            <c:strRef>
              <c:f>(Trade!$AJ$23:$AJ$26,Trade!$AJ$28:$AJ$30)</c:f>
              <c:strCache>
                <c:ptCount val="7"/>
                <c:pt idx="0">
                  <c:v>KAZ</c:v>
                </c:pt>
                <c:pt idx="1">
                  <c:v>AZE</c:v>
                </c:pt>
                <c:pt idx="2">
                  <c:v>GEO</c:v>
                </c:pt>
                <c:pt idx="3">
                  <c:v>UZB</c:v>
                </c:pt>
                <c:pt idx="4">
                  <c:v>KGZ</c:v>
                </c:pt>
                <c:pt idx="5">
                  <c:v>PAK</c:v>
                </c:pt>
                <c:pt idx="6">
                  <c:v>MNG</c:v>
                </c:pt>
              </c:strCache>
              <c:extLst/>
            </c:strRef>
          </c:cat>
          <c:val>
            <c:numRef>
              <c:f>(Trade!$AK$23:$AK$26,Trade!$AK$28:$AK$30)</c:f>
              <c:numCache>
                <c:formatCode>0.0</c:formatCode>
                <c:ptCount val="7"/>
                <c:pt idx="0">
                  <c:v>156.73842177304769</c:v>
                </c:pt>
                <c:pt idx="1">
                  <c:v>98.870672920090456</c:v>
                </c:pt>
                <c:pt idx="2">
                  <c:v>38.145953055036635</c:v>
                </c:pt>
                <c:pt idx="3">
                  <c:v>80.341101905464271</c:v>
                </c:pt>
                <c:pt idx="4">
                  <c:v>-11.312960639470987</c:v>
                </c:pt>
                <c:pt idx="5">
                  <c:v>24.385218645757934</c:v>
                </c:pt>
                <c:pt idx="6">
                  <c:v>38.360529635544744</c:v>
                </c:pt>
              </c:numCache>
              <c:extLst/>
            </c:numRef>
          </c:val>
          <c:smooth val="0"/>
          <c:extLst>
            <c:ext xmlns:c16="http://schemas.microsoft.com/office/drawing/2014/chart" uri="{C3380CC4-5D6E-409C-BE32-E72D297353CC}">
              <c16:uniqueId val="{00000001-E9BD-4053-951A-373CB3FA6208}"/>
            </c:ext>
          </c:extLst>
        </c:ser>
        <c:dLbls>
          <c:showLegendKey val="0"/>
          <c:showVal val="0"/>
          <c:showCatName val="0"/>
          <c:showSerName val="0"/>
          <c:showPercent val="0"/>
          <c:showBubbleSize val="0"/>
        </c:dLbls>
        <c:marker val="1"/>
        <c:smooth val="0"/>
        <c:axId val="676809087"/>
        <c:axId val="676817407"/>
      </c:lineChart>
      <c:catAx>
        <c:axId val="676809087"/>
        <c:scaling>
          <c:orientation val="minMax"/>
        </c:scaling>
        <c:delete val="0"/>
        <c:axPos val="b"/>
        <c:numFmt formatCode="General" sourceLinked="1"/>
        <c:majorTickMark val="none"/>
        <c:minorTickMark val="none"/>
        <c:tickLblPos val="low"/>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676817407"/>
        <c:crosses val="autoZero"/>
        <c:auto val="1"/>
        <c:lblAlgn val="ctr"/>
        <c:lblOffset val="100"/>
        <c:noMultiLvlLbl val="0"/>
      </c:catAx>
      <c:valAx>
        <c:axId val="676817407"/>
        <c:scaling>
          <c:orientation val="minMax"/>
        </c:scaling>
        <c:delete val="0"/>
        <c:axPos val="l"/>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676809087"/>
        <c:crosses val="autoZero"/>
        <c:crossBetween val="between"/>
      </c:valAx>
      <c:spPr>
        <a:noFill/>
        <a:ln>
          <a:noFill/>
        </a:ln>
        <a:effectLst/>
      </c:spPr>
    </c:plotArea>
    <c:legend>
      <c:legendPos val="b"/>
      <c:layout>
        <c:manualLayout>
          <c:xMode val="edge"/>
          <c:yMode val="edge"/>
          <c:x val="0.53085991865189075"/>
          <c:y val="4.1105709323671843E-2"/>
          <c:w val="0.45024063535161879"/>
          <c:h val="0.11284776902887139"/>
        </c:manualLayout>
      </c:layout>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4425043599213897E-2"/>
          <c:y val="1.6549748958217446E-2"/>
          <c:w val="0.89521062992125988"/>
          <c:h val="0.7734571258082259"/>
        </c:manualLayout>
      </c:layout>
      <c:barChart>
        <c:barDir val="col"/>
        <c:grouping val="clustered"/>
        <c:varyColors val="0"/>
        <c:ser>
          <c:idx val="1"/>
          <c:order val="1"/>
          <c:tx>
            <c:v>Lowest Value</c:v>
          </c:tx>
          <c:spPr>
            <a:solidFill>
              <a:srgbClr val="002060"/>
            </a:solidFill>
            <a:ln>
              <a:noFill/>
            </a:ln>
            <a:effectLst/>
          </c:spPr>
          <c:invertIfNegative val="0"/>
          <c:cat>
            <c:strRef>
              <c:f>(ExR!$T$285:$T$292,ExR!$T$294:$T$296)</c:f>
              <c:strCache>
                <c:ptCount val="11"/>
                <c:pt idx="0">
                  <c:v>ARM</c:v>
                </c:pt>
                <c:pt idx="1">
                  <c:v>GEO</c:v>
                </c:pt>
                <c:pt idx="2">
                  <c:v>AZE</c:v>
                </c:pt>
                <c:pt idx="3">
                  <c:v>KAZ</c:v>
                </c:pt>
                <c:pt idx="4">
                  <c:v>TJK</c:v>
                </c:pt>
                <c:pt idx="5">
                  <c:v>UZB</c:v>
                </c:pt>
                <c:pt idx="6">
                  <c:v>TKM</c:v>
                </c:pt>
                <c:pt idx="7">
                  <c:v>KGZ</c:v>
                </c:pt>
                <c:pt idx="8">
                  <c:v>CHN</c:v>
                </c:pt>
                <c:pt idx="9">
                  <c:v>MNG</c:v>
                </c:pt>
                <c:pt idx="10">
                  <c:v>PAK</c:v>
                </c:pt>
              </c:strCache>
              <c:extLst/>
            </c:strRef>
          </c:cat>
          <c:val>
            <c:numRef>
              <c:f>(ExR!$AD$285:$AD$292,ExR!$AD$294:$AD$296)</c:f>
              <c:numCache>
                <c:formatCode>0.0</c:formatCode>
                <c:ptCount val="11"/>
                <c:pt idx="0" formatCode="General">
                  <c:v>0</c:v>
                </c:pt>
                <c:pt idx="1">
                  <c:v>-35.835694050991499</c:v>
                </c:pt>
                <c:pt idx="2">
                  <c:v>-23.820754716981135</c:v>
                </c:pt>
                <c:pt idx="3">
                  <c:v>-18.653137813607625</c:v>
                </c:pt>
                <c:pt idx="4">
                  <c:v>-15.209790209790212</c:v>
                </c:pt>
                <c:pt idx="5">
                  <c:v>-15.044247787610612</c:v>
                </c:pt>
                <c:pt idx="6">
                  <c:v>-11.722797927461142</c:v>
                </c:pt>
                <c:pt idx="7">
                  <c:v>-11.579558470494085</c:v>
                </c:pt>
                <c:pt idx="8">
                  <c:v>-6.7757246490478567</c:v>
                </c:pt>
                <c:pt idx="9">
                  <c:v>-0.20600353148910161</c:v>
                </c:pt>
                <c:pt idx="10">
                  <c:v>0</c:v>
                </c:pt>
              </c:numCache>
              <c:extLst/>
            </c:numRef>
          </c:val>
          <c:extLst>
            <c:ext xmlns:c16="http://schemas.microsoft.com/office/drawing/2014/chart" uri="{C3380CC4-5D6E-409C-BE32-E72D297353CC}">
              <c16:uniqueId val="{00000000-0F7D-4E3C-A60F-8F2BE3311FA9}"/>
            </c:ext>
          </c:extLst>
        </c:ser>
        <c:dLbls>
          <c:showLegendKey val="0"/>
          <c:showVal val="0"/>
          <c:showCatName val="0"/>
          <c:showSerName val="0"/>
          <c:showPercent val="0"/>
          <c:showBubbleSize val="0"/>
        </c:dLbls>
        <c:gapWidth val="87"/>
        <c:axId val="229065615"/>
        <c:axId val="229055631"/>
      </c:barChart>
      <c:lineChart>
        <c:grouping val="standard"/>
        <c:varyColors val="0"/>
        <c:ser>
          <c:idx val="0"/>
          <c:order val="0"/>
          <c:tx>
            <c:strRef>
              <c:f>ExR!$AC$283</c:f>
              <c:strCache>
                <c:ptCount val="1"/>
                <c:pt idx="0">
                  <c:v>23-Sep-22</c:v>
                </c:pt>
              </c:strCache>
            </c:strRef>
          </c:tx>
          <c:spPr>
            <a:ln w="25400" cap="rnd">
              <a:noFill/>
              <a:round/>
            </a:ln>
            <a:effectLst/>
          </c:spPr>
          <c:marker>
            <c:symbol val="circle"/>
            <c:size val="8"/>
            <c:spPr>
              <a:solidFill>
                <a:schemeClr val="accent1"/>
              </a:solidFill>
              <a:ln w="9525">
                <a:solidFill>
                  <a:schemeClr val="accent1"/>
                </a:solidFill>
              </a:ln>
              <a:effectLst/>
            </c:spPr>
          </c:marker>
          <c:dPt>
            <c:idx val="0"/>
            <c:marker>
              <c:symbol val="circle"/>
              <c:size val="8"/>
              <c:spPr>
                <a:noFill/>
                <a:ln w="9525">
                  <a:noFill/>
                </a:ln>
                <a:effectLst/>
              </c:spPr>
            </c:marker>
            <c:bubble3D val="0"/>
            <c:extLst>
              <c:ext xmlns:c16="http://schemas.microsoft.com/office/drawing/2014/chart" uri="{C3380CC4-5D6E-409C-BE32-E72D297353CC}">
                <c16:uniqueId val="{00000003-0F7D-4E3C-A60F-8F2BE3311FA9}"/>
              </c:ext>
            </c:extLst>
          </c:dPt>
          <c:cat>
            <c:strRef>
              <c:f>(ExR!$AB$285:$AB$292,ExR!$AB$294:$AB$296)</c:f>
              <c:strCache>
                <c:ptCount val="11"/>
                <c:pt idx="1">
                  <c:v>PAK</c:v>
                </c:pt>
                <c:pt idx="2">
                  <c:v>KGZ</c:v>
                </c:pt>
                <c:pt idx="3">
                  <c:v>KAZ</c:v>
                </c:pt>
                <c:pt idx="4">
                  <c:v>MNG</c:v>
                </c:pt>
                <c:pt idx="5">
                  <c:v>TJK</c:v>
                </c:pt>
                <c:pt idx="6">
                  <c:v>GEO</c:v>
                </c:pt>
                <c:pt idx="7">
                  <c:v>CHN</c:v>
                </c:pt>
                <c:pt idx="8">
                  <c:v>UZB</c:v>
                </c:pt>
                <c:pt idx="9">
                  <c:v>AZE</c:v>
                </c:pt>
                <c:pt idx="10">
                  <c:v>TKM</c:v>
                </c:pt>
              </c:strCache>
              <c:extLst/>
            </c:strRef>
          </c:cat>
          <c:val>
            <c:numRef>
              <c:f>(ExR!$AC$285:$AC$292,ExR!$AC$294:$AC$296)</c:f>
              <c:numCache>
                <c:formatCode>0.0</c:formatCode>
                <c:ptCount val="11"/>
                <c:pt idx="0" formatCode="General">
                  <c:v>0</c:v>
                </c:pt>
                <c:pt idx="1">
                  <c:v>-35.694050991501413</c:v>
                </c:pt>
                <c:pt idx="2">
                  <c:v>3.8141509433962191</c:v>
                </c:pt>
                <c:pt idx="3">
                  <c:v>-11.494891931336438</c:v>
                </c:pt>
                <c:pt idx="4">
                  <c:v>-15.209790209790212</c:v>
                </c:pt>
                <c:pt idx="5">
                  <c:v>9.4150442477876126</c:v>
                </c:pt>
                <c:pt idx="6">
                  <c:v>8.5168393782383394</c:v>
                </c:pt>
                <c:pt idx="7">
                  <c:v>-11.579558470494085</c:v>
                </c:pt>
                <c:pt idx="8">
                  <c:v>-1.775936871981584</c:v>
                </c:pt>
                <c:pt idx="9">
                  <c:v>-0.20600353148910161</c:v>
                </c:pt>
                <c:pt idx="10">
                  <c:v>0.28490028490027886</c:v>
                </c:pt>
              </c:numCache>
              <c:extLst/>
            </c:numRef>
          </c:val>
          <c:smooth val="0"/>
          <c:extLst>
            <c:ext xmlns:c16="http://schemas.microsoft.com/office/drawing/2014/chart" uri="{C3380CC4-5D6E-409C-BE32-E72D297353CC}">
              <c16:uniqueId val="{00000001-0F7D-4E3C-A60F-8F2BE3311FA9}"/>
            </c:ext>
          </c:extLst>
        </c:ser>
        <c:dLbls>
          <c:showLegendKey val="0"/>
          <c:showVal val="0"/>
          <c:showCatName val="0"/>
          <c:showSerName val="0"/>
          <c:showPercent val="0"/>
          <c:showBubbleSize val="0"/>
        </c:dLbls>
        <c:marker val="1"/>
        <c:smooth val="0"/>
        <c:axId val="229065615"/>
        <c:axId val="229055631"/>
      </c:lineChart>
      <c:catAx>
        <c:axId val="229065615"/>
        <c:scaling>
          <c:orientation val="minMax"/>
        </c:scaling>
        <c:delete val="0"/>
        <c:axPos val="b"/>
        <c:numFmt formatCode="General" sourceLinked="1"/>
        <c:majorTickMark val="none"/>
        <c:minorTickMark val="none"/>
        <c:tickLblPos val="low"/>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229055631"/>
        <c:crosses val="autoZero"/>
        <c:auto val="1"/>
        <c:lblAlgn val="ctr"/>
        <c:lblOffset val="100"/>
        <c:noMultiLvlLbl val="0"/>
      </c:catAx>
      <c:valAx>
        <c:axId val="229055631"/>
        <c:scaling>
          <c:orientation val="minMax"/>
          <c:max val="30"/>
        </c:scaling>
        <c:delete val="0"/>
        <c:axPos val="l"/>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229065615"/>
        <c:crosses val="autoZero"/>
        <c:crossBetween val="between"/>
      </c:valAx>
      <c:spPr>
        <a:noFill/>
        <a:ln>
          <a:noFill/>
        </a:ln>
        <a:effectLst/>
      </c:spPr>
    </c:plotArea>
    <c:legend>
      <c:legendPos val="b"/>
      <c:layout>
        <c:manualLayout>
          <c:xMode val="edge"/>
          <c:yMode val="edge"/>
          <c:x val="0.61565567422035117"/>
          <c:y val="3.0857666229221346E-2"/>
          <c:w val="0.34237000584835375"/>
          <c:h val="0.13368110236220473"/>
        </c:manualLayout>
      </c:layout>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6171670702314671E-2"/>
          <c:y val="3.594748116745685E-2"/>
          <c:w val="0.87474027569249091"/>
          <c:h val="0.7645661277975413"/>
        </c:manualLayout>
      </c:layout>
      <c:barChart>
        <c:barDir val="col"/>
        <c:grouping val="clustered"/>
        <c:varyColors val="0"/>
        <c:ser>
          <c:idx val="0"/>
          <c:order val="0"/>
          <c:tx>
            <c:strRef>
              <c:f>CPI!$C$57</c:f>
              <c:strCache>
                <c:ptCount val="1"/>
                <c:pt idx="0">
                  <c:v>End-2021</c:v>
                </c:pt>
              </c:strCache>
            </c:strRef>
          </c:tx>
          <c:spPr>
            <a:solidFill>
              <a:srgbClr val="002060"/>
            </a:solidFill>
            <a:ln>
              <a:noFill/>
            </a:ln>
            <a:effectLst/>
          </c:spPr>
          <c:invertIfNegative val="0"/>
          <c:cat>
            <c:strRef>
              <c:f>(CPI!$B$58:$B$61,CPI!$B$63)</c:f>
              <c:strCache>
                <c:ptCount val="5"/>
                <c:pt idx="0">
                  <c:v>AZE</c:v>
                </c:pt>
                <c:pt idx="1">
                  <c:v>KAZ</c:v>
                </c:pt>
                <c:pt idx="2">
                  <c:v>GEO</c:v>
                </c:pt>
                <c:pt idx="3">
                  <c:v>KGZ</c:v>
                </c:pt>
                <c:pt idx="4">
                  <c:v>TJK</c:v>
                </c:pt>
              </c:strCache>
              <c:extLst/>
            </c:strRef>
          </c:cat>
          <c:val>
            <c:numRef>
              <c:f>(CPI!$C$58:$C$61,CPI!$C$63)</c:f>
              <c:numCache>
                <c:formatCode>0.00</c:formatCode>
                <c:ptCount val="5"/>
                <c:pt idx="0">
                  <c:v>15.716072637421854</c:v>
                </c:pt>
                <c:pt idx="1">
                  <c:v>10</c:v>
                </c:pt>
                <c:pt idx="2">
                  <c:v>13.150779824919459</c:v>
                </c:pt>
                <c:pt idx="3">
                  <c:v>13.271920846127594</c:v>
                </c:pt>
                <c:pt idx="4">
                  <c:v>7.4918866116917666</c:v>
                </c:pt>
              </c:numCache>
              <c:extLst/>
            </c:numRef>
          </c:val>
          <c:extLst>
            <c:ext xmlns:c16="http://schemas.microsoft.com/office/drawing/2014/chart" uri="{C3380CC4-5D6E-409C-BE32-E72D297353CC}">
              <c16:uniqueId val="{00000000-49B5-4135-A112-DA582A1A7060}"/>
            </c:ext>
          </c:extLst>
        </c:ser>
        <c:dLbls>
          <c:showLegendKey val="0"/>
          <c:showVal val="0"/>
          <c:showCatName val="0"/>
          <c:showSerName val="0"/>
          <c:showPercent val="0"/>
          <c:showBubbleSize val="0"/>
        </c:dLbls>
        <c:gapWidth val="157"/>
        <c:axId val="1019910015"/>
        <c:axId val="1019930399"/>
      </c:barChart>
      <c:lineChart>
        <c:grouping val="standard"/>
        <c:varyColors val="0"/>
        <c:ser>
          <c:idx val="1"/>
          <c:order val="1"/>
          <c:tx>
            <c:strRef>
              <c:f>CPI!$D$57</c:f>
              <c:strCache>
                <c:ptCount val="1"/>
                <c:pt idx="0">
                  <c:v>Latest</c:v>
                </c:pt>
              </c:strCache>
            </c:strRef>
          </c:tx>
          <c:spPr>
            <a:ln w="28575" cap="rnd">
              <a:noFill/>
              <a:round/>
            </a:ln>
            <a:effectLst/>
          </c:spPr>
          <c:marker>
            <c:symbol val="circle"/>
            <c:size val="8"/>
            <c:spPr>
              <a:solidFill>
                <a:schemeClr val="accent1"/>
              </a:solidFill>
              <a:ln w="9525">
                <a:noFill/>
              </a:ln>
              <a:effectLst/>
            </c:spPr>
          </c:marker>
          <c:cat>
            <c:strRef>
              <c:f>(CPI!$B$58:$B$61,CPI!$B$63)</c:f>
              <c:strCache>
                <c:ptCount val="5"/>
                <c:pt idx="0">
                  <c:v>AZE</c:v>
                </c:pt>
                <c:pt idx="1">
                  <c:v>KAZ</c:v>
                </c:pt>
                <c:pt idx="2">
                  <c:v>GEO</c:v>
                </c:pt>
                <c:pt idx="3">
                  <c:v>KGZ</c:v>
                </c:pt>
                <c:pt idx="4">
                  <c:v>TJK</c:v>
                </c:pt>
              </c:strCache>
              <c:extLst/>
            </c:strRef>
          </c:cat>
          <c:val>
            <c:numRef>
              <c:f>(CPI!$D$58:$D$61,CPI!$D$63)</c:f>
              <c:numCache>
                <c:formatCode>0.00</c:formatCode>
                <c:ptCount val="5"/>
                <c:pt idx="0">
                  <c:v>20.520223518133577</c:v>
                </c:pt>
                <c:pt idx="1">
                  <c:v>19.119025304592306</c:v>
                </c:pt>
                <c:pt idx="2">
                  <c:v>17.135943469479649</c:v>
                </c:pt>
                <c:pt idx="3">
                  <c:v>14.766759345072602</c:v>
                </c:pt>
                <c:pt idx="4">
                  <c:v>9.2850447508620348</c:v>
                </c:pt>
              </c:numCache>
              <c:extLst/>
            </c:numRef>
          </c:val>
          <c:smooth val="0"/>
          <c:extLst>
            <c:ext xmlns:c16="http://schemas.microsoft.com/office/drawing/2014/chart" uri="{C3380CC4-5D6E-409C-BE32-E72D297353CC}">
              <c16:uniqueId val="{00000001-49B5-4135-A112-DA582A1A7060}"/>
            </c:ext>
          </c:extLst>
        </c:ser>
        <c:dLbls>
          <c:showLegendKey val="0"/>
          <c:showVal val="0"/>
          <c:showCatName val="0"/>
          <c:showSerName val="0"/>
          <c:showPercent val="0"/>
          <c:showBubbleSize val="0"/>
        </c:dLbls>
        <c:marker val="1"/>
        <c:smooth val="0"/>
        <c:axId val="1019910015"/>
        <c:axId val="1019930399"/>
      </c:lineChart>
      <c:catAx>
        <c:axId val="1019910015"/>
        <c:scaling>
          <c:orientation val="minMax"/>
        </c:scaling>
        <c:delete val="0"/>
        <c:axPos val="b"/>
        <c:numFmt formatCode="General" sourceLinked="1"/>
        <c:majorTickMark val="in"/>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en-US"/>
          </a:p>
        </c:txPr>
        <c:crossAx val="1019930399"/>
        <c:crosses val="autoZero"/>
        <c:auto val="1"/>
        <c:lblAlgn val="ctr"/>
        <c:lblOffset val="100"/>
        <c:noMultiLvlLbl val="0"/>
      </c:catAx>
      <c:valAx>
        <c:axId val="1019930399"/>
        <c:scaling>
          <c:orientation val="minMax"/>
        </c:scaling>
        <c:delete val="0"/>
        <c:axPos val="l"/>
        <c:numFmt formatCode="0" sourceLinked="0"/>
        <c:majorTickMark val="in"/>
        <c:minorTickMark val="none"/>
        <c:tickLblPos val="nextTo"/>
        <c:spPr>
          <a:noFill/>
          <a:ln>
            <a:solidFill>
              <a:srgbClr val="D9D9D9"/>
            </a:solidFill>
          </a:ln>
          <a:effectLst/>
        </c:spPr>
        <c:txPr>
          <a:bodyPr rot="-6000000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en-US"/>
          </a:p>
        </c:txPr>
        <c:crossAx val="1019910015"/>
        <c:crosses val="autoZero"/>
        <c:crossBetween val="between"/>
      </c:valAx>
      <c:spPr>
        <a:noFill/>
        <a:ln>
          <a:noFill/>
        </a:ln>
        <a:effectLst/>
      </c:spPr>
    </c:plotArea>
    <c:legend>
      <c:legendPos val="b"/>
      <c:layout>
        <c:manualLayout>
          <c:xMode val="edge"/>
          <c:yMode val="edge"/>
          <c:x val="0.66958675225560738"/>
          <c:y val="4.4152101332269739E-2"/>
          <c:w val="0.25986784488562054"/>
          <c:h val="0.10753700570605149"/>
        </c:manualLayout>
      </c:layout>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3978808204529983E-2"/>
          <c:y val="4.0487934629223503E-2"/>
          <c:w val="0.89207057451151939"/>
          <c:h val="0.78584253555604933"/>
        </c:manualLayout>
      </c:layout>
      <c:barChart>
        <c:barDir val="col"/>
        <c:grouping val="clustered"/>
        <c:varyColors val="0"/>
        <c:ser>
          <c:idx val="1"/>
          <c:order val="0"/>
          <c:tx>
            <c:strRef>
              <c:f>CPI!$H$13</c:f>
              <c:strCache>
                <c:ptCount val="1"/>
                <c:pt idx="0">
                  <c:v>End-2021</c:v>
                </c:pt>
              </c:strCache>
            </c:strRef>
          </c:tx>
          <c:spPr>
            <a:solidFill>
              <a:srgbClr val="002060"/>
            </a:solidFill>
            <a:ln>
              <a:noFill/>
            </a:ln>
            <a:effectLst/>
          </c:spPr>
          <c:invertIfNegative val="0"/>
          <c:cat>
            <c:strRef>
              <c:f>CPI!$B$14:$B$19</c:f>
              <c:strCache>
                <c:ptCount val="6"/>
                <c:pt idx="0">
                  <c:v>AZE</c:v>
                </c:pt>
                <c:pt idx="1">
                  <c:v>GEO</c:v>
                </c:pt>
                <c:pt idx="2">
                  <c:v>KAZ</c:v>
                </c:pt>
                <c:pt idx="3">
                  <c:v>KGZ</c:v>
                </c:pt>
                <c:pt idx="4">
                  <c:v>TJK</c:v>
                </c:pt>
                <c:pt idx="5">
                  <c:v>UZB</c:v>
                </c:pt>
              </c:strCache>
              <c:extLst/>
            </c:strRef>
          </c:cat>
          <c:val>
            <c:numRef>
              <c:f>CPI!$H$15:$H$19</c:f>
              <c:numCache>
                <c:formatCode>0.0</c:formatCode>
                <c:ptCount val="5"/>
                <c:pt idx="0">
                  <c:v>11.176066024759285</c:v>
                </c:pt>
                <c:pt idx="1">
                  <c:v>12.043128474635031</c:v>
                </c:pt>
                <c:pt idx="2">
                  <c:v>13.939555760604152</c:v>
                </c:pt>
                <c:pt idx="3">
                  <c:v>9.8036468006868276</c:v>
                </c:pt>
                <c:pt idx="4">
                  <c:v>8.01032309295746</c:v>
                </c:pt>
              </c:numCache>
              <c:extLst/>
            </c:numRef>
          </c:val>
          <c:extLst>
            <c:ext xmlns:c16="http://schemas.microsoft.com/office/drawing/2014/chart" uri="{C3380CC4-5D6E-409C-BE32-E72D297353CC}">
              <c16:uniqueId val="{00000000-4DC6-4E37-86F0-1E49A1FBED8C}"/>
            </c:ext>
          </c:extLst>
        </c:ser>
        <c:dLbls>
          <c:showLegendKey val="0"/>
          <c:showVal val="0"/>
          <c:showCatName val="0"/>
          <c:showSerName val="0"/>
          <c:showPercent val="0"/>
          <c:showBubbleSize val="0"/>
        </c:dLbls>
        <c:gapWidth val="139"/>
        <c:axId val="1340122992"/>
        <c:axId val="1340132144"/>
      </c:barChart>
      <c:lineChart>
        <c:grouping val="stacked"/>
        <c:varyColors val="0"/>
        <c:ser>
          <c:idx val="0"/>
          <c:order val="1"/>
          <c:tx>
            <c:strRef>
              <c:f>CPI!$G$13</c:f>
              <c:strCache>
                <c:ptCount val="1"/>
                <c:pt idx="0">
                  <c:v>Latest</c:v>
                </c:pt>
              </c:strCache>
            </c:strRef>
          </c:tx>
          <c:spPr>
            <a:ln w="25400" cap="rnd">
              <a:noFill/>
              <a:round/>
            </a:ln>
            <a:effectLst/>
          </c:spPr>
          <c:marker>
            <c:symbol val="circle"/>
            <c:size val="8"/>
            <c:spPr>
              <a:solidFill>
                <a:schemeClr val="accent1"/>
              </a:solidFill>
              <a:ln w="9525">
                <a:noFill/>
              </a:ln>
              <a:effectLst/>
            </c:spPr>
          </c:marker>
          <c:cat>
            <c:strRef>
              <c:f>CPI!$F$15:$F$19</c:f>
              <c:strCache>
                <c:ptCount val="5"/>
                <c:pt idx="0">
                  <c:v>KGZ</c:v>
                </c:pt>
                <c:pt idx="1">
                  <c:v>AZE</c:v>
                </c:pt>
                <c:pt idx="2">
                  <c:v>GEO</c:v>
                </c:pt>
                <c:pt idx="3">
                  <c:v>UZB</c:v>
                </c:pt>
                <c:pt idx="4">
                  <c:v>TJK</c:v>
                </c:pt>
              </c:strCache>
              <c:extLst/>
            </c:strRef>
          </c:cat>
          <c:val>
            <c:numRef>
              <c:f>CPI!$G$15:$G$19</c:f>
              <c:numCache>
                <c:formatCode>0.0</c:formatCode>
                <c:ptCount val="5"/>
                <c:pt idx="0">
                  <c:v>13.77777777777777</c:v>
                </c:pt>
                <c:pt idx="1">
                  <c:v>13.620454297258211</c:v>
                </c:pt>
                <c:pt idx="2">
                  <c:v>12.745644136872544</c:v>
                </c:pt>
                <c:pt idx="3">
                  <c:v>12.18472249011888</c:v>
                </c:pt>
                <c:pt idx="4">
                  <c:v>8.3400579104761103</c:v>
                </c:pt>
              </c:numCache>
              <c:extLst/>
            </c:numRef>
          </c:val>
          <c:smooth val="0"/>
          <c:extLst>
            <c:ext xmlns:c16="http://schemas.microsoft.com/office/drawing/2014/chart" uri="{C3380CC4-5D6E-409C-BE32-E72D297353CC}">
              <c16:uniqueId val="{00000001-4DC6-4E37-86F0-1E49A1FBED8C}"/>
            </c:ext>
          </c:extLst>
        </c:ser>
        <c:dLbls>
          <c:showLegendKey val="0"/>
          <c:showVal val="0"/>
          <c:showCatName val="0"/>
          <c:showSerName val="0"/>
          <c:showPercent val="0"/>
          <c:showBubbleSize val="0"/>
        </c:dLbls>
        <c:marker val="1"/>
        <c:smooth val="0"/>
        <c:axId val="1340122992"/>
        <c:axId val="1340132144"/>
      </c:lineChart>
      <c:catAx>
        <c:axId val="134012299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340132144"/>
        <c:crosses val="autoZero"/>
        <c:auto val="1"/>
        <c:lblAlgn val="ctr"/>
        <c:lblOffset val="100"/>
        <c:noMultiLvlLbl val="0"/>
      </c:catAx>
      <c:valAx>
        <c:axId val="1340132144"/>
        <c:scaling>
          <c:orientation val="minMax"/>
          <c:max val="20"/>
        </c:scaling>
        <c:delete val="0"/>
        <c:axPos val="l"/>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340122992"/>
        <c:crosses val="autoZero"/>
        <c:crossBetween val="between"/>
      </c:valAx>
      <c:spPr>
        <a:noFill/>
        <a:ln>
          <a:noFill/>
        </a:ln>
        <a:effectLst/>
      </c:spPr>
    </c:plotArea>
    <c:legend>
      <c:legendPos val="b"/>
      <c:layout>
        <c:manualLayout>
          <c:xMode val="edge"/>
          <c:yMode val="edge"/>
          <c:x val="0.68590136263555668"/>
          <c:y val="5.7547404331285808E-2"/>
          <c:w val="0.2637790703812008"/>
          <c:h val="0.1083567491446276"/>
        </c:manualLayout>
      </c:layout>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userShapes r:id="rId4"/>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7094706133387486E-2"/>
          <c:y val="5.0925925925925923E-2"/>
          <c:w val="0.89842291378787487"/>
          <c:h val="0.86775066141122648"/>
        </c:manualLayout>
      </c:layout>
      <c:barChart>
        <c:barDir val="col"/>
        <c:grouping val="clustered"/>
        <c:varyColors val="0"/>
        <c:ser>
          <c:idx val="1"/>
          <c:order val="0"/>
          <c:tx>
            <c:strRef>
              <c:f>POL_RATES!$AS$1</c:f>
              <c:strCache>
                <c:ptCount val="1"/>
                <c:pt idx="0">
                  <c:v>Pakistan: Feb. 23, 2022</c:v>
                </c:pt>
              </c:strCache>
            </c:strRef>
          </c:tx>
          <c:spPr>
            <a:solidFill>
              <a:srgbClr val="002060"/>
            </a:solidFill>
            <a:ln>
              <a:noFill/>
            </a:ln>
            <a:effectLst/>
          </c:spPr>
          <c:invertIfNegative val="0"/>
          <c:cat>
            <c:strRef>
              <c:f>(POL_RATES!$AG$5:$AG$8,POL_RATES!$AG$10,POL_RATES!$AG$13:$AG$14,POL_RATES!$AG$17)</c:f>
              <c:strCache>
                <c:ptCount val="8"/>
                <c:pt idx="0">
                  <c:v>UZB</c:v>
                </c:pt>
                <c:pt idx="1">
                  <c:v>KAZ</c:v>
                </c:pt>
                <c:pt idx="2">
                  <c:v>KGZ</c:v>
                </c:pt>
                <c:pt idx="3">
                  <c:v>TJK</c:v>
                </c:pt>
                <c:pt idx="4">
                  <c:v>MNG</c:v>
                </c:pt>
                <c:pt idx="5">
                  <c:v>PAK</c:v>
                </c:pt>
                <c:pt idx="6">
                  <c:v>AZE</c:v>
                </c:pt>
                <c:pt idx="7">
                  <c:v>AFG</c:v>
                </c:pt>
              </c:strCache>
              <c:extLst/>
            </c:strRef>
          </c:cat>
          <c:val>
            <c:numRef>
              <c:f>(POL_RATES!$AS$5:$AS$8,POL_RATES!$AS$10,POL_RATES!$AS$13:$AS$14,POL_RATES!$AS$17)</c:f>
              <c:numCache>
                <c:formatCode>0.00</c:formatCode>
                <c:ptCount val="8"/>
                <c:pt idx="0">
                  <c:v>0</c:v>
                </c:pt>
                <c:pt idx="1">
                  <c:v>0</c:v>
                </c:pt>
                <c:pt idx="2">
                  <c:v>0</c:v>
                </c:pt>
                <c:pt idx="3">
                  <c:v>0</c:v>
                </c:pt>
                <c:pt idx="4">
                  <c:v>8.75</c:v>
                </c:pt>
                <c:pt idx="5">
                  <c:v>0</c:v>
                </c:pt>
                <c:pt idx="7">
                  <c:v>3.6579999999999999</c:v>
                </c:pt>
              </c:numCache>
              <c:extLst/>
            </c:numRef>
          </c:val>
          <c:extLst>
            <c:ext xmlns:c16="http://schemas.microsoft.com/office/drawing/2014/chart" uri="{C3380CC4-5D6E-409C-BE32-E72D297353CC}">
              <c16:uniqueId val="{00000000-BA51-4048-B34F-3D88751FBD9D}"/>
            </c:ext>
          </c:extLst>
        </c:ser>
        <c:ser>
          <c:idx val="0"/>
          <c:order val="1"/>
          <c:tx>
            <c:strRef>
              <c:f>POL_RATES!$AT$1</c:f>
              <c:strCache>
                <c:ptCount val="1"/>
                <c:pt idx="0">
                  <c:v>CCA: Aug. 31, 2022</c:v>
                </c:pt>
              </c:strCache>
            </c:strRef>
          </c:tx>
          <c:spPr>
            <a:solidFill>
              <a:srgbClr val="002060"/>
            </a:solidFill>
            <a:ln>
              <a:noFill/>
            </a:ln>
            <a:effectLst/>
          </c:spPr>
          <c:invertIfNegative val="0"/>
          <c:cat>
            <c:strRef>
              <c:f>(POL_RATES!$AG$5:$AG$8,POL_RATES!$AG$10,POL_RATES!$AG$13:$AG$14,POL_RATES!$AG$17)</c:f>
              <c:strCache>
                <c:ptCount val="8"/>
                <c:pt idx="0">
                  <c:v>UZB</c:v>
                </c:pt>
                <c:pt idx="1">
                  <c:v>KAZ</c:v>
                </c:pt>
                <c:pt idx="2">
                  <c:v>KGZ</c:v>
                </c:pt>
                <c:pt idx="3">
                  <c:v>TJK</c:v>
                </c:pt>
                <c:pt idx="4">
                  <c:v>MNG</c:v>
                </c:pt>
                <c:pt idx="5">
                  <c:v>PAK</c:v>
                </c:pt>
                <c:pt idx="6">
                  <c:v>AZE</c:v>
                </c:pt>
                <c:pt idx="7">
                  <c:v>AFG</c:v>
                </c:pt>
              </c:strCache>
              <c:extLst/>
            </c:strRef>
          </c:cat>
          <c:val>
            <c:numRef>
              <c:f>(POL_RATES!$AT$5:$AT$8,POL_RATES!$AT$10,POL_RATES!$AT$13:$AT$14,POL_RATES!$AT$17)</c:f>
              <c:numCache>
                <c:formatCode>0.00</c:formatCode>
                <c:ptCount val="8"/>
                <c:pt idx="0">
                  <c:v>15</c:v>
                </c:pt>
                <c:pt idx="1">
                  <c:v>14.5</c:v>
                </c:pt>
                <c:pt idx="2">
                  <c:v>14</c:v>
                </c:pt>
                <c:pt idx="3">
                  <c:v>13.25</c:v>
                </c:pt>
                <c:pt idx="4">
                  <c:v>10</c:v>
                </c:pt>
                <c:pt idx="5">
                  <c:v>8.75</c:v>
                </c:pt>
                <c:pt idx="6">
                  <c:v>7.75</c:v>
                </c:pt>
                <c:pt idx="7">
                  <c:v>3.6579999999999999</c:v>
                </c:pt>
              </c:numCache>
              <c:extLst/>
            </c:numRef>
          </c:val>
          <c:extLst>
            <c:ext xmlns:c16="http://schemas.microsoft.com/office/drawing/2014/chart" uri="{C3380CC4-5D6E-409C-BE32-E72D297353CC}">
              <c16:uniqueId val="{00000001-BA51-4048-B34F-3D88751FBD9D}"/>
            </c:ext>
          </c:extLst>
        </c:ser>
        <c:dLbls>
          <c:showLegendKey val="0"/>
          <c:showVal val="0"/>
          <c:showCatName val="0"/>
          <c:showSerName val="0"/>
          <c:showPercent val="0"/>
          <c:showBubbleSize val="0"/>
        </c:dLbls>
        <c:gapWidth val="89"/>
        <c:overlap val="100"/>
        <c:axId val="531205984"/>
        <c:axId val="531204320"/>
      </c:barChart>
      <c:lineChart>
        <c:grouping val="standard"/>
        <c:varyColors val="0"/>
        <c:ser>
          <c:idx val="2"/>
          <c:order val="2"/>
          <c:tx>
            <c:strRef>
              <c:f>POL_RATES!$AI$3</c:f>
              <c:strCache>
                <c:ptCount val="1"/>
                <c:pt idx="0">
                  <c:v>Dec-21</c:v>
                </c:pt>
              </c:strCache>
            </c:strRef>
          </c:tx>
          <c:spPr>
            <a:ln w="25400" cap="rnd">
              <a:noFill/>
              <a:round/>
            </a:ln>
            <a:effectLst/>
          </c:spPr>
          <c:marker>
            <c:symbol val="circle"/>
            <c:size val="6"/>
            <c:spPr>
              <a:solidFill>
                <a:srgbClr val="FF0000"/>
              </a:solidFill>
              <a:ln w="9525">
                <a:solidFill>
                  <a:schemeClr val="bg1"/>
                </a:solidFill>
              </a:ln>
              <a:effectLst/>
            </c:spPr>
          </c:marker>
          <c:cat>
            <c:strLit>
              <c:ptCount val="8"/>
              <c:pt idx="0">
                <c:v>UZB</c:v>
              </c:pt>
              <c:pt idx="1">
                <c:v>KAZ</c:v>
              </c:pt>
              <c:pt idx="2">
                <c:v>KGZ</c:v>
              </c:pt>
              <c:pt idx="3">
                <c:v>TJK</c:v>
              </c:pt>
              <c:pt idx="4">
                <c:v>MNG</c:v>
              </c:pt>
              <c:pt idx="5">
                <c:v>PAK</c:v>
              </c:pt>
              <c:pt idx="6">
                <c:v>AZE</c:v>
              </c:pt>
              <c:pt idx="7">
                <c:v>AFG</c:v>
              </c:pt>
              <c:extLst>
                <c:ext xmlns:c15="http://schemas.microsoft.com/office/drawing/2012/chart" uri="{02D57815-91ED-43cb-92C2-25804820EDAC}">
                  <c15:autoCat val="1"/>
                </c:ext>
              </c:extLst>
            </c:strLit>
          </c:cat>
          <c:val>
            <c:numRef>
              <c:f>(POL_RATES!$AI$5:$AI$8,POL_RATES!$AI$10,POL_RATES!$AI$13:$AI$14,POL_RATES!$AI$17)</c:f>
              <c:numCache>
                <c:formatCode>0.00</c:formatCode>
                <c:ptCount val="8"/>
                <c:pt idx="0">
                  <c:v>14</c:v>
                </c:pt>
                <c:pt idx="1">
                  <c:v>9.75</c:v>
                </c:pt>
                <c:pt idx="2">
                  <c:v>8</c:v>
                </c:pt>
                <c:pt idx="3">
                  <c:v>13.25</c:v>
                </c:pt>
                <c:pt idx="4">
                  <c:v>6</c:v>
                </c:pt>
                <c:pt idx="5">
                  <c:v>9.32</c:v>
                </c:pt>
                <c:pt idx="6">
                  <c:v>7.25</c:v>
                </c:pt>
                <c:pt idx="7">
                  <c:v>3.6579999999999999</c:v>
                </c:pt>
              </c:numCache>
              <c:extLst/>
            </c:numRef>
          </c:val>
          <c:smooth val="0"/>
          <c:extLst>
            <c:ext xmlns:c16="http://schemas.microsoft.com/office/drawing/2014/chart" uri="{C3380CC4-5D6E-409C-BE32-E72D297353CC}">
              <c16:uniqueId val="{00000002-BA51-4048-B34F-3D88751FBD9D}"/>
            </c:ext>
          </c:extLst>
        </c:ser>
        <c:dLbls>
          <c:showLegendKey val="0"/>
          <c:showVal val="0"/>
          <c:showCatName val="0"/>
          <c:showSerName val="0"/>
          <c:showPercent val="0"/>
          <c:showBubbleSize val="0"/>
        </c:dLbls>
        <c:marker val="1"/>
        <c:smooth val="0"/>
        <c:axId val="531205984"/>
        <c:axId val="531204320"/>
      </c:lineChart>
      <c:catAx>
        <c:axId val="53120598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0" spcFirstLastPara="1" vertOverflow="ellipsis" wrap="square" anchor="ctr" anchorCtr="1"/>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crossAx val="531204320"/>
        <c:crosses val="autoZero"/>
        <c:auto val="1"/>
        <c:lblAlgn val="ctr"/>
        <c:lblOffset val="100"/>
        <c:noMultiLvlLbl val="0"/>
      </c:catAx>
      <c:valAx>
        <c:axId val="531204320"/>
        <c:scaling>
          <c:orientation val="minMax"/>
          <c:min val="0"/>
        </c:scaling>
        <c:delete val="0"/>
        <c:axPos val="l"/>
        <c:numFmt formatCode="0" sourceLinked="0"/>
        <c:majorTickMark val="in"/>
        <c:minorTickMark val="none"/>
        <c:tickLblPos val="nextTo"/>
        <c:spPr>
          <a:noFill/>
          <a:ln>
            <a:solidFill>
              <a:schemeClr val="bg1">
                <a:lumMod val="65000"/>
              </a:schemeClr>
            </a:solidFill>
          </a:ln>
          <a:effectLst/>
        </c:spPr>
        <c:txPr>
          <a:bodyPr rot="-60000000" spcFirstLastPara="1" vertOverflow="ellipsis" vert="horz" wrap="square" anchor="ctr" anchorCtr="1"/>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crossAx val="531205984"/>
        <c:crosses val="autoZero"/>
        <c:crossBetween val="between"/>
      </c:valAx>
      <c:spPr>
        <a:noFill/>
        <a:ln>
          <a:noFill/>
        </a:ln>
        <a:effectLst/>
      </c:spPr>
    </c:plotArea>
    <c:legend>
      <c:legendPos val="r"/>
      <c:legendEntry>
        <c:idx val="0"/>
        <c:delete val="1"/>
      </c:legendEntry>
      <c:layout>
        <c:manualLayout>
          <c:xMode val="edge"/>
          <c:yMode val="edge"/>
          <c:x val="0.53148918378809351"/>
          <c:y val="4.3622194606762706E-2"/>
          <c:w val="0.43138617496971504"/>
          <c:h val="9.8140339755904582E-2"/>
        </c:manualLayout>
      </c:layout>
      <c:overlay val="0"/>
      <c:spPr>
        <a:noFill/>
        <a:ln>
          <a:noFill/>
        </a:ln>
        <a:effectLst/>
      </c:spPr>
      <c:txPr>
        <a:bodyPr rot="0" spcFirstLastPara="1" vertOverflow="ellipsis" vert="horz" wrap="square" anchor="ctr" anchorCtr="1"/>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sz="900">
          <a:solidFill>
            <a:sysClr val="windowText" lastClr="000000"/>
          </a:solidFill>
          <a:latin typeface="Arial" panose="020B0604020202020204" pitchFamily="34" charset="0"/>
          <a:cs typeface="Arial" panose="020B0604020202020204" pitchFamily="34" charset="0"/>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2.xml><?xml version="1.0" encoding="utf-8"?>
<cs:chartStyle xmlns:cs="http://schemas.microsoft.com/office/drawing/2012/chartStyle" xmlns:a="http://schemas.openxmlformats.org/drawingml/2006/main" id="231">
  <cs:axisTitle>
    <cs:lnRef idx="0"/>
    <cs:fillRef idx="0"/>
    <cs:effectRef idx="0"/>
    <cs:fontRef idx="minor">
      <a:schemeClr val="tx2"/>
    </cs:fontRef>
    <cs:defRPr sz="900" b="1" kern="1200"/>
  </cs:axisTitle>
  <cs:categoryAxis>
    <cs:lnRef idx="0"/>
    <cs:fillRef idx="0"/>
    <cs:effectRef idx="0"/>
    <cs:fontRef idx="minor">
      <a:schemeClr val="tx2"/>
    </cs:fontRef>
    <cs:spPr>
      <a:ln w="9525" cap="flat" cmpd="sng" algn="ctr">
        <a:solidFill>
          <a:schemeClr val="tx2">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2">
            <a:lumMod val="15000"/>
            <a:lumOff val="85000"/>
          </a:schemeClr>
        </a:solidFill>
        <a:round/>
      </a:ln>
    </cs:spPr>
    <cs:defRPr sz="900" kern="1200"/>
  </cs:chartArea>
  <cs:dataLabel>
    <cs:lnRef idx="0"/>
    <cs:fillRef idx="0"/>
    <cs:effectRef idx="0"/>
    <cs:fontRef idx="minor">
      <a:schemeClr val="tx2"/>
    </cs:fontRef>
    <cs:defRPr sz="900" kern="1200"/>
  </cs:dataLabel>
  <cs:dataLabelCallout>
    <cs:lnRef idx="0"/>
    <cs:fillRef idx="0"/>
    <cs:effectRef idx="0"/>
    <cs:fontRef idx="minor">
      <a:schemeClr val="dk2">
        <a:lumMod val="7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2"/>
    <cs:fontRef idx="minor">
      <a:schemeClr val="tx2"/>
    </cs:fontRef>
  </cs:dataPoint>
  <cs:dataPoint3D>
    <cs:lnRef idx="0"/>
    <cs:fillRef idx="3">
      <cs:styleClr val="auto"/>
    </cs:fillRef>
    <cs:effectRef idx="2"/>
    <cs:fontRef idx="minor">
      <a:schemeClr val="tx2"/>
    </cs:fontRef>
  </cs:dataPoint3D>
  <cs:dataPointLine>
    <cs:lnRef idx="0">
      <cs:styleClr val="auto"/>
    </cs:lnRef>
    <cs:fillRef idx="3"/>
    <cs:effectRef idx="2"/>
    <cs:fontRef idx="minor">
      <a:schemeClr val="tx2"/>
    </cs:fontRef>
    <cs:spPr>
      <a:ln w="31750" cap="rnd">
        <a:solidFill>
          <a:schemeClr val="phClr"/>
        </a:solidFill>
        <a:round/>
      </a:ln>
    </cs:spPr>
  </cs:dataPointLine>
  <cs:dataPointMarker>
    <cs:lnRef idx="0"/>
    <cs:fillRef idx="3">
      <cs:styleClr val="auto"/>
    </cs:fillRef>
    <cs:effectRef idx="2"/>
    <cs:fontRef idx="minor">
      <a:schemeClr val="tx2"/>
    </cs:fontRef>
    <cs:spPr>
      <a:ln w="12700">
        <a:solidFill>
          <a:schemeClr val="lt2"/>
        </a:solidFill>
        <a:round/>
      </a:ln>
    </cs:spPr>
  </cs:dataPointMarker>
  <cs:dataPointMarkerLayout symbol="circle" size="6"/>
  <cs:dataPointWireframe>
    <cs:lnRef idx="0">
      <cs:styleClr val="auto"/>
    </cs:lnRef>
    <cs:fillRef idx="3"/>
    <cs:effectRef idx="2"/>
    <cs:fontRef idx="minor">
      <a:schemeClr val="tx2"/>
    </cs:fontRef>
    <cs:spPr>
      <a:ln w="9525" cap="rnd">
        <a:solidFill>
          <a:schemeClr val="phClr"/>
        </a:solidFill>
        <a:round/>
      </a:ln>
    </cs:spPr>
  </cs:dataPointWireframe>
  <cs:dataTable>
    <cs:lnRef idx="0"/>
    <cs:fillRef idx="0"/>
    <cs:effectRef idx="0"/>
    <cs:fontRef idx="minor">
      <a:schemeClr val="tx2"/>
    </cs:fontRef>
    <cs:spPr>
      <a:ln w="9525">
        <a:solidFill>
          <a:schemeClr val="tx2">
            <a:lumMod val="15000"/>
            <a:lumOff val="85000"/>
          </a:schemeClr>
        </a:solidFill>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2"/>
    </cs:fontRef>
    <cs:spPr>
      <a:ln w="9525">
        <a:solidFill>
          <a:schemeClr val="tx2">
            <a:lumMod val="60000"/>
            <a:lumOff val="40000"/>
          </a:schemeClr>
        </a:solidFill>
        <a:prstDash val="dash"/>
      </a:ln>
    </cs:spPr>
  </cs:dropLine>
  <cs:errorBar>
    <cs:lnRef idx="0"/>
    <cs:fillRef idx="0"/>
    <cs:effectRef idx="0"/>
    <cs:fontRef idx="minor">
      <a:schemeClr val="tx2"/>
    </cs:fontRef>
    <cs:spPr>
      <a:ln w="9525">
        <a:solidFill>
          <a:schemeClr val="tx2">
            <a:lumMod val="75000"/>
          </a:schemeClr>
        </a:solidFill>
        <a:round/>
      </a:ln>
    </cs:spPr>
  </cs:errorBar>
  <cs:floor>
    <cs:lnRef idx="0"/>
    <cs:fillRef idx="0"/>
    <cs:effectRef idx="0"/>
    <cs:fontRef idx="minor">
      <a:schemeClr val="tx2"/>
    </cs:fontRef>
  </cs:floor>
  <cs:gridlineMajor>
    <cs:lnRef idx="0"/>
    <cs:fillRef idx="0"/>
    <cs:effectRef idx="0"/>
    <cs:fontRef idx="minor">
      <a:schemeClr val="tx2"/>
    </cs:fontRef>
    <cs:spPr>
      <a:ln w="9525" cap="flat" cmpd="sng" algn="ctr">
        <a:solidFill>
          <a:schemeClr val="tx2">
            <a:lumMod val="15000"/>
            <a:lumOff val="85000"/>
          </a:schemeClr>
        </a:solidFill>
        <a:round/>
      </a:ln>
    </cs:spPr>
  </cs:gridlineMajor>
  <cs:gridlineMinor>
    <cs:lnRef idx="0"/>
    <cs:fillRef idx="0"/>
    <cs:effectRef idx="0"/>
    <cs:fontRef idx="minor">
      <a:schemeClr val="tx2"/>
    </cs:fontRef>
    <cs:spPr>
      <a:ln>
        <a:solidFill>
          <a:schemeClr val="tx2">
            <a:lumMod val="5000"/>
            <a:lumOff val="95000"/>
          </a:schemeClr>
        </a:solidFill>
      </a:ln>
    </cs:spPr>
  </cs:gridlineMinor>
  <cs:hiLoLine>
    <cs:lnRef idx="0"/>
    <cs:fillRef idx="0"/>
    <cs:effectRef idx="0"/>
    <cs:fontRef idx="minor">
      <a:schemeClr val="tx2"/>
    </cs:fontRef>
    <cs:spPr>
      <a:ln w="9525">
        <a:solidFill>
          <a:schemeClr val="tx2">
            <a:lumMod val="60000"/>
            <a:lumOff val="40000"/>
          </a:schemeClr>
        </a:solidFill>
        <a:prstDash val="dash"/>
      </a:ln>
    </cs:spPr>
  </cs:hiLoLine>
  <cs:leaderLine>
    <cs:lnRef idx="0"/>
    <cs:fillRef idx="0"/>
    <cs:effectRef idx="0"/>
    <cs:fontRef idx="minor">
      <a:schemeClr val="tx2"/>
    </cs:fontRef>
    <cs:spPr>
      <a:ln w="9525">
        <a:solidFill>
          <a:schemeClr val="tx2">
            <a:lumMod val="35000"/>
            <a:lumOff val="65000"/>
          </a:schemeClr>
        </a:solidFill>
      </a:ln>
    </cs:spPr>
  </cs:leaderLine>
  <cs:legend>
    <cs:lnRef idx="0"/>
    <cs:fillRef idx="0"/>
    <cs:effectRef idx="0"/>
    <cs:fontRef idx="minor">
      <a:schemeClr val="tx2"/>
    </cs:fontRef>
    <cs:defRPr sz="900" kern="1200"/>
  </cs:legend>
  <cs:plotArea>
    <cs:lnRef idx="0"/>
    <cs:fillRef idx="0"/>
    <cs:effectRef idx="0"/>
    <cs:fontRef idx="minor">
      <a:schemeClr val="tx2"/>
    </cs:fontRef>
  </cs:plotArea>
  <cs:plotArea3D>
    <cs:lnRef idx="0"/>
    <cs:fillRef idx="0"/>
    <cs:effectRef idx="0"/>
    <cs:fontRef idx="minor">
      <a:schemeClr val="tx2"/>
    </cs:fontRef>
  </cs:plotArea3D>
  <cs:seriesAxis>
    <cs:lnRef idx="0"/>
    <cs:fillRef idx="0"/>
    <cs:effectRef idx="0"/>
    <cs:fontRef idx="minor">
      <a:schemeClr val="tx2"/>
    </cs:fontRef>
    <cs:spPr>
      <a:ln w="9525" cap="flat" cmpd="sng" algn="ctr">
        <a:solidFill>
          <a:schemeClr val="tx2">
            <a:lumMod val="15000"/>
            <a:lumOff val="85000"/>
          </a:schemeClr>
        </a:solidFill>
        <a:round/>
      </a:ln>
    </cs:spPr>
    <cs:defRPr sz="900" kern="1200"/>
  </cs:seriesAxis>
  <cs:seriesLine>
    <cs:lnRef idx="0"/>
    <cs:fillRef idx="0"/>
    <cs:effectRef idx="0"/>
    <cs:fontRef idx="minor">
      <a:schemeClr val="tx2"/>
    </cs:fontRef>
    <cs:spPr>
      <a:ln w="9525">
        <a:solidFill>
          <a:schemeClr val="tx2">
            <a:lumMod val="60000"/>
            <a:lumOff val="40000"/>
          </a:schemeClr>
        </a:solidFill>
        <a:prstDash val="dash"/>
      </a:ln>
    </cs:spPr>
  </cs:seriesLine>
  <cs:title>
    <cs:lnRef idx="0"/>
    <cs:fillRef idx="0"/>
    <cs:effectRef idx="0"/>
    <cs:fontRef idx="minor">
      <a:schemeClr val="tx2"/>
    </cs:fontRef>
    <cs:defRPr sz="1600" b="1" kern="1200"/>
  </cs:title>
  <cs:trendline>
    <cs:lnRef idx="0">
      <cs:styleClr val="auto"/>
    </cs:lnRef>
    <cs:fillRef idx="0"/>
    <cs:effectRef idx="0"/>
    <cs:fontRef idx="minor">
      <a:schemeClr val="tx2"/>
    </cs:fontRef>
    <cs:spPr>
      <a:ln w="19050" cap="rnd">
        <a:solidFill>
          <a:schemeClr val="phClr"/>
        </a:solidFill>
        <a:prstDash val="sysDash"/>
      </a:ln>
    </cs:spPr>
  </cs:trendline>
  <cs:trendlineLabel>
    <cs:lnRef idx="0"/>
    <cs:fillRef idx="0"/>
    <cs:effectRef idx="0"/>
    <cs:fontRef idx="minor">
      <a:schemeClr val="tx2"/>
    </cs:fontRef>
    <cs:defRPr sz="900" kern="1200"/>
  </cs:trendlineLabel>
  <cs:upBar>
    <cs:lnRef idx="0"/>
    <cs:fillRef idx="0"/>
    <cs:effectRef idx="0"/>
    <cs:fontRef idx="minor">
      <a:schemeClr val="tx2"/>
    </cs:fontRef>
    <cs:spPr>
      <a:solidFill>
        <a:schemeClr val="lt1"/>
      </a:solidFill>
      <a:ln w="9525">
        <a:solidFill>
          <a:schemeClr val="tx1">
            <a:lumMod val="15000"/>
            <a:lumOff val="85000"/>
          </a:schemeClr>
        </a:solidFill>
      </a:ln>
    </cs:spPr>
  </cs:upBar>
  <cs:valueAxis>
    <cs:lnRef idx="0"/>
    <cs:fillRef idx="0"/>
    <cs:effectRef idx="0"/>
    <cs:fontRef idx="minor">
      <a:schemeClr val="tx2"/>
    </cs:fontRef>
    <cs:defRPr sz="900" kern="1200"/>
  </cs:valueAxis>
  <cs:wall>
    <cs:lnRef idx="0"/>
    <cs:fillRef idx="0"/>
    <cs:effectRef idx="0"/>
    <cs:fontRef idx="minor">
      <a:schemeClr val="tx2"/>
    </cs:fontRef>
  </cs:wall>
</cs:chartStyle>
</file>

<file path=ppt/charts/style13.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accent4_5">
  <dgm:title val=""/>
  <dgm:desc val=""/>
  <dgm:catLst>
    <dgm:cat type="accent4" pri="11500"/>
  </dgm:catLst>
  <dgm:styleLbl name="node0">
    <dgm:fillClrLst meth="cycle">
      <a:schemeClr val="accent4">
        <a:alpha val="80000"/>
      </a:schemeClr>
    </dgm:fillClrLst>
    <dgm:linClrLst meth="repeat">
      <a:schemeClr val="lt1"/>
    </dgm:linClrLst>
    <dgm:effectClrLst/>
    <dgm:txLinClrLst/>
    <dgm:txFillClrLst/>
    <dgm:txEffectClrLst/>
  </dgm:styleLbl>
  <dgm:styleLbl name="node1">
    <dgm:fillClrLst>
      <a:schemeClr val="accent4">
        <a:alpha val="90000"/>
      </a:schemeClr>
      <a:schemeClr val="accent4">
        <a:alpha val="50000"/>
      </a:schemeClr>
    </dgm:fillClrLst>
    <dgm:linClrLst meth="repeat">
      <a:schemeClr val="lt1"/>
    </dgm:linClrLst>
    <dgm:effectClrLst/>
    <dgm:txLinClrLst/>
    <dgm:txFillClrLst/>
    <dgm:txEffectClrLst/>
  </dgm:styleLbl>
  <dgm:styleLbl name="alignNode1">
    <dgm:fillClrLst>
      <a:schemeClr val="accent4">
        <a:alpha val="90000"/>
      </a:schemeClr>
      <a:schemeClr val="accent4">
        <a:alpha val="50000"/>
      </a:schemeClr>
    </dgm:fillClrLst>
    <dgm:linClrLst>
      <a:schemeClr val="accent4">
        <a:alpha val="90000"/>
      </a:schemeClr>
      <a:schemeClr val="accent4">
        <a:alpha val="50000"/>
      </a:schemeClr>
    </dgm:linClrLst>
    <dgm:effectClrLst/>
    <dgm:txLinClrLst/>
    <dgm:txFillClrLst/>
    <dgm:txEffectClrLst/>
  </dgm:styleLbl>
  <dgm:styleLbl name="lnNode1">
    <dgm:fillClrLst>
      <a:schemeClr val="accent4">
        <a:shade val="90000"/>
      </a:schemeClr>
      <a:schemeClr val="accent4">
        <a:alpha val="50000"/>
        <a:tint val="50000"/>
      </a:schemeClr>
    </dgm:fillClrLst>
    <dgm:linClrLst meth="repeat">
      <a:schemeClr val="lt1"/>
    </dgm:linClrLst>
    <dgm:effectClrLst/>
    <dgm:txLinClrLst/>
    <dgm:txFillClrLst/>
    <dgm:txEffectClrLst/>
  </dgm:styleLbl>
  <dgm:styleLbl name="vennNode1">
    <dgm:fillClrLst>
      <a:schemeClr val="accent4">
        <a:shade val="80000"/>
        <a:alpha val="50000"/>
      </a:schemeClr>
      <a:schemeClr val="accent4">
        <a:alpha val="80000"/>
      </a:schemeClr>
    </dgm:fillClrLst>
    <dgm:linClrLst meth="repeat">
      <a:schemeClr val="lt1"/>
    </dgm:linClrLst>
    <dgm:effectClrLst/>
    <dgm:txLinClrLst/>
    <dgm:txFillClrLst/>
    <dgm:txEffectClrLst/>
  </dgm:styleLbl>
  <dgm:styleLbl name="node2">
    <dgm:fillClrLst>
      <a:schemeClr val="accent4">
        <a:alpha val="70000"/>
      </a:schemeClr>
    </dgm:fillClrLst>
    <dgm:linClrLst meth="repeat">
      <a:schemeClr val="lt1"/>
    </dgm:linClrLst>
    <dgm:effectClrLst/>
    <dgm:txLinClrLst/>
    <dgm:txFillClrLst/>
    <dgm:txEffectClrLst/>
  </dgm:styleLbl>
  <dgm:styleLbl name="node3">
    <dgm:fillClrLst>
      <a:schemeClr val="accent4">
        <a:alpha val="50000"/>
      </a:schemeClr>
    </dgm:fillClrLst>
    <dgm:linClrLst meth="repeat">
      <a:schemeClr val="lt1"/>
    </dgm:linClrLst>
    <dgm:effectClrLst/>
    <dgm:txLinClrLst/>
    <dgm:txFillClrLst/>
    <dgm:txEffectClrLst/>
  </dgm:styleLbl>
  <dgm:styleLbl name="node4">
    <dgm:fillClrLst>
      <a:schemeClr val="accent4">
        <a:alpha val="30000"/>
      </a:schemeClr>
    </dgm:fillClrLst>
    <dgm:linClrLst meth="repeat">
      <a:schemeClr val="lt1"/>
    </dgm:linClrLst>
    <dgm:effectClrLst/>
    <dgm:txLinClrLst/>
    <dgm:txFillClrLst/>
    <dgm:txEffectClrLst/>
  </dgm:styleLbl>
  <dgm:styleLbl name="fgImgPlace1">
    <dgm:fillClrLst>
      <a:schemeClr val="accent4">
        <a:tint val="50000"/>
        <a:alpha val="90000"/>
      </a:schemeClr>
      <a:schemeClr val="accent4">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hade val="90000"/>
      </a:schemeClr>
      <a:schemeClr val="accent4">
        <a:tint val="50000"/>
      </a:schemeClr>
    </dgm:fillClrLst>
    <dgm:linClrLst>
      <a:schemeClr val="accent4">
        <a:shade val="90000"/>
      </a:schemeClr>
      <a:schemeClr val="accent4">
        <a:tint val="50000"/>
      </a:schemeClr>
    </dgm:linClrLst>
    <dgm:effectClrLst/>
    <dgm:txLinClrLst/>
    <dgm:txFillClrLst/>
    <dgm:txEffectClrLst/>
  </dgm:styleLbl>
  <dgm:styleLbl name="fgSibTrans2D1">
    <dgm:fillClrLst>
      <a:schemeClr val="accent4">
        <a:shade val="90000"/>
      </a:schemeClr>
      <a:schemeClr val="accent4">
        <a:tint val="50000"/>
      </a:schemeClr>
    </dgm:fillClrLst>
    <dgm:linClrLst>
      <a:schemeClr val="accent4">
        <a:shade val="90000"/>
      </a:schemeClr>
      <a:schemeClr val="accent4">
        <a:tint val="50000"/>
      </a:schemeClr>
    </dgm:linClrLst>
    <dgm:effectClrLst/>
    <dgm:txLinClrLst/>
    <dgm:txFillClrLst/>
    <dgm:txEffectClrLst/>
  </dgm:styleLbl>
  <dgm:styleLbl name="bgSibTrans2D1">
    <dgm:fillClrLst>
      <a:schemeClr val="accent4">
        <a:shade val="90000"/>
      </a:schemeClr>
      <a:schemeClr val="accent4">
        <a:tint val="50000"/>
      </a:schemeClr>
    </dgm:fillClrLst>
    <dgm:linClrLst>
      <a:schemeClr val="accent4">
        <a:shade val="90000"/>
      </a:schemeClr>
      <a:schemeClr val="accent4">
        <a:tint val="50000"/>
      </a:schemeClr>
    </dgm:linClrLst>
    <dgm:effectClrLst/>
    <dgm:txLinClrLst/>
    <dgm:txFillClrLst/>
    <dgm:txEffectClrLst/>
  </dgm:styleLbl>
  <dgm:styleLbl name="sibTrans1D1">
    <dgm:fillClrLst>
      <a:schemeClr val="accent4">
        <a:shade val="90000"/>
      </a:schemeClr>
      <a:schemeClr val="accent4">
        <a:tint val="50000"/>
      </a:schemeClr>
    </dgm:fillClrLst>
    <dgm:linClrLst>
      <a:schemeClr val="accent4">
        <a:shade val="90000"/>
      </a:schemeClr>
      <a:schemeClr val="accent4">
        <a:tint val="50000"/>
      </a:schemeClr>
    </dgm:linClrLst>
    <dgm:effectClrLst/>
    <dgm:txLinClrLst/>
    <dgm:txFillClrLst meth="repeat">
      <a:schemeClr val="tx1"/>
    </dgm:txFillClrLst>
    <dgm:txEffectClrLst/>
  </dgm:styleLbl>
  <dgm:styleLbl name="callout">
    <dgm:fillClrLst meth="repeat">
      <a:schemeClr val="accent4"/>
    </dgm:fillClrLst>
    <dgm:linClrLst meth="repeat">
      <a:schemeClr val="accent4"/>
    </dgm:linClrLst>
    <dgm:effectClrLst/>
    <dgm:txLinClrLst/>
    <dgm:txFillClrLst meth="repeat">
      <a:schemeClr val="tx1"/>
    </dgm:txFillClrLst>
    <dgm:txEffectClrLst/>
  </dgm:styleLbl>
  <dgm:styleLbl name="asst0">
    <dgm:fillClrLst meth="repeat">
      <a:schemeClr val="accent4">
        <a:alpha val="90000"/>
      </a:schemeClr>
    </dgm:fillClrLst>
    <dgm:linClrLst meth="repeat">
      <a:schemeClr val="lt1"/>
    </dgm:linClrLst>
    <dgm:effectClrLst/>
    <dgm:txLinClrLst/>
    <dgm:txFillClrLst/>
    <dgm:txEffectClrLst/>
  </dgm:styleLbl>
  <dgm:styleLbl name="asst1">
    <dgm:fillClrLst meth="repeat">
      <a:schemeClr val="accent4">
        <a:alpha val="90000"/>
      </a:schemeClr>
    </dgm:fillClrLst>
    <dgm:linClrLst meth="repeat">
      <a:schemeClr val="lt1"/>
    </dgm:linClrLst>
    <dgm:effectClrLst/>
    <dgm:txLinClrLst/>
    <dgm:txFillClrLst/>
    <dgm:txEffectClrLst/>
  </dgm:styleLbl>
  <dgm:styleLbl name="asst2">
    <dgm:fillClrLst>
      <a:schemeClr val="accent4">
        <a:alpha val="90000"/>
      </a:schemeClr>
    </dgm:fillClrLst>
    <dgm:linClrLst meth="repeat">
      <a:schemeClr val="lt1"/>
    </dgm:linClrLst>
    <dgm:effectClrLst/>
    <dgm:txLinClrLst/>
    <dgm:txFillClrLst/>
    <dgm:txEffectClrLst/>
  </dgm:styleLbl>
  <dgm:styleLbl name="asst3">
    <dgm:fillClrLst>
      <a:schemeClr val="accent4">
        <a:alpha val="70000"/>
      </a:schemeClr>
    </dgm:fillClrLst>
    <dgm:linClrLst meth="repeat">
      <a:schemeClr val="lt1"/>
    </dgm:linClrLst>
    <dgm:effectClrLst/>
    <dgm:txLinClrLst/>
    <dgm:txFillClrLst/>
    <dgm:txEffectClrLst/>
  </dgm:styleLbl>
  <dgm:styleLbl name="asst4">
    <dgm:fillClrLst>
      <a:schemeClr val="accent4">
        <a:alpha val="50000"/>
      </a:schemeClr>
    </dgm:fillClrLst>
    <dgm:linClrLst meth="repeat">
      <a:schemeClr val="lt1"/>
    </dgm:linClrLst>
    <dgm:effectClrLst/>
    <dgm:txLinClrLst/>
    <dgm:txFillClrLst/>
    <dgm:txEffectClrLst/>
  </dgm:styleLbl>
  <dgm:styleLbl name="parChTrans2D1">
    <dgm:fillClrLst meth="repeat">
      <a:schemeClr val="accent4">
        <a:shade val="80000"/>
      </a:schemeClr>
    </dgm:fillClrLst>
    <dgm:linClrLst meth="repeat">
      <a:schemeClr val="accent4">
        <a:shade val="80000"/>
      </a:schemeClr>
    </dgm:linClrLst>
    <dgm:effectClrLst/>
    <dgm:txLinClrLst/>
    <dgm:txFillClrLst/>
    <dgm:txEffectClrLst/>
  </dgm:styleLbl>
  <dgm:styleLbl name="parChTrans2D2">
    <dgm:fillClrLst meth="repeat">
      <a:schemeClr val="accent4">
        <a:tint val="90000"/>
      </a:schemeClr>
    </dgm:fillClrLst>
    <dgm:linClrLst meth="repeat">
      <a:schemeClr val="accent4">
        <a:tint val="90000"/>
      </a:schemeClr>
    </dgm:linClrLst>
    <dgm:effectClrLst/>
    <dgm:txLinClrLst/>
    <dgm:txFillClrLst/>
    <dgm:txEffectClrLst/>
  </dgm:styleLbl>
  <dgm:styleLbl name="parChTrans2D3">
    <dgm:fillClrLst meth="repeat">
      <a:schemeClr val="accent4">
        <a:tint val="70000"/>
      </a:schemeClr>
    </dgm:fillClrLst>
    <dgm:linClrLst meth="repeat">
      <a:schemeClr val="accent4">
        <a:tint val="70000"/>
      </a:schemeClr>
    </dgm:linClrLst>
    <dgm:effectClrLst/>
    <dgm:txLinClrLst/>
    <dgm:txFillClrLst/>
    <dgm:txEffectClrLst/>
  </dgm:styleLbl>
  <dgm:styleLbl name="parChTrans2D4">
    <dgm:fillClrLst meth="repeat">
      <a:schemeClr val="accent4">
        <a:tint val="50000"/>
      </a:schemeClr>
    </dgm:fillClrLst>
    <dgm:linClrLst meth="repeat">
      <a:schemeClr val="accent4">
        <a:tint val="50000"/>
      </a:schemeClr>
    </dgm:linClrLst>
    <dgm:effectClrLst/>
    <dgm:txLinClrLst/>
    <dgm:txFillClrLst meth="repeat">
      <a:schemeClr val="dk1"/>
    </dgm:txFillClrLst>
    <dgm:txEffectClrLst/>
  </dgm:styleLbl>
  <dgm:styleLbl name="parChTrans1D1">
    <dgm:fillClrLst meth="repeat">
      <a:schemeClr val="accent4">
        <a:shade val="80000"/>
      </a:schemeClr>
    </dgm:fillClrLst>
    <dgm:linClrLst meth="repeat">
      <a:schemeClr val="accent4">
        <a:shade val="80000"/>
      </a:schemeClr>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4">
        <a:tint val="90000"/>
      </a:schemeClr>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4">
        <a:tint val="70000"/>
      </a:schemeClr>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4">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4">
        <a:alpha val="90000"/>
      </a:schemeClr>
      <a:schemeClr val="accent4">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alpha val="90000"/>
      </a:schemeClr>
      <a:schemeClr val="accent4">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alpha val="90000"/>
      </a:schemeClr>
      <a:schemeClr val="accent4">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4">
        <a:alpha val="90000"/>
      </a:schemeClr>
      <a:schemeClr val="accent4">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4">
        <a:alpha val="90000"/>
      </a:schemeClr>
      <a:schemeClr val="accent4">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4">
        <a:alpha val="90000"/>
      </a:schemeClr>
      <a:schemeClr val="accent4">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a:schemeClr val="accent4">
        <a:alpha val="90000"/>
        <a:tint val="40000"/>
      </a:schemeClr>
      <a:schemeClr val="accent4">
        <a:alpha val="5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align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bgAccFollowNode1">
    <dgm:fillClrLst meth="repeat">
      <a:schemeClr val="accent4">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4">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a:tint val="50000"/>
      </a:schemeClr>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6_3">
  <dgm:title val=""/>
  <dgm:desc val=""/>
  <dgm:catLst>
    <dgm:cat type="accent6" pri="11300"/>
  </dgm:catLst>
  <dgm:styleLbl name="node0">
    <dgm:fillClrLst meth="repeat">
      <a:schemeClr val="accent6">
        <a:shade val="80000"/>
      </a:schemeClr>
    </dgm:fillClrLst>
    <dgm:linClrLst meth="repeat">
      <a:schemeClr val="lt1"/>
    </dgm:linClrLst>
    <dgm:effectClrLst/>
    <dgm:txLinClrLst/>
    <dgm:txFillClrLst/>
    <dgm:txEffectClrLst/>
  </dgm:styleLbl>
  <dgm:styleLbl name="node1">
    <dgm:fillClrLst>
      <a:schemeClr val="accent6">
        <a:shade val="80000"/>
      </a:schemeClr>
      <a:schemeClr val="accent6">
        <a:tint val="70000"/>
      </a:schemeClr>
    </dgm:fillClrLst>
    <dgm:linClrLst meth="repeat">
      <a:schemeClr val="lt1"/>
    </dgm:linClrLst>
    <dgm:effectClrLst/>
    <dgm:txLinClrLst/>
    <dgm:txFillClrLst/>
    <dgm:txEffectClrLst/>
  </dgm:styleLbl>
  <dgm:styleLbl name="alignNode1">
    <dgm:fillClrLst>
      <a:schemeClr val="accent6">
        <a:shade val="80000"/>
      </a:schemeClr>
      <a:schemeClr val="accent6">
        <a:tint val="70000"/>
      </a:schemeClr>
    </dgm:fillClrLst>
    <dgm:linClrLst>
      <a:schemeClr val="accent6">
        <a:shade val="80000"/>
      </a:schemeClr>
      <a:schemeClr val="accent6">
        <a:tint val="70000"/>
      </a:schemeClr>
    </dgm:linClrLst>
    <dgm:effectClrLst/>
    <dgm:txLinClrLst/>
    <dgm:txFillClrLst/>
    <dgm:txEffectClrLst/>
  </dgm:styleLbl>
  <dgm:styleLbl name="lnNode1">
    <dgm:fillClrLst>
      <a:schemeClr val="accent6">
        <a:shade val="80000"/>
      </a:schemeClr>
      <a:schemeClr val="accent6">
        <a:tint val="70000"/>
      </a:schemeClr>
    </dgm:fillClrLst>
    <dgm:linClrLst meth="repeat">
      <a:schemeClr val="lt1"/>
    </dgm:linClrLst>
    <dgm:effectClrLst/>
    <dgm:txLinClrLst/>
    <dgm:txFillClrLst/>
    <dgm:txEffectClrLst/>
  </dgm:styleLbl>
  <dgm:styleLbl name="vennNode1">
    <dgm:fillClrLst>
      <a:schemeClr val="accent6">
        <a:shade val="80000"/>
        <a:alpha val="50000"/>
      </a:schemeClr>
      <a:schemeClr val="accent6">
        <a:tint val="70000"/>
        <a:alpha val="50000"/>
      </a:schemeClr>
    </dgm:fillClrLst>
    <dgm:linClrLst meth="repeat">
      <a:schemeClr val="lt1"/>
    </dgm:linClrLst>
    <dgm:effectClrLst/>
    <dgm:txLinClrLst/>
    <dgm:txFillClrLst/>
    <dgm:txEffectClrLst/>
  </dgm:styleLbl>
  <dgm:styleLbl name="node2">
    <dgm:fillClrLst>
      <a:schemeClr val="accent6">
        <a:tint val="99000"/>
      </a:schemeClr>
    </dgm:fillClrLst>
    <dgm:linClrLst meth="repeat">
      <a:schemeClr val="lt1"/>
    </dgm:linClrLst>
    <dgm:effectClrLst/>
    <dgm:txLinClrLst/>
    <dgm:txFillClrLst/>
    <dgm:txEffectClrLst/>
  </dgm:styleLbl>
  <dgm:styleLbl name="node3">
    <dgm:fillClrLst>
      <a:schemeClr val="accent6">
        <a:tint val="80000"/>
      </a:schemeClr>
    </dgm:fillClrLst>
    <dgm:linClrLst meth="repeat">
      <a:schemeClr val="lt1"/>
    </dgm:linClrLst>
    <dgm:effectClrLst/>
    <dgm:txLinClrLst/>
    <dgm:txFillClrLst/>
    <dgm:txEffectClrLst/>
  </dgm:styleLbl>
  <dgm:styleLbl name="node4">
    <dgm:fillClrLst>
      <a:schemeClr val="accent6">
        <a:tint val="70000"/>
      </a:schemeClr>
    </dgm:fillClrLst>
    <dgm:linClrLst meth="repeat">
      <a:schemeClr val="lt1"/>
    </dgm:linClrLst>
    <dgm:effectClrLst/>
    <dgm:txLinClrLst/>
    <dgm:txFillClrLst/>
    <dgm:txEffectClrLst/>
  </dgm:styleLbl>
  <dgm:styleLbl name="fg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6">
        <a:shade val="90000"/>
      </a:schemeClr>
      <a:schemeClr val="accent6">
        <a:tint val="70000"/>
      </a:schemeClr>
    </dgm:fillClrLst>
    <dgm:linClrLst>
      <a:schemeClr val="accent6">
        <a:shade val="90000"/>
      </a:schemeClr>
      <a:schemeClr val="accent6">
        <a:tint val="70000"/>
      </a:schemeClr>
    </dgm:linClrLst>
    <dgm:effectClrLst/>
    <dgm:txLinClrLst/>
    <dgm:txFillClrLst/>
    <dgm:txEffectClrLst/>
  </dgm:styleLbl>
  <dgm:styleLbl name="fgSibTrans2D1">
    <dgm:fillClrLst>
      <a:schemeClr val="accent6">
        <a:shade val="90000"/>
      </a:schemeClr>
      <a:schemeClr val="accent6">
        <a:tint val="70000"/>
      </a:schemeClr>
    </dgm:fillClrLst>
    <dgm:linClrLst>
      <a:schemeClr val="accent6">
        <a:shade val="90000"/>
      </a:schemeClr>
      <a:schemeClr val="accent6">
        <a:tint val="70000"/>
      </a:schemeClr>
    </dgm:linClrLst>
    <dgm:effectClrLst/>
    <dgm:txLinClrLst/>
    <dgm:txFillClrLst meth="repeat">
      <a:schemeClr val="lt1"/>
    </dgm:txFillClrLst>
    <dgm:txEffectClrLst/>
  </dgm:styleLbl>
  <dgm:styleLbl name="bgSibTrans2D1">
    <dgm:fillClrLst>
      <a:schemeClr val="accent6">
        <a:shade val="90000"/>
      </a:schemeClr>
      <a:schemeClr val="accent6">
        <a:tint val="70000"/>
      </a:schemeClr>
    </dgm:fillClrLst>
    <dgm:linClrLst>
      <a:schemeClr val="accent6">
        <a:shade val="90000"/>
      </a:schemeClr>
      <a:schemeClr val="accent6">
        <a:tint val="70000"/>
      </a:schemeClr>
    </dgm:linClrLst>
    <dgm:effectClrLst/>
    <dgm:txLinClrLst/>
    <dgm:txFillClrLst meth="repeat">
      <a:schemeClr val="lt1"/>
    </dgm:txFillClrLst>
    <dgm:txEffectClrLst/>
  </dgm:styleLbl>
  <dgm:styleLbl name="sibTrans1D1">
    <dgm:fillClrLst>
      <a:schemeClr val="accent6">
        <a:shade val="90000"/>
      </a:schemeClr>
      <a:schemeClr val="accent6">
        <a:tint val="70000"/>
      </a:schemeClr>
    </dgm:fillClrLst>
    <dgm:linClrLst>
      <a:schemeClr val="accent6">
        <a:shade val="90000"/>
      </a:schemeClr>
      <a:schemeClr val="accent6">
        <a:tint val="70000"/>
      </a:schemeClr>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accent6">
        <a:shade val="80000"/>
      </a:schemeClr>
    </dgm:fillClrLst>
    <dgm:linClrLst meth="repeat">
      <a:schemeClr val="lt1"/>
    </dgm:linClrLst>
    <dgm:effectClrLst/>
    <dgm:txLinClrLst/>
    <dgm:txFillClrLst/>
    <dgm:txEffectClrLst/>
  </dgm:styleLbl>
  <dgm:styleLbl name="asst1">
    <dgm:fillClrLst meth="repeat">
      <a:schemeClr val="accent6">
        <a:shade val="80000"/>
      </a:schemeClr>
    </dgm:fillClrLst>
    <dgm:linClrLst meth="repeat">
      <a:schemeClr val="lt1"/>
    </dgm:linClrLst>
    <dgm:effectClrLst/>
    <dgm:txLinClrLst/>
    <dgm:txFillClrLst/>
    <dgm:txEffectClrLst/>
  </dgm:styleLbl>
  <dgm:styleLbl name="asst2">
    <dgm:fillClrLst>
      <a:schemeClr val="accent6">
        <a:tint val="99000"/>
      </a:schemeClr>
    </dgm:fillClrLst>
    <dgm:linClrLst meth="repeat">
      <a:schemeClr val="lt1"/>
    </dgm:linClrLst>
    <dgm:effectClrLst/>
    <dgm:txLinClrLst/>
    <dgm:txFillClrLst/>
    <dgm:txEffectClrLst/>
  </dgm:styleLbl>
  <dgm:styleLbl name="asst3">
    <dgm:fillClrLst>
      <a:schemeClr val="accent6">
        <a:tint val="80000"/>
      </a:schemeClr>
    </dgm:fillClrLst>
    <dgm:linClrLst meth="repeat">
      <a:schemeClr val="lt1"/>
    </dgm:linClrLst>
    <dgm:effectClrLst/>
    <dgm:txLinClrLst/>
    <dgm:txFillClrLst/>
    <dgm:txEffectClrLst/>
  </dgm:styleLbl>
  <dgm:styleLbl name="asst4">
    <dgm:fillClrLst>
      <a:schemeClr val="accent6">
        <a:tint val="70000"/>
      </a:schemeClr>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a:tint val="90000"/>
      </a:schemeClr>
    </dgm:fillClrLst>
    <dgm:linClrLst meth="repeat">
      <a:schemeClr val="accent6">
        <a:tint val="90000"/>
      </a:schemeClr>
    </dgm:linClrLst>
    <dgm:effectClrLst/>
    <dgm:txLinClrLst/>
    <dgm:txFillClrLst/>
    <dgm:txEffectClrLst/>
  </dgm:styleLbl>
  <dgm:styleLbl name="parChTrans2D3">
    <dgm:fillClrLst meth="repeat">
      <a:schemeClr val="accent6">
        <a:tint val="70000"/>
      </a:schemeClr>
    </dgm:fillClrLst>
    <dgm:linClrLst meth="repeat">
      <a:schemeClr val="accent6">
        <a:tint val="70000"/>
      </a:schemeClr>
    </dgm:linClrLst>
    <dgm:effectClrLst/>
    <dgm:txLinClrLst/>
    <dgm:txFillClrLst/>
    <dgm:txEffectClrLst/>
  </dgm:styleLbl>
  <dgm:styleLbl name="parChTrans2D4">
    <dgm:fillClrLst meth="repeat">
      <a:schemeClr val="accent6">
        <a:tint val="50000"/>
      </a:schemeClr>
    </dgm:fillClrLst>
    <dgm:linClrLst meth="repeat">
      <a:schemeClr val="accent6">
        <a:tint val="50000"/>
      </a:schemeClr>
    </dgm:linClrLst>
    <dgm:effectClrLst/>
    <dgm:txLinClrLst/>
    <dgm:txFillClrLst meth="repeat">
      <a:schemeClr val="lt1"/>
    </dgm:txFillClrLst>
    <dgm:txEffectClrLst/>
  </dgm:styleLbl>
  <dgm:styleLbl name="parChTrans1D1">
    <dgm:fillClrLst meth="repeat">
      <a:schemeClr val="accent6">
        <a:shade val="80000"/>
      </a:schemeClr>
    </dgm:fillClrLst>
    <dgm:linClrLst meth="repeat">
      <a:schemeClr val="accent6">
        <a:shade val="80000"/>
      </a:schemeClr>
    </dgm:linClrLst>
    <dgm:effectClrLst/>
    <dgm:txLinClrLst/>
    <dgm:txFillClrLst meth="repeat">
      <a:schemeClr val="tx1"/>
    </dgm:txFillClrLst>
    <dgm:txEffectClrLst/>
  </dgm:styleLbl>
  <dgm:styleLbl name="parChTrans1D2">
    <dgm:fillClrLst meth="repeat">
      <a:schemeClr val="accent6">
        <a:tint val="99000"/>
      </a:schemeClr>
    </dgm:fillClrLst>
    <dgm:linClrLst meth="repeat">
      <a:schemeClr val="accent6">
        <a:tint val="99000"/>
      </a:schemeClr>
    </dgm:linClrLst>
    <dgm:effectClrLst/>
    <dgm:txLinClrLst/>
    <dgm:txFillClrLst meth="repeat">
      <a:schemeClr val="tx1"/>
    </dgm:txFillClrLst>
    <dgm:txEffectClrLst/>
  </dgm:styleLbl>
  <dgm:styleLbl name="parChTrans1D3">
    <dgm:fillClrLst meth="repeat">
      <a:schemeClr val="accent6">
        <a:tint val="80000"/>
      </a:schemeClr>
    </dgm:fillClrLst>
    <dgm:linClrLst meth="repeat">
      <a:schemeClr val="accent6">
        <a:tint val="80000"/>
      </a:schemeClr>
    </dgm:linClrLst>
    <dgm:effectClrLst/>
    <dgm:txLinClrLst/>
    <dgm:txFillClrLst meth="repeat">
      <a:schemeClr val="tx1"/>
    </dgm:txFillClrLst>
    <dgm:txEffectClrLst/>
  </dgm:styleLbl>
  <dgm:styleLbl name="parChTrans1D4">
    <dgm:fillClrLst meth="repeat">
      <a:schemeClr val="accent6">
        <a:tint val="70000"/>
      </a:schemeClr>
    </dgm:fillClrLst>
    <dgm:linClrLst meth="repeat">
      <a:schemeClr val="accent6">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6">
        <a:shade val="80000"/>
      </a:schemeClr>
      <a:schemeClr val="accent6">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6">
        <a:shade val="80000"/>
      </a:schemeClr>
      <a:schemeClr val="accent6">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6">
        <a:shade val="80000"/>
      </a:schemeClr>
      <a:schemeClr val="accent6">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a:schemeClr val="accent6">
        <a:shade val="80000"/>
      </a:schemeClr>
      <a:schemeClr val="accent6">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6">
        <a:shade val="80000"/>
      </a:schemeClr>
      <a:schemeClr val="accent6">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a:tint val="70000"/>
      </a:schemeClr>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6">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730E265-966E-4642-A7C0-3A0CC8BED4C3}" type="doc">
      <dgm:prSet loTypeId="urn:microsoft.com/office/officeart/2005/8/layout/vList2" loCatId="list" qsTypeId="urn:microsoft.com/office/officeart/2005/8/quickstyle/simple5" qsCatId="simple" csTypeId="urn:microsoft.com/office/officeart/2005/8/colors/accent4_5" csCatId="accent4" phldr="1"/>
      <dgm:spPr/>
    </dgm:pt>
    <dgm:pt modelId="{9BCAAF65-E495-4381-A0D8-70588D45F7D9}">
      <dgm:prSet phldrT="[Text]" custT="1">
        <dgm:style>
          <a:lnRef idx="0">
            <a:schemeClr val="accent1"/>
          </a:lnRef>
          <a:fillRef idx="3">
            <a:schemeClr val="accent1"/>
          </a:fillRef>
          <a:effectRef idx="3">
            <a:schemeClr val="accent1"/>
          </a:effectRef>
          <a:fontRef idx="minor">
            <a:schemeClr val="lt1"/>
          </a:fontRef>
        </dgm:style>
      </dgm:prSet>
      <dgm:spPr>
        <a:solidFill>
          <a:schemeClr val="accent1">
            <a:shade val="51000"/>
            <a:satMod val="13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dgm:spPr>
      <dgm:t>
        <a:bodyPr spcFirstLastPara="0" vert="horz" wrap="square" lIns="53340" tIns="53340" rIns="53340" bIns="53340" numCol="1" spcCol="1270" anchor="ctr" anchorCtr="0"/>
        <a:lstStyle/>
        <a:p>
          <a:pPr marL="0" lvl="0" indent="0" algn="l" defTabSz="622300">
            <a:lnSpc>
              <a:spcPct val="90000"/>
            </a:lnSpc>
            <a:spcBef>
              <a:spcPct val="0"/>
            </a:spcBef>
            <a:spcAft>
              <a:spcPct val="35000"/>
            </a:spcAft>
            <a:buNone/>
          </a:pPr>
          <a:r>
            <a:rPr lang="en-US" sz="1400" b="1" kern="1200">
              <a:solidFill>
                <a:srgbClr val="FEFEFE"/>
              </a:solidFill>
              <a:latin typeface="Arial" panose="020B0604020202020204"/>
              <a:ea typeface="+mn-ea"/>
              <a:cs typeface="+mn-cs"/>
            </a:rPr>
            <a:t>Oil and gas prices </a:t>
          </a:r>
        </a:p>
      </dgm:t>
    </dgm:pt>
    <dgm:pt modelId="{02388BD7-A23C-4E97-B911-EEEF8785DED6}" type="parTrans" cxnId="{52A34B40-A280-43A6-BB2E-5B4D10C6314F}">
      <dgm:prSet/>
      <dgm:spPr/>
      <dgm:t>
        <a:bodyPr/>
        <a:lstStyle/>
        <a:p>
          <a:endParaRPr lang="en-US" sz="1400"/>
        </a:p>
      </dgm:t>
    </dgm:pt>
    <dgm:pt modelId="{9CC87BB7-8A49-4E9A-86C9-2DDE6773F70C}" type="sibTrans" cxnId="{52A34B40-A280-43A6-BB2E-5B4D10C6314F}">
      <dgm:prSet/>
      <dgm:spPr/>
      <dgm:t>
        <a:bodyPr/>
        <a:lstStyle/>
        <a:p>
          <a:endParaRPr lang="en-US" sz="1400"/>
        </a:p>
      </dgm:t>
    </dgm:pt>
    <dgm:pt modelId="{150B4611-91FE-4A3A-8BA0-4DE54F5583D9}">
      <dgm:prSet phldrT="[Text]" custT="1">
        <dgm:style>
          <a:lnRef idx="0">
            <a:schemeClr val="accent1"/>
          </a:lnRef>
          <a:fillRef idx="3">
            <a:schemeClr val="accent1"/>
          </a:fillRef>
          <a:effectRef idx="3">
            <a:schemeClr val="accent1"/>
          </a:effectRef>
          <a:fontRef idx="minor">
            <a:schemeClr val="lt1"/>
          </a:fontRef>
        </dgm:style>
      </dgm:prSet>
      <dgm:spPr>
        <a:solidFill>
          <a:schemeClr val="accent1">
            <a:shade val="51000"/>
            <a:satMod val="13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dgm:spPr>
      <dgm:t>
        <a:bodyPr spcFirstLastPara="0" vert="horz" wrap="square" lIns="53340" tIns="53340" rIns="53340" bIns="53340" numCol="1" spcCol="1270" anchor="ctr" anchorCtr="0"/>
        <a:lstStyle/>
        <a:p>
          <a:pPr marL="0" lvl="0" indent="0" algn="l" defTabSz="533400">
            <a:lnSpc>
              <a:spcPct val="90000"/>
            </a:lnSpc>
            <a:spcBef>
              <a:spcPct val="0"/>
            </a:spcBef>
            <a:spcAft>
              <a:spcPct val="35000"/>
            </a:spcAft>
            <a:buNone/>
          </a:pPr>
          <a:r>
            <a:rPr lang="en-US" sz="1400" b="1" kern="1200">
              <a:solidFill>
                <a:srgbClr val="FEFEFE"/>
              </a:solidFill>
              <a:latin typeface="Arial" panose="020B0604020202020204"/>
              <a:ea typeface="+mn-ea"/>
              <a:cs typeface="+mn-cs"/>
            </a:rPr>
            <a:t>Food and agriculture input prices </a:t>
          </a:r>
        </a:p>
      </dgm:t>
    </dgm:pt>
    <dgm:pt modelId="{1B01E7B9-A9C6-4B46-A55F-688366A276DC}" type="parTrans" cxnId="{7850D6E1-8353-40A5-B98F-2E03E8771262}">
      <dgm:prSet/>
      <dgm:spPr/>
      <dgm:t>
        <a:bodyPr/>
        <a:lstStyle/>
        <a:p>
          <a:endParaRPr lang="en-US" sz="1400"/>
        </a:p>
      </dgm:t>
    </dgm:pt>
    <dgm:pt modelId="{3CC37B0C-A563-44D0-94CC-36D454867A3F}" type="sibTrans" cxnId="{7850D6E1-8353-40A5-B98F-2E03E8771262}">
      <dgm:prSet/>
      <dgm:spPr/>
      <dgm:t>
        <a:bodyPr/>
        <a:lstStyle/>
        <a:p>
          <a:endParaRPr lang="en-US" sz="1400"/>
        </a:p>
      </dgm:t>
    </dgm:pt>
    <dgm:pt modelId="{A4E472C6-C414-4A1E-AF74-E7CC4E7C6B6F}">
      <dgm:prSet phldrT="[Text]" custT="1">
        <dgm:style>
          <a:lnRef idx="0">
            <a:schemeClr val="accent1"/>
          </a:lnRef>
          <a:fillRef idx="3">
            <a:schemeClr val="accent1"/>
          </a:fillRef>
          <a:effectRef idx="3">
            <a:schemeClr val="accent1"/>
          </a:effectRef>
          <a:fontRef idx="minor">
            <a:schemeClr val="lt1"/>
          </a:fontRef>
        </dgm:style>
      </dgm:prSet>
      <dgm:spPr>
        <a:solidFill>
          <a:schemeClr val="accent1">
            <a:shade val="51000"/>
            <a:satMod val="13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dgm:spPr>
      <dgm:t>
        <a:bodyPr spcFirstLastPara="0" vert="horz" wrap="square" lIns="53340" tIns="53340" rIns="53340" bIns="53340" numCol="1" spcCol="1270" anchor="ctr" anchorCtr="0"/>
        <a:lstStyle/>
        <a:p>
          <a:pPr marL="0" lvl="0" indent="0" algn="l" defTabSz="533400">
            <a:lnSpc>
              <a:spcPct val="90000"/>
            </a:lnSpc>
            <a:spcBef>
              <a:spcPct val="0"/>
            </a:spcBef>
            <a:spcAft>
              <a:spcPct val="35000"/>
            </a:spcAft>
            <a:buNone/>
          </a:pPr>
          <a:r>
            <a:rPr lang="en-US" sz="1400" b="1" kern="1200">
              <a:solidFill>
                <a:srgbClr val="FEFEFE"/>
              </a:solidFill>
              <a:latin typeface="Arial" panose="020B0604020202020204"/>
              <a:ea typeface="+mn-ea"/>
              <a:cs typeface="+mn-cs"/>
            </a:rPr>
            <a:t>Investor sentiment: Risk-off events</a:t>
          </a:r>
        </a:p>
      </dgm:t>
    </dgm:pt>
    <dgm:pt modelId="{A8FF0E5A-4545-4C7B-9050-FFDAF1FA75AD}" type="parTrans" cxnId="{00046AED-C0F4-4805-8493-0F4710EFBEDC}">
      <dgm:prSet/>
      <dgm:spPr/>
      <dgm:t>
        <a:bodyPr/>
        <a:lstStyle/>
        <a:p>
          <a:endParaRPr lang="en-US" sz="1400"/>
        </a:p>
      </dgm:t>
    </dgm:pt>
    <dgm:pt modelId="{13609FED-B57B-4B54-8936-2F936556F1B1}" type="sibTrans" cxnId="{00046AED-C0F4-4805-8493-0F4710EFBEDC}">
      <dgm:prSet/>
      <dgm:spPr/>
      <dgm:t>
        <a:bodyPr/>
        <a:lstStyle/>
        <a:p>
          <a:endParaRPr lang="en-US" sz="1400"/>
        </a:p>
      </dgm:t>
    </dgm:pt>
    <dgm:pt modelId="{1B31CA59-EA2B-430C-BAAA-F9C89B2664A8}">
      <dgm:prSet phldrT="[Text]" custT="1">
        <dgm:style>
          <a:lnRef idx="0">
            <a:schemeClr val="accent1"/>
          </a:lnRef>
          <a:fillRef idx="3">
            <a:schemeClr val="accent1"/>
          </a:fillRef>
          <a:effectRef idx="3">
            <a:schemeClr val="accent1"/>
          </a:effectRef>
          <a:fontRef idx="minor">
            <a:schemeClr val="lt1"/>
          </a:fontRef>
        </dgm:style>
      </dgm:prSet>
      <dgm:spPr>
        <a:solidFill>
          <a:schemeClr val="accent1">
            <a:shade val="51000"/>
            <a:satMod val="13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dgm:spPr>
      <dgm:t>
        <a:bodyPr spcFirstLastPara="0" vert="horz" wrap="square" lIns="53340" tIns="53340" rIns="53340" bIns="53340" numCol="1" spcCol="1270" anchor="ctr" anchorCtr="0"/>
        <a:lstStyle/>
        <a:p>
          <a:pPr marL="0" lvl="0" indent="0" algn="l" defTabSz="622300">
            <a:lnSpc>
              <a:spcPct val="90000"/>
            </a:lnSpc>
            <a:spcBef>
              <a:spcPct val="0"/>
            </a:spcBef>
            <a:spcAft>
              <a:spcPct val="35000"/>
            </a:spcAft>
            <a:buNone/>
          </a:pPr>
          <a:r>
            <a:rPr lang="en-US" sz="1400" b="1" kern="1200">
              <a:solidFill>
                <a:srgbClr val="FEFEFE"/>
              </a:solidFill>
              <a:latin typeface="Arial" panose="020B0604020202020204"/>
              <a:ea typeface="+mn-ea"/>
              <a:cs typeface="+mn-cs"/>
            </a:rPr>
            <a:t>Supply chain disruptions</a:t>
          </a:r>
        </a:p>
      </dgm:t>
    </dgm:pt>
    <dgm:pt modelId="{5030319B-9823-451A-9546-C14F374899FD}" type="parTrans" cxnId="{BEC20744-F724-4D3B-87E4-53B8BD48D63B}">
      <dgm:prSet/>
      <dgm:spPr/>
      <dgm:t>
        <a:bodyPr/>
        <a:lstStyle/>
        <a:p>
          <a:endParaRPr lang="en-US" sz="1400"/>
        </a:p>
      </dgm:t>
    </dgm:pt>
    <dgm:pt modelId="{0C03A262-B281-4858-B72E-1D2DDF7D1ACC}" type="sibTrans" cxnId="{BEC20744-F724-4D3B-87E4-53B8BD48D63B}">
      <dgm:prSet/>
      <dgm:spPr/>
      <dgm:t>
        <a:bodyPr/>
        <a:lstStyle/>
        <a:p>
          <a:endParaRPr lang="en-US" sz="1400"/>
        </a:p>
      </dgm:t>
    </dgm:pt>
    <dgm:pt modelId="{5802FA16-DDCC-4BED-AE44-621CF18902C9}">
      <dgm:prSet phldrT="[Text]" custT="1">
        <dgm:style>
          <a:lnRef idx="0">
            <a:schemeClr val="accent1"/>
          </a:lnRef>
          <a:fillRef idx="3">
            <a:schemeClr val="accent1"/>
          </a:fillRef>
          <a:effectRef idx="3">
            <a:schemeClr val="accent1"/>
          </a:effectRef>
          <a:fontRef idx="minor">
            <a:schemeClr val="lt1"/>
          </a:fontRef>
        </dgm:style>
      </dgm:prSet>
      <dgm:spPr>
        <a:solidFill>
          <a:schemeClr val="accent1">
            <a:shade val="51000"/>
            <a:satMod val="13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dgm:spPr>
      <dgm:t>
        <a:bodyPr spcFirstLastPara="0" vert="horz" wrap="square" lIns="53340" tIns="53340" rIns="53340" bIns="53340" numCol="1" spcCol="1270" anchor="ctr" anchorCtr="0"/>
        <a:lstStyle/>
        <a:p>
          <a:pPr marL="0" lvl="0" indent="0" algn="l" defTabSz="533400">
            <a:lnSpc>
              <a:spcPct val="90000"/>
            </a:lnSpc>
            <a:spcBef>
              <a:spcPct val="0"/>
            </a:spcBef>
            <a:spcAft>
              <a:spcPct val="35000"/>
            </a:spcAft>
            <a:buNone/>
          </a:pPr>
          <a:r>
            <a:rPr lang="en-US" sz="1400" b="1" kern="1200">
              <a:solidFill>
                <a:srgbClr val="FEFEFE"/>
              </a:solidFill>
              <a:latin typeface="Arial" panose="020B0604020202020204"/>
              <a:ea typeface="+mn-ea"/>
              <a:cs typeface="+mn-cs"/>
            </a:rPr>
            <a:t>Secondary spillovers due to weaker global demand </a:t>
          </a:r>
        </a:p>
      </dgm:t>
    </dgm:pt>
    <dgm:pt modelId="{3F78BDE0-FCA0-4567-9B33-FFC87B4C8BBE}" type="parTrans" cxnId="{A4E4BBF8-E4D3-44A2-BE57-44CAF3BA8726}">
      <dgm:prSet/>
      <dgm:spPr/>
      <dgm:t>
        <a:bodyPr/>
        <a:lstStyle/>
        <a:p>
          <a:endParaRPr lang="en-US" sz="1400"/>
        </a:p>
      </dgm:t>
    </dgm:pt>
    <dgm:pt modelId="{95804AC0-4F83-4396-9079-EA1A1C0BA967}" type="sibTrans" cxnId="{A4E4BBF8-E4D3-44A2-BE57-44CAF3BA8726}">
      <dgm:prSet/>
      <dgm:spPr/>
      <dgm:t>
        <a:bodyPr/>
        <a:lstStyle/>
        <a:p>
          <a:endParaRPr lang="en-US" sz="1400"/>
        </a:p>
      </dgm:t>
    </dgm:pt>
    <dgm:pt modelId="{7CAAC9C7-E2B2-4CDC-9A85-6546B1CE5BC6}">
      <dgm:prSet phldrT="[Text]" custT="1">
        <dgm:style>
          <a:lnRef idx="0">
            <a:schemeClr val="accent1"/>
          </a:lnRef>
          <a:fillRef idx="3">
            <a:schemeClr val="accent1"/>
          </a:fillRef>
          <a:effectRef idx="3">
            <a:schemeClr val="accent1"/>
          </a:effectRef>
          <a:fontRef idx="minor">
            <a:schemeClr val="lt1"/>
          </a:fontRef>
        </dgm:style>
      </dgm:prSet>
      <dgm:spPr>
        <a:solidFill>
          <a:schemeClr val="accent1">
            <a:shade val="51000"/>
            <a:satMod val="13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dgm:spPr>
      <dgm:t>
        <a:bodyPr spcFirstLastPara="0" vert="horz" wrap="square" lIns="53340" tIns="53340" rIns="53340" bIns="53340" numCol="1" spcCol="1270" anchor="ctr" anchorCtr="0"/>
        <a:lstStyle/>
        <a:p>
          <a:pPr marL="0" lvl="0" indent="0" algn="l" defTabSz="533400">
            <a:lnSpc>
              <a:spcPct val="90000"/>
            </a:lnSpc>
            <a:spcBef>
              <a:spcPct val="0"/>
            </a:spcBef>
            <a:spcAft>
              <a:spcPct val="35000"/>
            </a:spcAft>
            <a:buNone/>
          </a:pPr>
          <a:r>
            <a:rPr lang="en-US" sz="1400" b="1" kern="1200">
              <a:solidFill>
                <a:srgbClr val="FEFEFE"/>
              </a:solidFill>
              <a:latin typeface="Arial" panose="020B0604020202020204"/>
              <a:ea typeface="+mn-ea"/>
              <a:cs typeface="+mn-cs"/>
            </a:rPr>
            <a:t>Aid diversion</a:t>
          </a:r>
        </a:p>
      </dgm:t>
    </dgm:pt>
    <dgm:pt modelId="{21455521-608E-4C91-84C3-B2BDA172919A}" type="parTrans" cxnId="{E68D529D-9CCC-4E38-ACAD-92DA8ABD9B33}">
      <dgm:prSet/>
      <dgm:spPr/>
      <dgm:t>
        <a:bodyPr/>
        <a:lstStyle/>
        <a:p>
          <a:endParaRPr lang="en-US"/>
        </a:p>
      </dgm:t>
    </dgm:pt>
    <dgm:pt modelId="{BD272A6F-C30C-4076-8AF0-44A2A894D83A}" type="sibTrans" cxnId="{E68D529D-9CCC-4E38-ACAD-92DA8ABD9B33}">
      <dgm:prSet/>
      <dgm:spPr/>
      <dgm:t>
        <a:bodyPr/>
        <a:lstStyle/>
        <a:p>
          <a:endParaRPr lang="en-US"/>
        </a:p>
      </dgm:t>
    </dgm:pt>
    <dgm:pt modelId="{9F94579E-BAFE-4A27-B8DA-1ACD0CC100B0}" type="pres">
      <dgm:prSet presAssocID="{5730E265-966E-4642-A7C0-3A0CC8BED4C3}" presName="linear" presStyleCnt="0">
        <dgm:presLayoutVars>
          <dgm:animLvl val="lvl"/>
          <dgm:resizeHandles val="exact"/>
        </dgm:presLayoutVars>
      </dgm:prSet>
      <dgm:spPr/>
    </dgm:pt>
    <dgm:pt modelId="{73F08EF4-E027-4A5B-A6E9-C17E408A6CAE}" type="pres">
      <dgm:prSet presAssocID="{9BCAAF65-E495-4381-A0D8-70588D45F7D9}" presName="parentText" presStyleLbl="node1" presStyleIdx="0" presStyleCnt="6" custScaleY="92965" custLinFactNeighborY="10023">
        <dgm:presLayoutVars>
          <dgm:chMax val="0"/>
          <dgm:bulletEnabled val="1"/>
        </dgm:presLayoutVars>
      </dgm:prSet>
      <dgm:spPr>
        <a:xfrm>
          <a:off x="0" y="62819"/>
          <a:ext cx="2565295" cy="561600"/>
        </a:xfrm>
        <a:prstGeom prst="roundRect">
          <a:avLst/>
        </a:prstGeom>
      </dgm:spPr>
    </dgm:pt>
    <dgm:pt modelId="{833A34EB-27AF-4252-8C58-0A46F3849C24}" type="pres">
      <dgm:prSet presAssocID="{9CC87BB7-8A49-4E9A-86C9-2DDE6773F70C}" presName="spacer" presStyleCnt="0"/>
      <dgm:spPr/>
    </dgm:pt>
    <dgm:pt modelId="{DFDBE74F-EE85-4916-A140-EBDE3C951D86}" type="pres">
      <dgm:prSet presAssocID="{150B4611-91FE-4A3A-8BA0-4DE54F5583D9}" presName="parentText" presStyleLbl="node1" presStyleIdx="1" presStyleCnt="6" custScaleY="92965">
        <dgm:presLayoutVars>
          <dgm:chMax val="0"/>
          <dgm:bulletEnabled val="1"/>
        </dgm:presLayoutVars>
      </dgm:prSet>
      <dgm:spPr>
        <a:xfrm>
          <a:off x="0" y="700371"/>
          <a:ext cx="2612411" cy="599040"/>
        </a:xfrm>
        <a:prstGeom prst="roundRect">
          <a:avLst/>
        </a:prstGeom>
      </dgm:spPr>
    </dgm:pt>
    <dgm:pt modelId="{C8341F65-B3F8-4719-838A-3C5B95BFA88B}" type="pres">
      <dgm:prSet presAssocID="{3CC37B0C-A563-44D0-94CC-36D454867A3F}" presName="spacer" presStyleCnt="0"/>
      <dgm:spPr/>
    </dgm:pt>
    <dgm:pt modelId="{0E9EF747-3B03-4F09-B329-E20982B7EFEA}" type="pres">
      <dgm:prSet presAssocID="{1B31CA59-EA2B-430C-BAAA-F9C89B2664A8}" presName="parentText" presStyleLbl="node1" presStyleIdx="2" presStyleCnt="6" custScaleY="92965">
        <dgm:presLayoutVars>
          <dgm:chMax val="0"/>
          <dgm:bulletEnabled val="1"/>
        </dgm:presLayoutVars>
      </dgm:prSet>
      <dgm:spPr>
        <a:xfrm>
          <a:off x="0" y="669714"/>
          <a:ext cx="2612411" cy="325775"/>
        </a:xfrm>
        <a:prstGeom prst="roundRect">
          <a:avLst/>
        </a:prstGeom>
      </dgm:spPr>
    </dgm:pt>
    <dgm:pt modelId="{D2F1D8BB-1246-45BB-A018-37BA38EB2746}" type="pres">
      <dgm:prSet presAssocID="{0C03A262-B281-4858-B72E-1D2DDF7D1ACC}" presName="spacer" presStyleCnt="0"/>
      <dgm:spPr/>
    </dgm:pt>
    <dgm:pt modelId="{5540A795-0D5D-402B-BBA2-948C0DDB5E30}" type="pres">
      <dgm:prSet presAssocID="{A4E472C6-C414-4A1E-AF74-E7CC4E7C6B6F}" presName="parentText" presStyleLbl="node1" presStyleIdx="3" presStyleCnt="6" custScaleY="92965">
        <dgm:presLayoutVars>
          <dgm:chMax val="0"/>
          <dgm:bulletEnabled val="1"/>
        </dgm:presLayoutVars>
      </dgm:prSet>
      <dgm:spPr>
        <a:xfrm>
          <a:off x="0" y="1391571"/>
          <a:ext cx="2612411" cy="599040"/>
        </a:xfrm>
        <a:prstGeom prst="roundRect">
          <a:avLst/>
        </a:prstGeom>
      </dgm:spPr>
    </dgm:pt>
    <dgm:pt modelId="{31C2C902-2AD9-40DD-A1B9-C755E81EEFE0}" type="pres">
      <dgm:prSet presAssocID="{13609FED-B57B-4B54-8936-2F936556F1B1}" presName="spacer" presStyleCnt="0"/>
      <dgm:spPr/>
    </dgm:pt>
    <dgm:pt modelId="{F29BE996-C6F7-41BE-ADB7-321CE1DC4B03}" type="pres">
      <dgm:prSet presAssocID="{5802FA16-DDCC-4BED-AE44-621CF18902C9}" presName="parentText" presStyleLbl="node1" presStyleIdx="4" presStyleCnt="6" custScaleY="90060">
        <dgm:presLayoutVars>
          <dgm:chMax val="0"/>
          <dgm:bulletEnabled val="1"/>
        </dgm:presLayoutVars>
      </dgm:prSet>
      <dgm:spPr/>
    </dgm:pt>
    <dgm:pt modelId="{0109AEB3-097F-454B-896F-DA150E8277A8}" type="pres">
      <dgm:prSet presAssocID="{95804AC0-4F83-4396-9079-EA1A1C0BA967}" presName="spacer" presStyleCnt="0"/>
      <dgm:spPr/>
    </dgm:pt>
    <dgm:pt modelId="{805F599D-9FBE-4275-827D-FEA40C9B28DD}" type="pres">
      <dgm:prSet presAssocID="{7CAAC9C7-E2B2-4CDC-9A85-6546B1CE5BC6}" presName="parentText" presStyleLbl="node1" presStyleIdx="5" presStyleCnt="6" custScaleY="90060" custLinFactNeighborY="-24503">
        <dgm:presLayoutVars>
          <dgm:chMax val="0"/>
          <dgm:bulletEnabled val="1"/>
        </dgm:presLayoutVars>
      </dgm:prSet>
      <dgm:spPr/>
    </dgm:pt>
  </dgm:ptLst>
  <dgm:cxnLst>
    <dgm:cxn modelId="{D90D530D-E42D-4BF9-A7CF-978D98356454}" type="presOf" srcId="{7CAAC9C7-E2B2-4CDC-9A85-6546B1CE5BC6}" destId="{805F599D-9FBE-4275-827D-FEA40C9B28DD}" srcOrd="0" destOrd="0" presId="urn:microsoft.com/office/officeart/2005/8/layout/vList2"/>
    <dgm:cxn modelId="{52A34B40-A280-43A6-BB2E-5B4D10C6314F}" srcId="{5730E265-966E-4642-A7C0-3A0CC8BED4C3}" destId="{9BCAAF65-E495-4381-A0D8-70588D45F7D9}" srcOrd="0" destOrd="0" parTransId="{02388BD7-A23C-4E97-B911-EEEF8785DED6}" sibTransId="{9CC87BB7-8A49-4E9A-86C9-2DDE6773F70C}"/>
    <dgm:cxn modelId="{BEC20744-F724-4D3B-87E4-53B8BD48D63B}" srcId="{5730E265-966E-4642-A7C0-3A0CC8BED4C3}" destId="{1B31CA59-EA2B-430C-BAAA-F9C89B2664A8}" srcOrd="2" destOrd="0" parTransId="{5030319B-9823-451A-9546-C14F374899FD}" sibTransId="{0C03A262-B281-4858-B72E-1D2DDF7D1ACC}"/>
    <dgm:cxn modelId="{9FA09069-2F6C-41CB-BB7C-02C30072CC75}" type="presOf" srcId="{9BCAAF65-E495-4381-A0D8-70588D45F7D9}" destId="{73F08EF4-E027-4A5B-A6E9-C17E408A6CAE}" srcOrd="0" destOrd="0" presId="urn:microsoft.com/office/officeart/2005/8/layout/vList2"/>
    <dgm:cxn modelId="{E68D529D-9CCC-4E38-ACAD-92DA8ABD9B33}" srcId="{5730E265-966E-4642-A7C0-3A0CC8BED4C3}" destId="{7CAAC9C7-E2B2-4CDC-9A85-6546B1CE5BC6}" srcOrd="5" destOrd="0" parTransId="{21455521-608E-4C91-84C3-B2BDA172919A}" sibTransId="{BD272A6F-C30C-4076-8AF0-44A2A894D83A}"/>
    <dgm:cxn modelId="{7CB243AF-893A-41A2-89E9-0A148AC78F7F}" type="presOf" srcId="{150B4611-91FE-4A3A-8BA0-4DE54F5583D9}" destId="{DFDBE74F-EE85-4916-A140-EBDE3C951D86}" srcOrd="0" destOrd="0" presId="urn:microsoft.com/office/officeart/2005/8/layout/vList2"/>
    <dgm:cxn modelId="{7850D6E1-8353-40A5-B98F-2E03E8771262}" srcId="{5730E265-966E-4642-A7C0-3A0CC8BED4C3}" destId="{150B4611-91FE-4A3A-8BA0-4DE54F5583D9}" srcOrd="1" destOrd="0" parTransId="{1B01E7B9-A9C6-4B46-A55F-688366A276DC}" sibTransId="{3CC37B0C-A563-44D0-94CC-36D454867A3F}"/>
    <dgm:cxn modelId="{993D4AEA-35FC-4314-A382-B4C605A3638B}" type="presOf" srcId="{5802FA16-DDCC-4BED-AE44-621CF18902C9}" destId="{F29BE996-C6F7-41BE-ADB7-321CE1DC4B03}" srcOrd="0" destOrd="0" presId="urn:microsoft.com/office/officeart/2005/8/layout/vList2"/>
    <dgm:cxn modelId="{00046AED-C0F4-4805-8493-0F4710EFBEDC}" srcId="{5730E265-966E-4642-A7C0-3A0CC8BED4C3}" destId="{A4E472C6-C414-4A1E-AF74-E7CC4E7C6B6F}" srcOrd="3" destOrd="0" parTransId="{A8FF0E5A-4545-4C7B-9050-FFDAF1FA75AD}" sibTransId="{13609FED-B57B-4B54-8936-2F936556F1B1}"/>
    <dgm:cxn modelId="{9E4EA7EE-C131-400A-83CC-7C104BABA34E}" type="presOf" srcId="{A4E472C6-C414-4A1E-AF74-E7CC4E7C6B6F}" destId="{5540A795-0D5D-402B-BBA2-948C0DDB5E30}" srcOrd="0" destOrd="0" presId="urn:microsoft.com/office/officeart/2005/8/layout/vList2"/>
    <dgm:cxn modelId="{F15C05EF-8524-41AA-A4C7-43678DB3B827}" type="presOf" srcId="{5730E265-966E-4642-A7C0-3A0CC8BED4C3}" destId="{9F94579E-BAFE-4A27-B8DA-1ACD0CC100B0}" srcOrd="0" destOrd="0" presId="urn:microsoft.com/office/officeart/2005/8/layout/vList2"/>
    <dgm:cxn modelId="{A4E4BBF8-E4D3-44A2-BE57-44CAF3BA8726}" srcId="{5730E265-966E-4642-A7C0-3A0CC8BED4C3}" destId="{5802FA16-DDCC-4BED-AE44-621CF18902C9}" srcOrd="4" destOrd="0" parTransId="{3F78BDE0-FCA0-4567-9B33-FFC87B4C8BBE}" sibTransId="{95804AC0-4F83-4396-9079-EA1A1C0BA967}"/>
    <dgm:cxn modelId="{A2ACD1FB-420C-4A98-8012-1363BE2D26B0}" type="presOf" srcId="{1B31CA59-EA2B-430C-BAAA-F9C89B2664A8}" destId="{0E9EF747-3B03-4F09-B329-E20982B7EFEA}" srcOrd="0" destOrd="0" presId="urn:microsoft.com/office/officeart/2005/8/layout/vList2"/>
    <dgm:cxn modelId="{5023119C-3419-4286-A1AB-83316A79680F}" type="presParOf" srcId="{9F94579E-BAFE-4A27-B8DA-1ACD0CC100B0}" destId="{73F08EF4-E027-4A5B-A6E9-C17E408A6CAE}" srcOrd="0" destOrd="0" presId="urn:microsoft.com/office/officeart/2005/8/layout/vList2"/>
    <dgm:cxn modelId="{E50102D8-696E-4BB2-813F-432F7FD6ACC1}" type="presParOf" srcId="{9F94579E-BAFE-4A27-B8DA-1ACD0CC100B0}" destId="{833A34EB-27AF-4252-8C58-0A46F3849C24}" srcOrd="1" destOrd="0" presId="urn:microsoft.com/office/officeart/2005/8/layout/vList2"/>
    <dgm:cxn modelId="{59172BFA-9932-407B-829E-2EF2F2B0FB6C}" type="presParOf" srcId="{9F94579E-BAFE-4A27-B8DA-1ACD0CC100B0}" destId="{DFDBE74F-EE85-4916-A140-EBDE3C951D86}" srcOrd="2" destOrd="0" presId="urn:microsoft.com/office/officeart/2005/8/layout/vList2"/>
    <dgm:cxn modelId="{A8F52B2C-B175-4E8A-8D03-46C3826B335C}" type="presParOf" srcId="{9F94579E-BAFE-4A27-B8DA-1ACD0CC100B0}" destId="{C8341F65-B3F8-4719-838A-3C5B95BFA88B}" srcOrd="3" destOrd="0" presId="urn:microsoft.com/office/officeart/2005/8/layout/vList2"/>
    <dgm:cxn modelId="{6EDB464A-AAC6-4EE6-AC97-88A6899E5ECA}" type="presParOf" srcId="{9F94579E-BAFE-4A27-B8DA-1ACD0CC100B0}" destId="{0E9EF747-3B03-4F09-B329-E20982B7EFEA}" srcOrd="4" destOrd="0" presId="urn:microsoft.com/office/officeart/2005/8/layout/vList2"/>
    <dgm:cxn modelId="{A504DC2A-E18D-43FC-8B82-12D43D9D8280}" type="presParOf" srcId="{9F94579E-BAFE-4A27-B8DA-1ACD0CC100B0}" destId="{D2F1D8BB-1246-45BB-A018-37BA38EB2746}" srcOrd="5" destOrd="0" presId="urn:microsoft.com/office/officeart/2005/8/layout/vList2"/>
    <dgm:cxn modelId="{C382E95A-A135-4BBC-BF83-62F0328B829F}" type="presParOf" srcId="{9F94579E-BAFE-4A27-B8DA-1ACD0CC100B0}" destId="{5540A795-0D5D-402B-BBA2-948C0DDB5E30}" srcOrd="6" destOrd="0" presId="urn:microsoft.com/office/officeart/2005/8/layout/vList2"/>
    <dgm:cxn modelId="{4F5A1C0F-D29A-47D0-9BEE-7FD9DFE65246}" type="presParOf" srcId="{9F94579E-BAFE-4A27-B8DA-1ACD0CC100B0}" destId="{31C2C902-2AD9-40DD-A1B9-C755E81EEFE0}" srcOrd="7" destOrd="0" presId="urn:microsoft.com/office/officeart/2005/8/layout/vList2"/>
    <dgm:cxn modelId="{ACCD0A5D-46F8-4665-8FF4-BF6AA4203EC2}" type="presParOf" srcId="{9F94579E-BAFE-4A27-B8DA-1ACD0CC100B0}" destId="{F29BE996-C6F7-41BE-ADB7-321CE1DC4B03}" srcOrd="8" destOrd="0" presId="urn:microsoft.com/office/officeart/2005/8/layout/vList2"/>
    <dgm:cxn modelId="{3F266BD3-FE8E-4A31-BEDE-402BEC77BF26}" type="presParOf" srcId="{9F94579E-BAFE-4A27-B8DA-1ACD0CC100B0}" destId="{0109AEB3-097F-454B-896F-DA150E8277A8}" srcOrd="9" destOrd="0" presId="urn:microsoft.com/office/officeart/2005/8/layout/vList2"/>
    <dgm:cxn modelId="{83F44D6B-BE13-451A-BBA0-187E5E99273F}" type="presParOf" srcId="{9F94579E-BAFE-4A27-B8DA-1ACD0CC100B0}" destId="{805F599D-9FBE-4275-827D-FEA40C9B28DD}" srcOrd="10"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B2CB49EB-B03C-496A-825B-DFC32816CC0E}" type="doc">
      <dgm:prSet loTypeId="urn:microsoft.com/office/officeart/2009/layout/CircleArrowProcess" loCatId="cycle" qsTypeId="urn:microsoft.com/office/officeart/2005/8/quickstyle/simple1" qsCatId="simple" csTypeId="urn:microsoft.com/office/officeart/2005/8/colors/accent6_3" csCatId="accent6" phldr="1"/>
      <dgm:spPr/>
      <dgm:t>
        <a:bodyPr/>
        <a:lstStyle/>
        <a:p>
          <a:endParaRPr lang="en-US"/>
        </a:p>
      </dgm:t>
    </dgm:pt>
    <dgm:pt modelId="{B421FC1F-E3B6-4BC8-971D-F0EB972C7AFE}">
      <dgm:prSet phldrT="[Text]" custT="1"/>
      <dgm:spPr/>
      <dgm:t>
        <a:bodyPr/>
        <a:lstStyle/>
        <a:p>
          <a:pPr algn="r"/>
          <a:r>
            <a:rPr lang="en-US" sz="1600" b="1"/>
            <a:t>COORDINATION AND OUTREACH</a:t>
          </a:r>
        </a:p>
      </dgm:t>
    </dgm:pt>
    <dgm:pt modelId="{33037FBF-CD99-49DA-BC69-7430C7117D89}" type="parTrans" cxnId="{137DFE2E-3181-4744-B061-4B170536CB32}">
      <dgm:prSet/>
      <dgm:spPr/>
      <dgm:t>
        <a:bodyPr/>
        <a:lstStyle/>
        <a:p>
          <a:endParaRPr lang="en-US" sz="1200"/>
        </a:p>
      </dgm:t>
    </dgm:pt>
    <dgm:pt modelId="{2B8E71C8-BCBE-4941-859C-851AA341EF22}" type="sibTrans" cxnId="{137DFE2E-3181-4744-B061-4B170536CB32}">
      <dgm:prSet/>
      <dgm:spPr/>
      <dgm:t>
        <a:bodyPr/>
        <a:lstStyle/>
        <a:p>
          <a:endParaRPr lang="en-US" sz="1200"/>
        </a:p>
      </dgm:t>
    </dgm:pt>
    <dgm:pt modelId="{F4B5D0D1-AEE4-4F4D-94BB-B590A53E4B4A}">
      <dgm:prSet phldrT="[Text]" custT="1"/>
      <dgm:spPr/>
      <dgm:t>
        <a:bodyPr/>
        <a:lstStyle/>
        <a:p>
          <a:pPr>
            <a:buFont typeface="Wingdings" panose="05000000000000000000" pitchFamily="2" charset="2"/>
            <a:buNone/>
          </a:pPr>
          <a:endParaRPr lang="en-US" sz="1400">
            <a:solidFill>
              <a:srgbClr val="002060"/>
            </a:solidFill>
          </a:endParaRPr>
        </a:p>
      </dgm:t>
    </dgm:pt>
    <dgm:pt modelId="{EBB58216-E6B2-4D42-AE6F-391382B38458}" type="parTrans" cxnId="{E22ECA89-32BE-43A9-AE7F-E8C20D7EDE2E}">
      <dgm:prSet/>
      <dgm:spPr/>
      <dgm:t>
        <a:bodyPr/>
        <a:lstStyle/>
        <a:p>
          <a:endParaRPr lang="en-US" sz="1200"/>
        </a:p>
      </dgm:t>
    </dgm:pt>
    <dgm:pt modelId="{0B1897DB-A84C-4BD3-9586-8A28E13A4504}" type="sibTrans" cxnId="{E22ECA89-32BE-43A9-AE7F-E8C20D7EDE2E}">
      <dgm:prSet/>
      <dgm:spPr/>
      <dgm:t>
        <a:bodyPr/>
        <a:lstStyle/>
        <a:p>
          <a:endParaRPr lang="en-US" sz="1200"/>
        </a:p>
      </dgm:t>
    </dgm:pt>
    <dgm:pt modelId="{CF5C7C20-DEAC-4279-A122-DCB90FF4B9E5}">
      <dgm:prSet phldrT="[Text]" custT="1"/>
      <dgm:spPr/>
      <dgm:t>
        <a:bodyPr/>
        <a:lstStyle/>
        <a:p>
          <a:pPr algn="l">
            <a:buFont typeface="Wingdings" panose="05000000000000000000" pitchFamily="2" charset="2"/>
            <a:buNone/>
          </a:pPr>
          <a:endParaRPr lang="en-US" sz="1400">
            <a:solidFill>
              <a:srgbClr val="00B0F0"/>
            </a:solidFill>
          </a:endParaRPr>
        </a:p>
      </dgm:t>
    </dgm:pt>
    <dgm:pt modelId="{D88B055B-C405-495D-9FC5-756DD9C15DC1}" type="parTrans" cxnId="{8D5E9EF9-D6AC-4DDD-8D3D-0D2B6711ECEA}">
      <dgm:prSet/>
      <dgm:spPr/>
      <dgm:t>
        <a:bodyPr/>
        <a:lstStyle/>
        <a:p>
          <a:endParaRPr lang="en-US" sz="1200"/>
        </a:p>
      </dgm:t>
    </dgm:pt>
    <dgm:pt modelId="{2A483DE1-EB35-4B08-8354-0DBF41AC493E}" type="sibTrans" cxnId="{8D5E9EF9-D6AC-4DDD-8D3D-0D2B6711ECEA}">
      <dgm:prSet/>
      <dgm:spPr/>
      <dgm:t>
        <a:bodyPr/>
        <a:lstStyle/>
        <a:p>
          <a:endParaRPr lang="en-US" sz="1200"/>
        </a:p>
      </dgm:t>
    </dgm:pt>
    <dgm:pt modelId="{F300B01E-1333-40A2-8487-AF8A00748048}">
      <dgm:prSet phldrT="[Text]" custT="1"/>
      <dgm:spPr/>
      <dgm:t>
        <a:bodyPr/>
        <a:lstStyle/>
        <a:p>
          <a:pPr algn="r"/>
          <a:r>
            <a:rPr lang="en-US" sz="1600" b="1"/>
            <a:t>POLICY SUPPORT AND TECHNICAL ADVICE</a:t>
          </a:r>
        </a:p>
      </dgm:t>
    </dgm:pt>
    <dgm:pt modelId="{9204CC79-BBEA-4515-8046-0CDAF126BD35}" type="parTrans" cxnId="{F7C37F61-578C-4368-BC04-523BA1A0EBCE}">
      <dgm:prSet/>
      <dgm:spPr/>
      <dgm:t>
        <a:bodyPr/>
        <a:lstStyle/>
        <a:p>
          <a:endParaRPr lang="en-US" sz="1200"/>
        </a:p>
      </dgm:t>
    </dgm:pt>
    <dgm:pt modelId="{9CBA6A15-2FF5-44D1-8A67-FA00264ADE08}" type="sibTrans" cxnId="{F7C37F61-578C-4368-BC04-523BA1A0EBCE}">
      <dgm:prSet/>
      <dgm:spPr/>
      <dgm:t>
        <a:bodyPr/>
        <a:lstStyle/>
        <a:p>
          <a:endParaRPr lang="en-US" sz="1200"/>
        </a:p>
      </dgm:t>
    </dgm:pt>
    <dgm:pt modelId="{88B06F5B-9308-4918-B6E7-986DCC2F9C81}">
      <dgm:prSet phldrT="[Text]" custT="1"/>
      <dgm:spPr/>
      <dgm:t>
        <a:bodyPr/>
        <a:lstStyle/>
        <a:p>
          <a:pPr>
            <a:buFont typeface="Wingdings" panose="05000000000000000000" pitchFamily="2" charset="2"/>
            <a:buNone/>
          </a:pPr>
          <a:endParaRPr lang="en-US" sz="1400">
            <a:solidFill>
              <a:schemeClr val="accent5"/>
            </a:solidFill>
          </a:endParaRPr>
        </a:p>
      </dgm:t>
    </dgm:pt>
    <dgm:pt modelId="{76C72288-D5D1-48B9-826B-DAC9691A30E2}" type="parTrans" cxnId="{28F140DE-B268-47E0-898A-96266BA67924}">
      <dgm:prSet/>
      <dgm:spPr/>
      <dgm:t>
        <a:bodyPr/>
        <a:lstStyle/>
        <a:p>
          <a:endParaRPr lang="en-US" sz="1200"/>
        </a:p>
      </dgm:t>
    </dgm:pt>
    <dgm:pt modelId="{387A86E7-12D1-4F63-B752-BE4D4E085F36}" type="sibTrans" cxnId="{28F140DE-B268-47E0-898A-96266BA67924}">
      <dgm:prSet/>
      <dgm:spPr/>
      <dgm:t>
        <a:bodyPr/>
        <a:lstStyle/>
        <a:p>
          <a:endParaRPr lang="en-US" sz="1200"/>
        </a:p>
      </dgm:t>
    </dgm:pt>
    <dgm:pt modelId="{8BE4C8CC-3896-4FD3-B1C2-46619E8DEDD2}">
      <dgm:prSet custT="1"/>
      <dgm:spPr/>
      <dgm:t>
        <a:bodyPr/>
        <a:lstStyle/>
        <a:p>
          <a:pPr algn="l"/>
          <a:r>
            <a:rPr lang="en-US" sz="1600" b="1"/>
            <a:t>FINANCIAL SUPPORT</a:t>
          </a:r>
        </a:p>
      </dgm:t>
    </dgm:pt>
    <dgm:pt modelId="{C7393F86-D3B2-4ED9-8105-CA3D02215FAA}" type="parTrans" cxnId="{8CCEDEE2-CB24-4CC9-94CE-779BDB014D8C}">
      <dgm:prSet/>
      <dgm:spPr/>
      <dgm:t>
        <a:bodyPr/>
        <a:lstStyle/>
        <a:p>
          <a:endParaRPr lang="en-US"/>
        </a:p>
      </dgm:t>
    </dgm:pt>
    <dgm:pt modelId="{7231EF32-3C4A-4B33-A0F8-5850CC8B87D2}" type="sibTrans" cxnId="{8CCEDEE2-CB24-4CC9-94CE-779BDB014D8C}">
      <dgm:prSet/>
      <dgm:spPr/>
      <dgm:t>
        <a:bodyPr/>
        <a:lstStyle/>
        <a:p>
          <a:endParaRPr lang="en-US"/>
        </a:p>
      </dgm:t>
    </dgm:pt>
    <dgm:pt modelId="{D19BB9B4-9A1D-43EE-9355-F5A5BB07DE5A}">
      <dgm:prSet custT="1"/>
      <dgm:spPr/>
      <dgm:t>
        <a:bodyPr/>
        <a:lstStyle/>
        <a:p>
          <a:pPr>
            <a:buFont typeface="Wingdings" panose="05000000000000000000" pitchFamily="2" charset="2"/>
            <a:buChar char="§"/>
          </a:pPr>
          <a:endParaRPr lang="en-US" sz="1400">
            <a:solidFill>
              <a:schemeClr val="accent5"/>
            </a:solidFill>
          </a:endParaRPr>
        </a:p>
      </dgm:t>
    </dgm:pt>
    <dgm:pt modelId="{1692CC98-D985-4DCC-8C19-FC5535DDE0F1}" type="parTrans" cxnId="{A555D446-9C22-4280-A076-C4BA5F14DDF5}">
      <dgm:prSet/>
      <dgm:spPr/>
      <dgm:t>
        <a:bodyPr/>
        <a:lstStyle/>
        <a:p>
          <a:endParaRPr lang="en-US"/>
        </a:p>
      </dgm:t>
    </dgm:pt>
    <dgm:pt modelId="{EEBDCA95-9B21-4529-A2FF-40C2D63CBE6E}" type="sibTrans" cxnId="{A555D446-9C22-4280-A076-C4BA5F14DDF5}">
      <dgm:prSet/>
      <dgm:spPr/>
      <dgm:t>
        <a:bodyPr/>
        <a:lstStyle/>
        <a:p>
          <a:endParaRPr lang="en-US"/>
        </a:p>
      </dgm:t>
    </dgm:pt>
    <dgm:pt modelId="{FBC8894B-04B2-49AF-8AFF-1AD4FEA4F0A5}">
      <dgm:prSet custT="1"/>
      <dgm:spPr/>
      <dgm:t>
        <a:bodyPr/>
        <a:lstStyle/>
        <a:p>
          <a:pPr algn="l">
            <a:buFont typeface="Wingdings" panose="05000000000000000000" pitchFamily="2" charset="2"/>
            <a:buChar char="§"/>
          </a:pPr>
          <a:r>
            <a:rPr lang="en-US" sz="1600" dirty="0">
              <a:solidFill>
                <a:srgbClr val="00B0F0"/>
              </a:solidFill>
            </a:rPr>
            <a:t>Financing programs (PAK, GEO) </a:t>
          </a:r>
        </a:p>
      </dgm:t>
    </dgm:pt>
    <dgm:pt modelId="{970DFCC5-816B-47EB-A079-3CFC75FCC1FC}" type="parTrans" cxnId="{A66736BB-F410-4C13-AB9F-5B9E206BADE7}">
      <dgm:prSet/>
      <dgm:spPr/>
      <dgm:t>
        <a:bodyPr/>
        <a:lstStyle/>
        <a:p>
          <a:endParaRPr lang="en-US"/>
        </a:p>
      </dgm:t>
    </dgm:pt>
    <dgm:pt modelId="{4377A775-A61F-4081-B2AA-C7003DA895C8}" type="sibTrans" cxnId="{A66736BB-F410-4C13-AB9F-5B9E206BADE7}">
      <dgm:prSet/>
      <dgm:spPr/>
      <dgm:t>
        <a:bodyPr/>
        <a:lstStyle/>
        <a:p>
          <a:endParaRPr lang="en-US"/>
        </a:p>
      </dgm:t>
    </dgm:pt>
    <dgm:pt modelId="{BE2335A5-026A-401B-B6F4-797216DC4CE7}">
      <dgm:prSet custT="1"/>
      <dgm:spPr/>
      <dgm:t>
        <a:bodyPr/>
        <a:lstStyle/>
        <a:p>
          <a:pPr algn="l">
            <a:buFont typeface="Wingdings" panose="05000000000000000000" pitchFamily="2" charset="2"/>
            <a:buChar char="§"/>
          </a:pPr>
          <a:r>
            <a:rPr lang="en-US" sz="1600" dirty="0">
              <a:solidFill>
                <a:srgbClr val="00B0F0"/>
              </a:solidFill>
            </a:rPr>
            <a:t>Debt relief during the pandemic (TJK)</a:t>
          </a:r>
        </a:p>
      </dgm:t>
    </dgm:pt>
    <dgm:pt modelId="{D2A482C8-2510-49CD-A7CE-829E4BF30B59}" type="parTrans" cxnId="{271EAC40-7B39-4FED-A178-C36C3B3504D9}">
      <dgm:prSet/>
      <dgm:spPr/>
      <dgm:t>
        <a:bodyPr/>
        <a:lstStyle/>
        <a:p>
          <a:endParaRPr lang="en-US"/>
        </a:p>
      </dgm:t>
    </dgm:pt>
    <dgm:pt modelId="{7EB34AE0-4FAA-47F7-93D9-3CBE0FBD8ACB}" type="sibTrans" cxnId="{271EAC40-7B39-4FED-A178-C36C3B3504D9}">
      <dgm:prSet/>
      <dgm:spPr/>
      <dgm:t>
        <a:bodyPr/>
        <a:lstStyle/>
        <a:p>
          <a:endParaRPr lang="en-US"/>
        </a:p>
      </dgm:t>
    </dgm:pt>
    <dgm:pt modelId="{F0B6B4B4-D8A1-4AD5-8EC4-E7A06F15BF40}">
      <dgm:prSet custT="1"/>
      <dgm:spPr/>
      <dgm:t>
        <a:bodyPr/>
        <a:lstStyle/>
        <a:p>
          <a:pPr algn="l">
            <a:buFont typeface="Wingdings" panose="05000000000000000000" pitchFamily="2" charset="2"/>
            <a:buChar char="§"/>
          </a:pPr>
          <a:r>
            <a:rPr lang="en-US" sz="1600" dirty="0">
              <a:solidFill>
                <a:srgbClr val="00B0F0"/>
              </a:solidFill>
            </a:rPr>
            <a:t>SDR allocation</a:t>
          </a:r>
        </a:p>
      </dgm:t>
    </dgm:pt>
    <dgm:pt modelId="{C435E67D-F72E-4D65-A512-5D8B8E0A8645}" type="parTrans" cxnId="{8160AD5C-4DCD-4D71-AA6C-C0AA6EBF0FF5}">
      <dgm:prSet/>
      <dgm:spPr/>
      <dgm:t>
        <a:bodyPr/>
        <a:lstStyle/>
        <a:p>
          <a:endParaRPr lang="en-US"/>
        </a:p>
      </dgm:t>
    </dgm:pt>
    <dgm:pt modelId="{B7C92EFE-30E2-4636-A282-C5AE819FF0C6}" type="sibTrans" cxnId="{8160AD5C-4DCD-4D71-AA6C-C0AA6EBF0FF5}">
      <dgm:prSet/>
      <dgm:spPr/>
      <dgm:t>
        <a:bodyPr/>
        <a:lstStyle/>
        <a:p>
          <a:endParaRPr lang="en-US"/>
        </a:p>
      </dgm:t>
    </dgm:pt>
    <dgm:pt modelId="{15D9EDD4-7F61-4C36-A0AB-50175592F6FB}">
      <dgm:prSet custT="1"/>
      <dgm:spPr/>
      <dgm:t>
        <a:bodyPr/>
        <a:lstStyle/>
        <a:p>
          <a:pPr algn="l">
            <a:buFont typeface="Wingdings" panose="05000000000000000000" pitchFamily="2" charset="2"/>
            <a:buChar char="§"/>
          </a:pPr>
          <a:r>
            <a:rPr lang="en-US" sz="1600" dirty="0">
              <a:solidFill>
                <a:srgbClr val="00B0F0"/>
              </a:solidFill>
            </a:rPr>
            <a:t>RST: affordable long-term financing</a:t>
          </a:r>
        </a:p>
      </dgm:t>
    </dgm:pt>
    <dgm:pt modelId="{73E5F7A4-7A9F-4D95-B80D-9C4E9049DFE7}" type="parTrans" cxnId="{B5FA1396-E6E9-4346-A615-6FA91FA35FA1}">
      <dgm:prSet/>
      <dgm:spPr/>
      <dgm:t>
        <a:bodyPr/>
        <a:lstStyle/>
        <a:p>
          <a:endParaRPr lang="en-US"/>
        </a:p>
      </dgm:t>
    </dgm:pt>
    <dgm:pt modelId="{92DC1A56-DBAF-4028-94DF-4FB11E620DB7}" type="sibTrans" cxnId="{B5FA1396-E6E9-4346-A615-6FA91FA35FA1}">
      <dgm:prSet/>
      <dgm:spPr/>
      <dgm:t>
        <a:bodyPr/>
        <a:lstStyle/>
        <a:p>
          <a:endParaRPr lang="en-US"/>
        </a:p>
      </dgm:t>
    </dgm:pt>
    <dgm:pt modelId="{736B6C53-6DFA-430C-B6A6-850CC30ACB52}">
      <dgm:prSet custT="1"/>
      <dgm:spPr/>
      <dgm:t>
        <a:bodyPr/>
        <a:lstStyle/>
        <a:p>
          <a:pPr algn="l">
            <a:buFont typeface="Wingdings" panose="05000000000000000000" pitchFamily="2" charset="2"/>
            <a:buChar char="§"/>
          </a:pPr>
          <a:r>
            <a:rPr lang="en-US" sz="1600" dirty="0">
              <a:solidFill>
                <a:srgbClr val="00B0F0"/>
              </a:solidFill>
            </a:rPr>
            <a:t>Enhancing the emergency financing toolkit </a:t>
          </a:r>
        </a:p>
      </dgm:t>
    </dgm:pt>
    <dgm:pt modelId="{F825F604-6885-4D51-AC6C-E3A3DB0A1242}" type="parTrans" cxnId="{7B65B172-A87F-45D0-8FF4-01F341A8C07D}">
      <dgm:prSet/>
      <dgm:spPr/>
      <dgm:t>
        <a:bodyPr/>
        <a:lstStyle/>
        <a:p>
          <a:endParaRPr lang="en-US"/>
        </a:p>
      </dgm:t>
    </dgm:pt>
    <dgm:pt modelId="{8C38B1FF-361B-41B9-944C-788140E5E4BE}" type="sibTrans" cxnId="{7B65B172-A87F-45D0-8FF4-01F341A8C07D}">
      <dgm:prSet/>
      <dgm:spPr/>
      <dgm:t>
        <a:bodyPr/>
        <a:lstStyle/>
        <a:p>
          <a:endParaRPr lang="en-US"/>
        </a:p>
      </dgm:t>
    </dgm:pt>
    <dgm:pt modelId="{64879462-6D75-46C7-9392-E31078E62780}">
      <dgm:prSet custT="1"/>
      <dgm:spPr/>
      <dgm:t>
        <a:bodyPr/>
        <a:lstStyle/>
        <a:p>
          <a:pPr>
            <a:buFont typeface="Wingdings" panose="05000000000000000000" pitchFamily="2" charset="2"/>
            <a:buChar char="§"/>
          </a:pPr>
          <a:r>
            <a:rPr lang="en-US" sz="1600">
              <a:solidFill>
                <a:schemeClr val="accent5"/>
              </a:solidFill>
            </a:rPr>
            <a:t>Timely and country-specific policy advice</a:t>
          </a:r>
        </a:p>
      </dgm:t>
    </dgm:pt>
    <dgm:pt modelId="{42DF9BE3-0646-44CE-BCCC-E663B0788BD5}" type="parTrans" cxnId="{414472FF-97EC-44AF-B05B-BD0075935AA0}">
      <dgm:prSet/>
      <dgm:spPr/>
      <dgm:t>
        <a:bodyPr/>
        <a:lstStyle/>
        <a:p>
          <a:endParaRPr lang="en-US"/>
        </a:p>
      </dgm:t>
    </dgm:pt>
    <dgm:pt modelId="{B4927492-5F99-4F83-9D95-25D70DA7E2F3}" type="sibTrans" cxnId="{414472FF-97EC-44AF-B05B-BD0075935AA0}">
      <dgm:prSet/>
      <dgm:spPr/>
      <dgm:t>
        <a:bodyPr/>
        <a:lstStyle/>
        <a:p>
          <a:endParaRPr lang="en-US"/>
        </a:p>
      </dgm:t>
    </dgm:pt>
    <dgm:pt modelId="{B344945B-EB96-44D3-973C-30344F6E2404}">
      <dgm:prSet custT="1"/>
      <dgm:spPr/>
      <dgm:t>
        <a:bodyPr/>
        <a:lstStyle/>
        <a:p>
          <a:pPr>
            <a:buFont typeface="Wingdings" panose="05000000000000000000" pitchFamily="2" charset="2"/>
            <a:buChar char="§"/>
          </a:pPr>
          <a:r>
            <a:rPr lang="en-US" sz="1600" dirty="0">
              <a:solidFill>
                <a:schemeClr val="accent5"/>
              </a:solidFill>
            </a:rPr>
            <a:t>Integration of CD and surveillance (e.g., CCAMTAC)</a:t>
          </a:r>
        </a:p>
      </dgm:t>
    </dgm:pt>
    <dgm:pt modelId="{1C976AB3-EC9F-4A23-80EC-0AF0D95DD5E2}" type="parTrans" cxnId="{257EE26C-AB0A-4736-9547-6C0ECFC588B8}">
      <dgm:prSet/>
      <dgm:spPr/>
      <dgm:t>
        <a:bodyPr/>
        <a:lstStyle/>
        <a:p>
          <a:endParaRPr lang="en-US"/>
        </a:p>
      </dgm:t>
    </dgm:pt>
    <dgm:pt modelId="{80AF9E00-A7BD-42D9-B879-E81DEA69A71E}" type="sibTrans" cxnId="{257EE26C-AB0A-4736-9547-6C0ECFC588B8}">
      <dgm:prSet/>
      <dgm:spPr/>
      <dgm:t>
        <a:bodyPr/>
        <a:lstStyle/>
        <a:p>
          <a:endParaRPr lang="en-US"/>
        </a:p>
      </dgm:t>
    </dgm:pt>
    <dgm:pt modelId="{AB951A05-C277-47D6-9538-B7726E6E15D2}">
      <dgm:prSet custT="1"/>
      <dgm:spPr/>
      <dgm:t>
        <a:bodyPr/>
        <a:lstStyle/>
        <a:p>
          <a:pPr>
            <a:buFont typeface="Wingdings" panose="05000000000000000000" pitchFamily="2" charset="2"/>
            <a:buChar char="§"/>
          </a:pPr>
          <a:r>
            <a:rPr lang="en-US" sz="1600" dirty="0">
              <a:solidFill>
                <a:schemeClr val="accent5"/>
              </a:solidFill>
            </a:rPr>
            <a:t>New Fragile and Conflict-Affected States strategy</a:t>
          </a:r>
        </a:p>
      </dgm:t>
    </dgm:pt>
    <dgm:pt modelId="{D2C0C324-577E-4F2D-B507-92252DAC4CBC}" type="parTrans" cxnId="{3E87F4AC-81A2-4715-AB23-FDCDBF2D955C}">
      <dgm:prSet/>
      <dgm:spPr/>
      <dgm:t>
        <a:bodyPr/>
        <a:lstStyle/>
        <a:p>
          <a:endParaRPr lang="en-US"/>
        </a:p>
      </dgm:t>
    </dgm:pt>
    <dgm:pt modelId="{A5DB1DC9-7124-4A8B-91D1-787946B383B1}" type="sibTrans" cxnId="{3E87F4AC-81A2-4715-AB23-FDCDBF2D955C}">
      <dgm:prSet/>
      <dgm:spPr/>
      <dgm:t>
        <a:bodyPr/>
        <a:lstStyle/>
        <a:p>
          <a:endParaRPr lang="en-US"/>
        </a:p>
      </dgm:t>
    </dgm:pt>
    <dgm:pt modelId="{FFC48000-7C09-49E7-9344-15E0EAB822B4}">
      <dgm:prSet custT="1"/>
      <dgm:spPr/>
      <dgm:t>
        <a:bodyPr/>
        <a:lstStyle/>
        <a:p>
          <a:pPr>
            <a:buFont typeface="Wingdings" panose="05000000000000000000" pitchFamily="2" charset="2"/>
            <a:buChar char="§"/>
          </a:pPr>
          <a:endParaRPr lang="en-US" sz="1400">
            <a:solidFill>
              <a:schemeClr val="accent5"/>
            </a:solidFill>
          </a:endParaRPr>
        </a:p>
      </dgm:t>
    </dgm:pt>
    <dgm:pt modelId="{7A6F985C-4B6A-4CF3-A723-8BE8FDA2F71E}" type="parTrans" cxnId="{F6522F4B-0E08-402C-832F-007E5D9A5BE5}">
      <dgm:prSet/>
      <dgm:spPr/>
      <dgm:t>
        <a:bodyPr/>
        <a:lstStyle/>
        <a:p>
          <a:endParaRPr lang="en-US"/>
        </a:p>
      </dgm:t>
    </dgm:pt>
    <dgm:pt modelId="{F767F251-348C-4264-A90A-9BDF0FBB6FA2}" type="sibTrans" cxnId="{F6522F4B-0E08-402C-832F-007E5D9A5BE5}">
      <dgm:prSet/>
      <dgm:spPr/>
      <dgm:t>
        <a:bodyPr/>
        <a:lstStyle/>
        <a:p>
          <a:endParaRPr lang="en-US"/>
        </a:p>
      </dgm:t>
    </dgm:pt>
    <dgm:pt modelId="{9DFFB199-B9E5-4498-A42F-1C83F8380D2D}">
      <dgm:prSet custT="1"/>
      <dgm:spPr/>
      <dgm:t>
        <a:bodyPr/>
        <a:lstStyle/>
        <a:p>
          <a:pPr>
            <a:buFont typeface="Wingdings" panose="05000000000000000000" pitchFamily="2" charset="2"/>
            <a:buChar char="§"/>
          </a:pPr>
          <a:endParaRPr lang="en-US" sz="1400">
            <a:solidFill>
              <a:srgbClr val="002060"/>
            </a:solidFill>
          </a:endParaRPr>
        </a:p>
      </dgm:t>
    </dgm:pt>
    <dgm:pt modelId="{873EF905-BA53-4E52-8B43-15C63C993949}" type="parTrans" cxnId="{5EADE170-95CA-40DF-86D4-6B897F40E7A6}">
      <dgm:prSet/>
      <dgm:spPr/>
      <dgm:t>
        <a:bodyPr/>
        <a:lstStyle/>
        <a:p>
          <a:endParaRPr lang="en-US"/>
        </a:p>
      </dgm:t>
    </dgm:pt>
    <dgm:pt modelId="{225168E4-8EA1-4E60-89AA-E6DB8839211E}" type="sibTrans" cxnId="{5EADE170-95CA-40DF-86D4-6B897F40E7A6}">
      <dgm:prSet/>
      <dgm:spPr/>
      <dgm:t>
        <a:bodyPr/>
        <a:lstStyle/>
        <a:p>
          <a:endParaRPr lang="en-US"/>
        </a:p>
      </dgm:t>
    </dgm:pt>
    <dgm:pt modelId="{C4C331AA-72B3-4DB5-A78C-D06CB14FD1D2}">
      <dgm:prSet custT="1"/>
      <dgm:spPr/>
      <dgm:t>
        <a:bodyPr/>
        <a:lstStyle/>
        <a:p>
          <a:pPr>
            <a:buFont typeface="Wingdings" panose="05000000000000000000" pitchFamily="2" charset="2"/>
            <a:buChar char="§"/>
          </a:pPr>
          <a:r>
            <a:rPr lang="en-US" sz="1600">
              <a:solidFill>
                <a:srgbClr val="002060"/>
              </a:solidFill>
            </a:rPr>
            <a:t>Support coordinated with the World Bank, EBRD, ADB, UN agencies, and regional organizations (CAREC)</a:t>
          </a:r>
        </a:p>
      </dgm:t>
    </dgm:pt>
    <dgm:pt modelId="{D29CD173-AC54-4529-8C22-F579578BBC0A}" type="sibTrans" cxnId="{395FCD75-9591-4570-BF7E-2E3A5804EEF5}">
      <dgm:prSet/>
      <dgm:spPr/>
      <dgm:t>
        <a:bodyPr/>
        <a:lstStyle/>
        <a:p>
          <a:endParaRPr lang="en-US"/>
        </a:p>
      </dgm:t>
    </dgm:pt>
    <dgm:pt modelId="{76253AD7-F9A8-4C9F-A917-9079187A82D0}" type="parTrans" cxnId="{395FCD75-9591-4570-BF7E-2E3A5804EEF5}">
      <dgm:prSet/>
      <dgm:spPr/>
      <dgm:t>
        <a:bodyPr/>
        <a:lstStyle/>
        <a:p>
          <a:endParaRPr lang="en-US"/>
        </a:p>
      </dgm:t>
    </dgm:pt>
    <dgm:pt modelId="{3B14082E-D755-4E49-8B81-85F668F86808}">
      <dgm:prSet custT="1"/>
      <dgm:spPr/>
      <dgm:t>
        <a:bodyPr/>
        <a:lstStyle/>
        <a:p>
          <a:pPr>
            <a:buFont typeface="Wingdings" panose="05000000000000000000" pitchFamily="2" charset="2"/>
            <a:buChar char="§"/>
          </a:pPr>
          <a:r>
            <a:rPr lang="en-US" sz="1600">
              <a:solidFill>
                <a:srgbClr val="002060"/>
              </a:solidFill>
            </a:rPr>
            <a:t>Additional financial resources, donor support, and debt relief</a:t>
          </a:r>
        </a:p>
      </dgm:t>
    </dgm:pt>
    <dgm:pt modelId="{CECC5830-8731-4F5E-8EA0-CF6CC6D3AA4C}" type="sibTrans" cxnId="{B046F31A-E444-4079-B4BD-881C843701F3}">
      <dgm:prSet/>
      <dgm:spPr/>
      <dgm:t>
        <a:bodyPr/>
        <a:lstStyle/>
        <a:p>
          <a:endParaRPr lang="en-US"/>
        </a:p>
      </dgm:t>
    </dgm:pt>
    <dgm:pt modelId="{82E79184-DF47-4F06-A28C-1C819280FC9D}" type="parTrans" cxnId="{B046F31A-E444-4079-B4BD-881C843701F3}">
      <dgm:prSet/>
      <dgm:spPr/>
      <dgm:t>
        <a:bodyPr/>
        <a:lstStyle/>
        <a:p>
          <a:endParaRPr lang="en-US"/>
        </a:p>
      </dgm:t>
    </dgm:pt>
    <dgm:pt modelId="{C785898B-D02F-4DE0-BF89-0EA7956595DB}" type="pres">
      <dgm:prSet presAssocID="{B2CB49EB-B03C-496A-825B-DFC32816CC0E}" presName="Name0" presStyleCnt="0">
        <dgm:presLayoutVars>
          <dgm:chMax val="7"/>
          <dgm:chPref val="7"/>
          <dgm:dir/>
          <dgm:animLvl val="lvl"/>
        </dgm:presLayoutVars>
      </dgm:prSet>
      <dgm:spPr/>
    </dgm:pt>
    <dgm:pt modelId="{2323D14B-6B2E-429F-B1E4-C1C926813209}" type="pres">
      <dgm:prSet presAssocID="{B421FC1F-E3B6-4BC8-971D-F0EB972C7AFE}" presName="Accent1" presStyleCnt="0"/>
      <dgm:spPr/>
    </dgm:pt>
    <dgm:pt modelId="{215D578B-0F64-4601-B2FE-2341405A9E75}" type="pres">
      <dgm:prSet presAssocID="{B421FC1F-E3B6-4BC8-971D-F0EB972C7AFE}" presName="Accent" presStyleLbl="node1" presStyleIdx="0" presStyleCnt="3"/>
      <dgm:spPr>
        <a:solidFill>
          <a:schemeClr val="accent5"/>
        </a:solidFill>
      </dgm:spPr>
    </dgm:pt>
    <dgm:pt modelId="{20F73F36-C5E1-42DF-B2C3-460ABB7952FA}" type="pres">
      <dgm:prSet presAssocID="{B421FC1F-E3B6-4BC8-971D-F0EB972C7AFE}" presName="Child1" presStyleLbl="revTx" presStyleIdx="0" presStyleCnt="6" custScaleX="377132" custScaleY="126095" custLinFactX="34190" custLinFactY="100000" custLinFactNeighborX="100000" custLinFactNeighborY="181571">
        <dgm:presLayoutVars>
          <dgm:chMax val="0"/>
          <dgm:chPref val="0"/>
          <dgm:bulletEnabled val="1"/>
        </dgm:presLayoutVars>
      </dgm:prSet>
      <dgm:spPr/>
    </dgm:pt>
    <dgm:pt modelId="{0E1F5CBE-C520-4FBD-B300-EC0B7A039F3F}" type="pres">
      <dgm:prSet presAssocID="{B421FC1F-E3B6-4BC8-971D-F0EB972C7AFE}" presName="Parent1" presStyleLbl="revTx" presStyleIdx="1" presStyleCnt="6" custScaleX="105545" custLinFactY="200000" custLinFactNeighborX="2340" custLinFactNeighborY="218118">
        <dgm:presLayoutVars>
          <dgm:chMax val="1"/>
          <dgm:chPref val="1"/>
          <dgm:bulletEnabled val="1"/>
        </dgm:presLayoutVars>
      </dgm:prSet>
      <dgm:spPr/>
    </dgm:pt>
    <dgm:pt modelId="{D31A7B67-CDCC-498C-A04E-6C466A5AB17F}" type="pres">
      <dgm:prSet presAssocID="{8BE4C8CC-3896-4FD3-B1C2-46619E8DEDD2}" presName="Accent2" presStyleCnt="0"/>
      <dgm:spPr/>
    </dgm:pt>
    <dgm:pt modelId="{615F54E4-1757-43D3-A6FA-9404680285AA}" type="pres">
      <dgm:prSet presAssocID="{8BE4C8CC-3896-4FD3-B1C2-46619E8DEDD2}" presName="Accent" presStyleLbl="node1" presStyleIdx="1" presStyleCnt="3"/>
      <dgm:spPr>
        <a:solidFill>
          <a:srgbClr val="00B0F0"/>
        </a:solidFill>
      </dgm:spPr>
    </dgm:pt>
    <dgm:pt modelId="{5742D923-453A-4EFA-8A31-7932AC2F7F68}" type="pres">
      <dgm:prSet presAssocID="{8BE4C8CC-3896-4FD3-B1C2-46619E8DEDD2}" presName="Child2" presStyleLbl="revTx" presStyleIdx="2" presStyleCnt="6" custScaleX="370274" custScaleY="145337" custLinFactX="74112" custLinFactNeighborX="100000" custLinFactNeighborY="-105">
        <dgm:presLayoutVars>
          <dgm:chMax val="0"/>
          <dgm:chPref val="0"/>
          <dgm:bulletEnabled val="1"/>
        </dgm:presLayoutVars>
      </dgm:prSet>
      <dgm:spPr/>
    </dgm:pt>
    <dgm:pt modelId="{9F97E0EF-7329-495B-85B5-4F442167E481}" type="pres">
      <dgm:prSet presAssocID="{8BE4C8CC-3896-4FD3-B1C2-46619E8DEDD2}" presName="Parent2" presStyleLbl="revTx" presStyleIdx="3" presStyleCnt="6" custScaleX="96366">
        <dgm:presLayoutVars>
          <dgm:chMax val="1"/>
          <dgm:chPref val="1"/>
          <dgm:bulletEnabled val="1"/>
        </dgm:presLayoutVars>
      </dgm:prSet>
      <dgm:spPr/>
    </dgm:pt>
    <dgm:pt modelId="{102510E6-A72B-43AC-AB50-ABD098EA7E2E}" type="pres">
      <dgm:prSet presAssocID="{F300B01E-1333-40A2-8487-AF8A00748048}" presName="Accent3" presStyleCnt="0"/>
      <dgm:spPr/>
    </dgm:pt>
    <dgm:pt modelId="{C8C51123-783B-47FD-9339-ACD1E50326F1}" type="pres">
      <dgm:prSet presAssocID="{F300B01E-1333-40A2-8487-AF8A00748048}" presName="Accent" presStyleLbl="node1" presStyleIdx="2" presStyleCnt="3"/>
      <dgm:spPr>
        <a:solidFill>
          <a:srgbClr val="002060"/>
        </a:solidFill>
      </dgm:spPr>
    </dgm:pt>
    <dgm:pt modelId="{22425F95-7552-434A-BEA1-1944E79FE16C}" type="pres">
      <dgm:prSet presAssocID="{F300B01E-1333-40A2-8487-AF8A00748048}" presName="Child3" presStyleLbl="revTx" presStyleIdx="4" presStyleCnt="6" custScaleX="318751" custScaleY="204350" custLinFactX="1441" custLinFactY="-100000" custLinFactNeighborX="100000" custLinFactNeighborY="-189676">
        <dgm:presLayoutVars>
          <dgm:chMax val="0"/>
          <dgm:chPref val="0"/>
          <dgm:bulletEnabled val="1"/>
        </dgm:presLayoutVars>
      </dgm:prSet>
      <dgm:spPr/>
    </dgm:pt>
    <dgm:pt modelId="{E1218E6E-8D1D-47A5-BF01-FA5C63363254}" type="pres">
      <dgm:prSet presAssocID="{F300B01E-1333-40A2-8487-AF8A00748048}" presName="Parent3" presStyleLbl="revTx" presStyleIdx="5" presStyleCnt="6" custLinFactY="-200000" custLinFactNeighborX="0" custLinFactNeighborY="-218299">
        <dgm:presLayoutVars>
          <dgm:chMax val="1"/>
          <dgm:chPref val="1"/>
          <dgm:bulletEnabled val="1"/>
        </dgm:presLayoutVars>
      </dgm:prSet>
      <dgm:spPr/>
    </dgm:pt>
  </dgm:ptLst>
  <dgm:cxnLst>
    <dgm:cxn modelId="{B046F31A-E444-4079-B4BD-881C843701F3}" srcId="{B421FC1F-E3B6-4BC8-971D-F0EB972C7AFE}" destId="{3B14082E-D755-4E49-8B81-85F668F86808}" srcOrd="2" destOrd="0" parTransId="{82E79184-DF47-4F06-A28C-1C819280FC9D}" sibTransId="{CECC5830-8731-4F5E-8EA0-CF6CC6D3AA4C}"/>
    <dgm:cxn modelId="{EB7BFF24-B7C7-4BD6-BE3F-03A4BDF61177}" type="presOf" srcId="{F4B5D0D1-AEE4-4F4D-94BB-B590A53E4B4A}" destId="{20F73F36-C5E1-42DF-B2C3-460ABB7952FA}" srcOrd="0" destOrd="0" presId="urn:microsoft.com/office/officeart/2009/layout/CircleArrowProcess"/>
    <dgm:cxn modelId="{70F2A025-269F-40F8-872B-299423197718}" type="presOf" srcId="{B2CB49EB-B03C-496A-825B-DFC32816CC0E}" destId="{C785898B-D02F-4DE0-BF89-0EA7956595DB}" srcOrd="0" destOrd="0" presId="urn:microsoft.com/office/officeart/2009/layout/CircleArrowProcess"/>
    <dgm:cxn modelId="{21D33F26-DB47-43C3-A180-2D5C8B3E7350}" type="presOf" srcId="{FFC48000-7C09-49E7-9344-15E0EAB822B4}" destId="{22425F95-7552-434A-BEA1-1944E79FE16C}" srcOrd="0" destOrd="4" presId="urn:microsoft.com/office/officeart/2009/layout/CircleArrowProcess"/>
    <dgm:cxn modelId="{137DFE2E-3181-4744-B061-4B170536CB32}" srcId="{B2CB49EB-B03C-496A-825B-DFC32816CC0E}" destId="{B421FC1F-E3B6-4BC8-971D-F0EB972C7AFE}" srcOrd="0" destOrd="0" parTransId="{33037FBF-CD99-49DA-BC69-7430C7117D89}" sibTransId="{2B8E71C8-BCBE-4941-859C-851AA341EF22}"/>
    <dgm:cxn modelId="{271EAC40-7B39-4FED-A178-C36C3B3504D9}" srcId="{8BE4C8CC-3896-4FD3-B1C2-46619E8DEDD2}" destId="{BE2335A5-026A-401B-B6F4-797216DC4CE7}" srcOrd="2" destOrd="0" parTransId="{D2A482C8-2510-49CD-A7CE-829E4BF30B59}" sibTransId="{7EB34AE0-4FAA-47F7-93D9-3CBE0FBD8ACB}"/>
    <dgm:cxn modelId="{8160AD5C-4DCD-4D71-AA6C-C0AA6EBF0FF5}" srcId="{8BE4C8CC-3896-4FD3-B1C2-46619E8DEDD2}" destId="{F0B6B4B4-D8A1-4AD5-8EC4-E7A06F15BF40}" srcOrd="3" destOrd="0" parTransId="{C435E67D-F72E-4D65-A512-5D8B8E0A8645}" sibTransId="{B7C92EFE-30E2-4636-A282-C5AE819FF0C6}"/>
    <dgm:cxn modelId="{F7C37F61-578C-4368-BC04-523BA1A0EBCE}" srcId="{B2CB49EB-B03C-496A-825B-DFC32816CC0E}" destId="{F300B01E-1333-40A2-8487-AF8A00748048}" srcOrd="2" destOrd="0" parTransId="{9204CC79-BBEA-4515-8046-0CDAF126BD35}" sibTransId="{9CBA6A15-2FF5-44D1-8A67-FA00264ADE08}"/>
    <dgm:cxn modelId="{45822C65-6787-44FE-B6A3-46B81169B98E}" type="presOf" srcId="{CF5C7C20-DEAC-4279-A122-DCB90FF4B9E5}" destId="{5742D923-453A-4EFA-8A31-7932AC2F7F68}" srcOrd="0" destOrd="0" presId="urn:microsoft.com/office/officeart/2009/layout/CircleArrowProcess"/>
    <dgm:cxn modelId="{6E83D145-28F8-43F2-B23A-546054A623AA}" type="presOf" srcId="{8BE4C8CC-3896-4FD3-B1C2-46619E8DEDD2}" destId="{9F97E0EF-7329-495B-85B5-4F442167E481}" srcOrd="0" destOrd="0" presId="urn:microsoft.com/office/officeart/2009/layout/CircleArrowProcess"/>
    <dgm:cxn modelId="{A555D446-9C22-4280-A076-C4BA5F14DDF5}" srcId="{F300B01E-1333-40A2-8487-AF8A00748048}" destId="{D19BB9B4-9A1D-43EE-9355-F5A5BB07DE5A}" srcOrd="5" destOrd="0" parTransId="{1692CC98-D985-4DCC-8C19-FC5535DDE0F1}" sibTransId="{EEBDCA95-9B21-4529-A2FF-40C2D63CBE6E}"/>
    <dgm:cxn modelId="{11A88947-AD84-45FA-B609-B142F8FE5BDB}" type="presOf" srcId="{88B06F5B-9308-4918-B6E7-986DCC2F9C81}" destId="{22425F95-7552-434A-BEA1-1944E79FE16C}" srcOrd="0" destOrd="0" presId="urn:microsoft.com/office/officeart/2009/layout/CircleArrowProcess"/>
    <dgm:cxn modelId="{F6522F4B-0E08-402C-832F-007E5D9A5BE5}" srcId="{F300B01E-1333-40A2-8487-AF8A00748048}" destId="{FFC48000-7C09-49E7-9344-15E0EAB822B4}" srcOrd="4" destOrd="0" parTransId="{7A6F985C-4B6A-4CF3-A723-8BE8FDA2F71E}" sibTransId="{F767F251-348C-4264-A90A-9BDF0FBB6FA2}"/>
    <dgm:cxn modelId="{8554626C-9F4A-43FF-B3EA-7E3E77AAD5AA}" type="presOf" srcId="{736B6C53-6DFA-430C-B6A6-850CC30ACB52}" destId="{5742D923-453A-4EFA-8A31-7932AC2F7F68}" srcOrd="0" destOrd="5" presId="urn:microsoft.com/office/officeart/2009/layout/CircleArrowProcess"/>
    <dgm:cxn modelId="{257EE26C-AB0A-4736-9547-6C0ECFC588B8}" srcId="{F300B01E-1333-40A2-8487-AF8A00748048}" destId="{B344945B-EB96-44D3-973C-30344F6E2404}" srcOrd="2" destOrd="0" parTransId="{1C976AB3-EC9F-4A23-80EC-0AF0D95DD5E2}" sibTransId="{80AF9E00-A7BD-42D9-B879-E81DEA69A71E}"/>
    <dgm:cxn modelId="{8A634B70-B114-4AD4-A11F-7E3A306B27E7}" type="presOf" srcId="{15D9EDD4-7F61-4C36-A0AB-50175592F6FB}" destId="{5742D923-453A-4EFA-8A31-7932AC2F7F68}" srcOrd="0" destOrd="4" presId="urn:microsoft.com/office/officeart/2009/layout/CircleArrowProcess"/>
    <dgm:cxn modelId="{07288750-57EE-4C9D-B68F-FC3ACA1F132D}" type="presOf" srcId="{3B14082E-D755-4E49-8B81-85F668F86808}" destId="{20F73F36-C5E1-42DF-B2C3-460ABB7952FA}" srcOrd="0" destOrd="2" presId="urn:microsoft.com/office/officeart/2009/layout/CircleArrowProcess"/>
    <dgm:cxn modelId="{8F92AF50-2C93-4C56-8CF6-92DEDDB950E3}" type="presOf" srcId="{F300B01E-1333-40A2-8487-AF8A00748048}" destId="{E1218E6E-8D1D-47A5-BF01-FA5C63363254}" srcOrd="0" destOrd="0" presId="urn:microsoft.com/office/officeart/2009/layout/CircleArrowProcess"/>
    <dgm:cxn modelId="{5EADE170-95CA-40DF-86D4-6B897F40E7A6}" srcId="{B421FC1F-E3B6-4BC8-971D-F0EB972C7AFE}" destId="{9DFFB199-B9E5-4498-A42F-1C83F8380D2D}" srcOrd="3" destOrd="0" parTransId="{873EF905-BA53-4E52-8B43-15C63C993949}" sibTransId="{225168E4-8EA1-4E60-89AA-E6DB8839211E}"/>
    <dgm:cxn modelId="{7B65B172-A87F-45D0-8FF4-01F341A8C07D}" srcId="{8BE4C8CC-3896-4FD3-B1C2-46619E8DEDD2}" destId="{736B6C53-6DFA-430C-B6A6-850CC30ACB52}" srcOrd="5" destOrd="0" parTransId="{F825F604-6885-4D51-AC6C-E3A3DB0A1242}" sibTransId="{8C38B1FF-361B-41B9-944C-788140E5E4BE}"/>
    <dgm:cxn modelId="{395FCD75-9591-4570-BF7E-2E3A5804EEF5}" srcId="{B421FC1F-E3B6-4BC8-971D-F0EB972C7AFE}" destId="{C4C331AA-72B3-4DB5-A78C-D06CB14FD1D2}" srcOrd="1" destOrd="0" parTransId="{76253AD7-F9A8-4C9F-A917-9079187A82D0}" sibTransId="{D29CD173-AC54-4529-8C22-F579578BBC0A}"/>
    <dgm:cxn modelId="{088AD355-A1D0-40D6-BB56-9BEEC0CFD0E5}" type="presOf" srcId="{D19BB9B4-9A1D-43EE-9355-F5A5BB07DE5A}" destId="{22425F95-7552-434A-BEA1-1944E79FE16C}" srcOrd="0" destOrd="5" presId="urn:microsoft.com/office/officeart/2009/layout/CircleArrowProcess"/>
    <dgm:cxn modelId="{2585E176-3275-464D-AE12-BB856F8A6B6B}" type="presOf" srcId="{BE2335A5-026A-401B-B6F4-797216DC4CE7}" destId="{5742D923-453A-4EFA-8A31-7932AC2F7F68}" srcOrd="0" destOrd="2" presId="urn:microsoft.com/office/officeart/2009/layout/CircleArrowProcess"/>
    <dgm:cxn modelId="{AE250257-BF88-4B38-AB31-1F762AAF30E6}" type="presOf" srcId="{B421FC1F-E3B6-4BC8-971D-F0EB972C7AFE}" destId="{0E1F5CBE-C520-4FBD-B300-EC0B7A039F3F}" srcOrd="0" destOrd="0" presId="urn:microsoft.com/office/officeart/2009/layout/CircleArrowProcess"/>
    <dgm:cxn modelId="{E42BB981-13C0-4DBD-8304-C693FF5618C4}" type="presOf" srcId="{FBC8894B-04B2-49AF-8AFF-1AD4FEA4F0A5}" destId="{5742D923-453A-4EFA-8A31-7932AC2F7F68}" srcOrd="0" destOrd="1" presId="urn:microsoft.com/office/officeart/2009/layout/CircleArrowProcess"/>
    <dgm:cxn modelId="{E22ECA89-32BE-43A9-AE7F-E8C20D7EDE2E}" srcId="{B421FC1F-E3B6-4BC8-971D-F0EB972C7AFE}" destId="{F4B5D0D1-AEE4-4F4D-94BB-B590A53E4B4A}" srcOrd="0" destOrd="0" parTransId="{EBB58216-E6B2-4D42-AE6F-391382B38458}" sibTransId="{0B1897DB-A84C-4BD3-9586-8A28E13A4504}"/>
    <dgm:cxn modelId="{7BCA8B91-D8BB-4BA9-8956-22FC11B19A8A}" type="presOf" srcId="{F0B6B4B4-D8A1-4AD5-8EC4-E7A06F15BF40}" destId="{5742D923-453A-4EFA-8A31-7932AC2F7F68}" srcOrd="0" destOrd="3" presId="urn:microsoft.com/office/officeart/2009/layout/CircleArrowProcess"/>
    <dgm:cxn modelId="{B5FA1396-E6E9-4346-A615-6FA91FA35FA1}" srcId="{8BE4C8CC-3896-4FD3-B1C2-46619E8DEDD2}" destId="{15D9EDD4-7F61-4C36-A0AB-50175592F6FB}" srcOrd="4" destOrd="0" parTransId="{73E5F7A4-7A9F-4D95-B80D-9C4E9049DFE7}" sibTransId="{92DC1A56-DBAF-4028-94DF-4FB11E620DB7}"/>
    <dgm:cxn modelId="{96AF929B-A628-4707-8EB1-9006396FEA5E}" type="presOf" srcId="{B344945B-EB96-44D3-973C-30344F6E2404}" destId="{22425F95-7552-434A-BEA1-1944E79FE16C}" srcOrd="0" destOrd="2" presId="urn:microsoft.com/office/officeart/2009/layout/CircleArrowProcess"/>
    <dgm:cxn modelId="{3E87F4AC-81A2-4715-AB23-FDCDBF2D955C}" srcId="{F300B01E-1333-40A2-8487-AF8A00748048}" destId="{AB951A05-C277-47D6-9538-B7726E6E15D2}" srcOrd="3" destOrd="0" parTransId="{D2C0C324-577E-4F2D-B507-92252DAC4CBC}" sibTransId="{A5DB1DC9-7124-4A8B-91D1-787946B383B1}"/>
    <dgm:cxn modelId="{7D2138B8-865F-4661-9B39-E01089910C36}" type="presOf" srcId="{AB951A05-C277-47D6-9538-B7726E6E15D2}" destId="{22425F95-7552-434A-BEA1-1944E79FE16C}" srcOrd="0" destOrd="3" presId="urn:microsoft.com/office/officeart/2009/layout/CircleArrowProcess"/>
    <dgm:cxn modelId="{A66736BB-F410-4C13-AB9F-5B9E206BADE7}" srcId="{8BE4C8CC-3896-4FD3-B1C2-46619E8DEDD2}" destId="{FBC8894B-04B2-49AF-8AFF-1AD4FEA4F0A5}" srcOrd="1" destOrd="0" parTransId="{970DFCC5-816B-47EB-A079-3CFC75FCC1FC}" sibTransId="{4377A775-A61F-4081-B2AA-C7003DA895C8}"/>
    <dgm:cxn modelId="{45C5A4CA-5875-486E-A97B-92B3993A3ABA}" type="presOf" srcId="{64879462-6D75-46C7-9392-E31078E62780}" destId="{22425F95-7552-434A-BEA1-1944E79FE16C}" srcOrd="0" destOrd="1" presId="urn:microsoft.com/office/officeart/2009/layout/CircleArrowProcess"/>
    <dgm:cxn modelId="{E6C699DD-86F3-47A0-81BE-0F0F09C72BCB}" type="presOf" srcId="{C4C331AA-72B3-4DB5-A78C-D06CB14FD1D2}" destId="{20F73F36-C5E1-42DF-B2C3-460ABB7952FA}" srcOrd="0" destOrd="1" presId="urn:microsoft.com/office/officeart/2009/layout/CircleArrowProcess"/>
    <dgm:cxn modelId="{28F140DE-B268-47E0-898A-96266BA67924}" srcId="{F300B01E-1333-40A2-8487-AF8A00748048}" destId="{88B06F5B-9308-4918-B6E7-986DCC2F9C81}" srcOrd="0" destOrd="0" parTransId="{76C72288-D5D1-48B9-826B-DAC9691A30E2}" sibTransId="{387A86E7-12D1-4F63-B752-BE4D4E085F36}"/>
    <dgm:cxn modelId="{8CCEDEE2-CB24-4CC9-94CE-779BDB014D8C}" srcId="{B2CB49EB-B03C-496A-825B-DFC32816CC0E}" destId="{8BE4C8CC-3896-4FD3-B1C2-46619E8DEDD2}" srcOrd="1" destOrd="0" parTransId="{C7393F86-D3B2-4ED9-8105-CA3D02215FAA}" sibTransId="{7231EF32-3C4A-4B33-A0F8-5850CC8B87D2}"/>
    <dgm:cxn modelId="{8D5E9EF9-D6AC-4DDD-8D3D-0D2B6711ECEA}" srcId="{8BE4C8CC-3896-4FD3-B1C2-46619E8DEDD2}" destId="{CF5C7C20-DEAC-4279-A122-DCB90FF4B9E5}" srcOrd="0" destOrd="0" parTransId="{D88B055B-C405-495D-9FC5-756DD9C15DC1}" sibTransId="{2A483DE1-EB35-4B08-8354-0DBF41AC493E}"/>
    <dgm:cxn modelId="{8DBB76FA-A595-4E05-9CFC-AA4E4D0ED719}" type="presOf" srcId="{9DFFB199-B9E5-4498-A42F-1C83F8380D2D}" destId="{20F73F36-C5E1-42DF-B2C3-460ABB7952FA}" srcOrd="0" destOrd="3" presId="urn:microsoft.com/office/officeart/2009/layout/CircleArrowProcess"/>
    <dgm:cxn modelId="{414472FF-97EC-44AF-B05B-BD0075935AA0}" srcId="{F300B01E-1333-40A2-8487-AF8A00748048}" destId="{64879462-6D75-46C7-9392-E31078E62780}" srcOrd="1" destOrd="0" parTransId="{42DF9BE3-0646-44CE-BCCC-E663B0788BD5}" sibTransId="{B4927492-5F99-4F83-9D95-25D70DA7E2F3}"/>
    <dgm:cxn modelId="{69AC814A-986D-469C-874F-303CEF5489B9}" type="presParOf" srcId="{C785898B-D02F-4DE0-BF89-0EA7956595DB}" destId="{2323D14B-6B2E-429F-B1E4-C1C926813209}" srcOrd="0" destOrd="0" presId="urn:microsoft.com/office/officeart/2009/layout/CircleArrowProcess"/>
    <dgm:cxn modelId="{1416D983-19AE-4915-B746-A89BE363D16C}" type="presParOf" srcId="{2323D14B-6B2E-429F-B1E4-C1C926813209}" destId="{215D578B-0F64-4601-B2FE-2341405A9E75}" srcOrd="0" destOrd="0" presId="urn:microsoft.com/office/officeart/2009/layout/CircleArrowProcess"/>
    <dgm:cxn modelId="{8E902CB7-1E77-4BEB-9D28-1C1C0EE42328}" type="presParOf" srcId="{C785898B-D02F-4DE0-BF89-0EA7956595DB}" destId="{20F73F36-C5E1-42DF-B2C3-460ABB7952FA}" srcOrd="1" destOrd="0" presId="urn:microsoft.com/office/officeart/2009/layout/CircleArrowProcess"/>
    <dgm:cxn modelId="{C0376E78-A417-4F5E-91B3-4FFD1BAF2FB5}" type="presParOf" srcId="{C785898B-D02F-4DE0-BF89-0EA7956595DB}" destId="{0E1F5CBE-C520-4FBD-B300-EC0B7A039F3F}" srcOrd="2" destOrd="0" presId="urn:microsoft.com/office/officeart/2009/layout/CircleArrowProcess"/>
    <dgm:cxn modelId="{CA94961C-5CAB-4A22-9FFE-7113B595E6E7}" type="presParOf" srcId="{C785898B-D02F-4DE0-BF89-0EA7956595DB}" destId="{D31A7B67-CDCC-498C-A04E-6C466A5AB17F}" srcOrd="3" destOrd="0" presId="urn:microsoft.com/office/officeart/2009/layout/CircleArrowProcess"/>
    <dgm:cxn modelId="{3B4E4C36-2D76-4166-B5FD-432EF2B24E6D}" type="presParOf" srcId="{D31A7B67-CDCC-498C-A04E-6C466A5AB17F}" destId="{615F54E4-1757-43D3-A6FA-9404680285AA}" srcOrd="0" destOrd="0" presId="urn:microsoft.com/office/officeart/2009/layout/CircleArrowProcess"/>
    <dgm:cxn modelId="{A37A612A-2284-4776-9D27-642ADDEEB745}" type="presParOf" srcId="{C785898B-D02F-4DE0-BF89-0EA7956595DB}" destId="{5742D923-453A-4EFA-8A31-7932AC2F7F68}" srcOrd="4" destOrd="0" presId="urn:microsoft.com/office/officeart/2009/layout/CircleArrowProcess"/>
    <dgm:cxn modelId="{0AFD9B9A-0F31-406A-8D1F-F5AE7F8FEBEF}" type="presParOf" srcId="{C785898B-D02F-4DE0-BF89-0EA7956595DB}" destId="{9F97E0EF-7329-495B-85B5-4F442167E481}" srcOrd="5" destOrd="0" presId="urn:microsoft.com/office/officeart/2009/layout/CircleArrowProcess"/>
    <dgm:cxn modelId="{1B4FE740-32ED-432E-98B0-7CD96C5DC73B}" type="presParOf" srcId="{C785898B-D02F-4DE0-BF89-0EA7956595DB}" destId="{102510E6-A72B-43AC-AB50-ABD098EA7E2E}" srcOrd="6" destOrd="0" presId="urn:microsoft.com/office/officeart/2009/layout/CircleArrowProcess"/>
    <dgm:cxn modelId="{57A58F69-5C45-497F-8BA6-AF3521E513CE}" type="presParOf" srcId="{102510E6-A72B-43AC-AB50-ABD098EA7E2E}" destId="{C8C51123-783B-47FD-9339-ACD1E50326F1}" srcOrd="0" destOrd="0" presId="urn:microsoft.com/office/officeart/2009/layout/CircleArrowProcess"/>
    <dgm:cxn modelId="{CCEA7016-DB2D-406D-9C01-CDD2E7B7AD9F}" type="presParOf" srcId="{C785898B-D02F-4DE0-BF89-0EA7956595DB}" destId="{22425F95-7552-434A-BEA1-1944E79FE16C}" srcOrd="7" destOrd="0" presId="urn:microsoft.com/office/officeart/2009/layout/CircleArrowProcess"/>
    <dgm:cxn modelId="{F1FC00D1-C2E5-4257-9BAE-1A2B2E81B108}" type="presParOf" srcId="{C785898B-D02F-4DE0-BF89-0EA7956595DB}" destId="{E1218E6E-8D1D-47A5-BF01-FA5C63363254}" srcOrd="8" destOrd="0" presId="urn:microsoft.com/office/officeart/2009/layout/CircleArrowProcess"/>
  </dgm:cxnLst>
  <dgm:bg/>
  <dgm:whole>
    <a:ln>
      <a:noFill/>
    </a:ln>
  </dgm:whole>
  <dgm:extLst>
    <a:ext uri="http://schemas.microsoft.com/office/drawing/2008/diagram">
      <dsp:dataModelExt xmlns:dsp="http://schemas.microsoft.com/office/drawing/2008/diagram" relId="rId7" minVer="http://schemas.openxmlformats.org/drawingml/2006/diagram"/>
    </a:ext>
    <a:ext uri="{C62137D5-CB1D-491B-B009-E17868A290BF}">
      <dgm14:recolorImg xmlns:dgm14="http://schemas.microsoft.com/office/drawing/2010/diagram" val="1"/>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3F08EF4-E027-4A5B-A6E9-C17E408A6CAE}">
      <dsp:nvSpPr>
        <dsp:cNvPr id="0" name=""/>
        <dsp:cNvSpPr/>
      </dsp:nvSpPr>
      <dsp:spPr>
        <a:xfrm>
          <a:off x="0" y="21930"/>
          <a:ext cx="2565295" cy="574300"/>
        </a:xfrm>
        <a:prstGeom prst="roundRect">
          <a:avLst/>
        </a:prstGeom>
        <a:solidFill>
          <a:schemeClr val="accent1">
            <a:shade val="51000"/>
            <a:satMod val="130000"/>
          </a:schemeClr>
        </a:solidFill>
        <a:ln>
          <a:noFill/>
        </a:ln>
        <a:effectLst>
          <a:outerShdw blurRad="44450" dist="27940" dir="5400000" algn="ctr" rotWithShape="0">
            <a:srgbClr val="000000">
              <a:alpha val="32000"/>
            </a:srgbClr>
          </a:outerShdw>
        </a:effectLst>
        <a:scene3d>
          <a:camera prst="orthographicFront">
            <a:rot lat="0" lon="0" rev="0"/>
          </a:camera>
          <a:lightRig rig="balanced" dir="t">
            <a:rot lat="0" lon="0" rev="8700000"/>
          </a:lightRig>
        </a:scene3d>
        <a:sp3d/>
      </dsp:spPr>
      <dsp:style>
        <a:lnRef idx="0">
          <a:schemeClr val="accent1"/>
        </a:lnRef>
        <a:fillRef idx="3">
          <a:schemeClr val="accent1"/>
        </a:fillRef>
        <a:effectRef idx="3">
          <a:schemeClr val="accent1"/>
        </a:effectRef>
        <a:fontRef idx="minor">
          <a:schemeClr val="lt1"/>
        </a:fontRef>
      </dsp:style>
      <dsp:txBody>
        <a:bodyPr spcFirstLastPara="0" vert="horz" wrap="square" lIns="53340" tIns="53340" rIns="53340" bIns="53340" numCol="1" spcCol="1270" anchor="ctr" anchorCtr="0">
          <a:noAutofit/>
        </a:bodyPr>
        <a:lstStyle/>
        <a:p>
          <a:pPr marL="0" lvl="0" indent="0" algn="l" defTabSz="622300">
            <a:lnSpc>
              <a:spcPct val="90000"/>
            </a:lnSpc>
            <a:spcBef>
              <a:spcPct val="0"/>
            </a:spcBef>
            <a:spcAft>
              <a:spcPct val="35000"/>
            </a:spcAft>
            <a:buNone/>
          </a:pPr>
          <a:r>
            <a:rPr lang="en-US" sz="1400" b="1" kern="1200">
              <a:solidFill>
                <a:srgbClr val="FEFEFE"/>
              </a:solidFill>
              <a:latin typeface="Arial" panose="020B0604020202020204"/>
              <a:ea typeface="+mn-ea"/>
              <a:cs typeface="+mn-cs"/>
            </a:rPr>
            <a:t>Oil and gas prices </a:t>
          </a:r>
        </a:p>
      </dsp:txBody>
      <dsp:txXfrm>
        <a:off x="28035" y="49965"/>
        <a:ext cx="2509225" cy="518230"/>
      </dsp:txXfrm>
    </dsp:sp>
    <dsp:sp modelId="{DFDBE74F-EE85-4916-A140-EBDE3C951D86}">
      <dsp:nvSpPr>
        <dsp:cNvPr id="0" name=""/>
        <dsp:cNvSpPr/>
      </dsp:nvSpPr>
      <dsp:spPr>
        <a:xfrm>
          <a:off x="0" y="681744"/>
          <a:ext cx="2565295" cy="574300"/>
        </a:xfrm>
        <a:prstGeom prst="roundRect">
          <a:avLst/>
        </a:prstGeom>
        <a:solidFill>
          <a:schemeClr val="accent1">
            <a:shade val="51000"/>
            <a:satMod val="130000"/>
          </a:schemeClr>
        </a:solidFill>
        <a:ln>
          <a:noFill/>
        </a:ln>
        <a:effectLst>
          <a:outerShdw blurRad="44450" dist="27940" dir="5400000" algn="ctr" rotWithShape="0">
            <a:srgbClr val="000000">
              <a:alpha val="32000"/>
            </a:srgbClr>
          </a:outerShdw>
        </a:effectLst>
        <a:scene3d>
          <a:camera prst="orthographicFront">
            <a:rot lat="0" lon="0" rev="0"/>
          </a:camera>
          <a:lightRig rig="balanced" dir="t">
            <a:rot lat="0" lon="0" rev="8700000"/>
          </a:lightRig>
        </a:scene3d>
        <a:sp3d/>
      </dsp:spPr>
      <dsp:style>
        <a:lnRef idx="0">
          <a:schemeClr val="accent1"/>
        </a:lnRef>
        <a:fillRef idx="3">
          <a:schemeClr val="accent1"/>
        </a:fillRef>
        <a:effectRef idx="3">
          <a:schemeClr val="accent1"/>
        </a:effectRef>
        <a:fontRef idx="minor">
          <a:schemeClr val="lt1"/>
        </a:fontRef>
      </dsp:style>
      <dsp:txBody>
        <a:bodyPr spcFirstLastPara="0" vert="horz" wrap="square" lIns="53340" tIns="53340" rIns="53340" bIns="53340" numCol="1" spcCol="1270" anchor="ctr" anchorCtr="0">
          <a:noAutofit/>
        </a:bodyPr>
        <a:lstStyle/>
        <a:p>
          <a:pPr marL="0" lvl="0" indent="0" algn="l" defTabSz="533400">
            <a:lnSpc>
              <a:spcPct val="90000"/>
            </a:lnSpc>
            <a:spcBef>
              <a:spcPct val="0"/>
            </a:spcBef>
            <a:spcAft>
              <a:spcPct val="35000"/>
            </a:spcAft>
            <a:buNone/>
          </a:pPr>
          <a:r>
            <a:rPr lang="en-US" sz="1400" b="1" kern="1200">
              <a:solidFill>
                <a:srgbClr val="FEFEFE"/>
              </a:solidFill>
              <a:latin typeface="Arial" panose="020B0604020202020204"/>
              <a:ea typeface="+mn-ea"/>
              <a:cs typeface="+mn-cs"/>
            </a:rPr>
            <a:t>Food and agriculture input prices </a:t>
          </a:r>
        </a:p>
      </dsp:txBody>
      <dsp:txXfrm>
        <a:off x="28035" y="709779"/>
        <a:ext cx="2509225" cy="518230"/>
      </dsp:txXfrm>
    </dsp:sp>
    <dsp:sp modelId="{0E9EF747-3B03-4F09-B329-E20982B7EFEA}">
      <dsp:nvSpPr>
        <dsp:cNvPr id="0" name=""/>
        <dsp:cNvSpPr/>
      </dsp:nvSpPr>
      <dsp:spPr>
        <a:xfrm>
          <a:off x="0" y="1351085"/>
          <a:ext cx="2565295" cy="574300"/>
        </a:xfrm>
        <a:prstGeom prst="roundRect">
          <a:avLst/>
        </a:prstGeom>
        <a:solidFill>
          <a:schemeClr val="accent1">
            <a:shade val="51000"/>
            <a:satMod val="130000"/>
          </a:schemeClr>
        </a:solidFill>
        <a:ln>
          <a:noFill/>
        </a:ln>
        <a:effectLst>
          <a:outerShdw blurRad="44450" dist="27940" dir="5400000" algn="ctr" rotWithShape="0">
            <a:srgbClr val="000000">
              <a:alpha val="32000"/>
            </a:srgbClr>
          </a:outerShdw>
        </a:effectLst>
        <a:scene3d>
          <a:camera prst="orthographicFront">
            <a:rot lat="0" lon="0" rev="0"/>
          </a:camera>
          <a:lightRig rig="balanced" dir="t">
            <a:rot lat="0" lon="0" rev="8700000"/>
          </a:lightRig>
        </a:scene3d>
        <a:sp3d/>
      </dsp:spPr>
      <dsp:style>
        <a:lnRef idx="0">
          <a:schemeClr val="accent1"/>
        </a:lnRef>
        <a:fillRef idx="3">
          <a:schemeClr val="accent1"/>
        </a:fillRef>
        <a:effectRef idx="3">
          <a:schemeClr val="accent1"/>
        </a:effectRef>
        <a:fontRef idx="minor">
          <a:schemeClr val="lt1"/>
        </a:fontRef>
      </dsp:style>
      <dsp:txBody>
        <a:bodyPr spcFirstLastPara="0" vert="horz" wrap="square" lIns="53340" tIns="53340" rIns="53340" bIns="53340" numCol="1" spcCol="1270" anchor="ctr" anchorCtr="0">
          <a:noAutofit/>
        </a:bodyPr>
        <a:lstStyle/>
        <a:p>
          <a:pPr marL="0" lvl="0" indent="0" algn="l" defTabSz="622300">
            <a:lnSpc>
              <a:spcPct val="90000"/>
            </a:lnSpc>
            <a:spcBef>
              <a:spcPct val="0"/>
            </a:spcBef>
            <a:spcAft>
              <a:spcPct val="35000"/>
            </a:spcAft>
            <a:buNone/>
          </a:pPr>
          <a:r>
            <a:rPr lang="en-US" sz="1400" b="1" kern="1200">
              <a:solidFill>
                <a:srgbClr val="FEFEFE"/>
              </a:solidFill>
              <a:latin typeface="Arial" panose="020B0604020202020204"/>
              <a:ea typeface="+mn-ea"/>
              <a:cs typeface="+mn-cs"/>
            </a:rPr>
            <a:t>Supply chain disruptions</a:t>
          </a:r>
        </a:p>
      </dsp:txBody>
      <dsp:txXfrm>
        <a:off x="28035" y="1379120"/>
        <a:ext cx="2509225" cy="518230"/>
      </dsp:txXfrm>
    </dsp:sp>
    <dsp:sp modelId="{5540A795-0D5D-402B-BBA2-948C0DDB5E30}">
      <dsp:nvSpPr>
        <dsp:cNvPr id="0" name=""/>
        <dsp:cNvSpPr/>
      </dsp:nvSpPr>
      <dsp:spPr>
        <a:xfrm>
          <a:off x="0" y="2020425"/>
          <a:ext cx="2565295" cy="574300"/>
        </a:xfrm>
        <a:prstGeom prst="roundRect">
          <a:avLst/>
        </a:prstGeom>
        <a:solidFill>
          <a:schemeClr val="accent1">
            <a:shade val="51000"/>
            <a:satMod val="130000"/>
          </a:schemeClr>
        </a:solidFill>
        <a:ln>
          <a:noFill/>
        </a:ln>
        <a:effectLst>
          <a:outerShdw blurRad="44450" dist="27940" dir="5400000" algn="ctr" rotWithShape="0">
            <a:srgbClr val="000000">
              <a:alpha val="32000"/>
            </a:srgbClr>
          </a:outerShdw>
        </a:effectLst>
        <a:scene3d>
          <a:camera prst="orthographicFront">
            <a:rot lat="0" lon="0" rev="0"/>
          </a:camera>
          <a:lightRig rig="balanced" dir="t">
            <a:rot lat="0" lon="0" rev="8700000"/>
          </a:lightRig>
        </a:scene3d>
        <a:sp3d/>
      </dsp:spPr>
      <dsp:style>
        <a:lnRef idx="0">
          <a:schemeClr val="accent1"/>
        </a:lnRef>
        <a:fillRef idx="3">
          <a:schemeClr val="accent1"/>
        </a:fillRef>
        <a:effectRef idx="3">
          <a:schemeClr val="accent1"/>
        </a:effectRef>
        <a:fontRef idx="minor">
          <a:schemeClr val="lt1"/>
        </a:fontRef>
      </dsp:style>
      <dsp:txBody>
        <a:bodyPr spcFirstLastPara="0" vert="horz" wrap="square" lIns="53340" tIns="53340" rIns="53340" bIns="53340" numCol="1" spcCol="1270" anchor="ctr" anchorCtr="0">
          <a:noAutofit/>
        </a:bodyPr>
        <a:lstStyle/>
        <a:p>
          <a:pPr marL="0" lvl="0" indent="0" algn="l" defTabSz="533400">
            <a:lnSpc>
              <a:spcPct val="90000"/>
            </a:lnSpc>
            <a:spcBef>
              <a:spcPct val="0"/>
            </a:spcBef>
            <a:spcAft>
              <a:spcPct val="35000"/>
            </a:spcAft>
            <a:buNone/>
          </a:pPr>
          <a:r>
            <a:rPr lang="en-US" sz="1400" b="1" kern="1200">
              <a:solidFill>
                <a:srgbClr val="FEFEFE"/>
              </a:solidFill>
              <a:latin typeface="Arial" panose="020B0604020202020204"/>
              <a:ea typeface="+mn-ea"/>
              <a:cs typeface="+mn-cs"/>
            </a:rPr>
            <a:t>Investor sentiment: Risk-off events</a:t>
          </a:r>
        </a:p>
      </dsp:txBody>
      <dsp:txXfrm>
        <a:off x="28035" y="2048460"/>
        <a:ext cx="2509225" cy="518230"/>
      </dsp:txXfrm>
    </dsp:sp>
    <dsp:sp modelId="{F29BE996-C6F7-41BE-ADB7-321CE1DC4B03}">
      <dsp:nvSpPr>
        <dsp:cNvPr id="0" name=""/>
        <dsp:cNvSpPr/>
      </dsp:nvSpPr>
      <dsp:spPr>
        <a:xfrm>
          <a:off x="0" y="2689766"/>
          <a:ext cx="2565295" cy="556354"/>
        </a:xfrm>
        <a:prstGeom prst="roundRect">
          <a:avLst/>
        </a:prstGeom>
        <a:solidFill>
          <a:schemeClr val="accent1">
            <a:shade val="51000"/>
            <a:satMod val="130000"/>
          </a:schemeClr>
        </a:solidFill>
        <a:ln>
          <a:noFill/>
        </a:ln>
        <a:effectLst>
          <a:outerShdw blurRad="44450" dist="27940" dir="5400000" algn="ctr" rotWithShape="0">
            <a:srgbClr val="000000">
              <a:alpha val="32000"/>
            </a:srgbClr>
          </a:outerShdw>
        </a:effectLst>
        <a:scene3d>
          <a:camera prst="orthographicFront">
            <a:rot lat="0" lon="0" rev="0"/>
          </a:camera>
          <a:lightRig rig="balanced" dir="t">
            <a:rot lat="0" lon="0" rev="8700000"/>
          </a:lightRig>
        </a:scene3d>
        <a:sp3d/>
      </dsp:spPr>
      <dsp:style>
        <a:lnRef idx="0">
          <a:schemeClr val="accent1"/>
        </a:lnRef>
        <a:fillRef idx="3">
          <a:schemeClr val="accent1"/>
        </a:fillRef>
        <a:effectRef idx="3">
          <a:schemeClr val="accent1"/>
        </a:effectRef>
        <a:fontRef idx="minor">
          <a:schemeClr val="lt1"/>
        </a:fontRef>
      </dsp:style>
      <dsp:txBody>
        <a:bodyPr spcFirstLastPara="0" vert="horz" wrap="square" lIns="53340" tIns="53340" rIns="53340" bIns="53340" numCol="1" spcCol="1270" anchor="ctr" anchorCtr="0">
          <a:noAutofit/>
        </a:bodyPr>
        <a:lstStyle/>
        <a:p>
          <a:pPr marL="0" lvl="0" indent="0" algn="l" defTabSz="533400">
            <a:lnSpc>
              <a:spcPct val="90000"/>
            </a:lnSpc>
            <a:spcBef>
              <a:spcPct val="0"/>
            </a:spcBef>
            <a:spcAft>
              <a:spcPct val="35000"/>
            </a:spcAft>
            <a:buNone/>
          </a:pPr>
          <a:r>
            <a:rPr lang="en-US" sz="1400" b="1" kern="1200">
              <a:solidFill>
                <a:srgbClr val="FEFEFE"/>
              </a:solidFill>
              <a:latin typeface="Arial" panose="020B0604020202020204"/>
              <a:ea typeface="+mn-ea"/>
              <a:cs typeface="+mn-cs"/>
            </a:rPr>
            <a:t>Secondary spillovers due to weaker global demand </a:t>
          </a:r>
        </a:p>
      </dsp:txBody>
      <dsp:txXfrm>
        <a:off x="27159" y="2716925"/>
        <a:ext cx="2510977" cy="502036"/>
      </dsp:txXfrm>
    </dsp:sp>
    <dsp:sp modelId="{805F599D-9FBE-4275-827D-FEA40C9B28DD}">
      <dsp:nvSpPr>
        <dsp:cNvPr id="0" name=""/>
        <dsp:cNvSpPr/>
      </dsp:nvSpPr>
      <dsp:spPr>
        <a:xfrm>
          <a:off x="0" y="3317873"/>
          <a:ext cx="2565295" cy="556354"/>
        </a:xfrm>
        <a:prstGeom prst="roundRect">
          <a:avLst/>
        </a:prstGeom>
        <a:solidFill>
          <a:schemeClr val="accent1">
            <a:shade val="51000"/>
            <a:satMod val="130000"/>
          </a:schemeClr>
        </a:solidFill>
        <a:ln>
          <a:noFill/>
        </a:ln>
        <a:effectLst>
          <a:outerShdw blurRad="44450" dist="27940" dir="5400000" algn="ctr" rotWithShape="0">
            <a:srgbClr val="000000">
              <a:alpha val="32000"/>
            </a:srgbClr>
          </a:outerShdw>
        </a:effectLst>
        <a:scene3d>
          <a:camera prst="orthographicFront">
            <a:rot lat="0" lon="0" rev="0"/>
          </a:camera>
          <a:lightRig rig="balanced" dir="t">
            <a:rot lat="0" lon="0" rev="8700000"/>
          </a:lightRig>
        </a:scene3d>
        <a:sp3d/>
      </dsp:spPr>
      <dsp:style>
        <a:lnRef idx="0">
          <a:schemeClr val="accent1"/>
        </a:lnRef>
        <a:fillRef idx="3">
          <a:schemeClr val="accent1"/>
        </a:fillRef>
        <a:effectRef idx="3">
          <a:schemeClr val="accent1"/>
        </a:effectRef>
        <a:fontRef idx="minor">
          <a:schemeClr val="lt1"/>
        </a:fontRef>
      </dsp:style>
      <dsp:txBody>
        <a:bodyPr spcFirstLastPara="0" vert="horz" wrap="square" lIns="53340" tIns="53340" rIns="53340" bIns="53340" numCol="1" spcCol="1270" anchor="ctr" anchorCtr="0">
          <a:noAutofit/>
        </a:bodyPr>
        <a:lstStyle/>
        <a:p>
          <a:pPr marL="0" lvl="0" indent="0" algn="l" defTabSz="533400">
            <a:lnSpc>
              <a:spcPct val="90000"/>
            </a:lnSpc>
            <a:spcBef>
              <a:spcPct val="0"/>
            </a:spcBef>
            <a:spcAft>
              <a:spcPct val="35000"/>
            </a:spcAft>
            <a:buNone/>
          </a:pPr>
          <a:r>
            <a:rPr lang="en-US" sz="1400" b="1" kern="1200">
              <a:solidFill>
                <a:srgbClr val="FEFEFE"/>
              </a:solidFill>
              <a:latin typeface="Arial" panose="020B0604020202020204"/>
              <a:ea typeface="+mn-ea"/>
              <a:cs typeface="+mn-cs"/>
            </a:rPr>
            <a:t>Aid diversion</a:t>
          </a:r>
        </a:p>
      </dsp:txBody>
      <dsp:txXfrm>
        <a:off x="27159" y="3345032"/>
        <a:ext cx="2510977" cy="50203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15D578B-0F64-4601-B2FE-2341405A9E75}">
      <dsp:nvSpPr>
        <dsp:cNvPr id="0" name=""/>
        <dsp:cNvSpPr/>
      </dsp:nvSpPr>
      <dsp:spPr>
        <a:xfrm>
          <a:off x="3570724" y="0"/>
          <a:ext cx="2740245" cy="2740662"/>
        </a:xfrm>
        <a:prstGeom prst="circularArrow">
          <a:avLst>
            <a:gd name="adj1" fmla="val 10980"/>
            <a:gd name="adj2" fmla="val 1142322"/>
            <a:gd name="adj3" fmla="val 4500000"/>
            <a:gd name="adj4" fmla="val 10800000"/>
            <a:gd name="adj5" fmla="val 12500"/>
          </a:avLst>
        </a:prstGeom>
        <a:solidFill>
          <a:schemeClr val="accent5"/>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0F73F36-C5E1-42DF-B2C3-460ABB7952FA}">
      <dsp:nvSpPr>
        <dsp:cNvPr id="0" name=""/>
        <dsp:cNvSpPr/>
      </dsp:nvSpPr>
      <dsp:spPr>
        <a:xfrm>
          <a:off x="6239536" y="3761301"/>
          <a:ext cx="6200605" cy="138262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890" tIns="8890" rIns="8890" bIns="8890" numCol="1" spcCol="1270" anchor="ctr" anchorCtr="0">
          <a:noAutofit/>
        </a:bodyPr>
        <a:lstStyle/>
        <a:p>
          <a:pPr marL="114300" lvl="1" indent="-114300" algn="l" defTabSz="622300">
            <a:lnSpc>
              <a:spcPct val="90000"/>
            </a:lnSpc>
            <a:spcBef>
              <a:spcPct val="0"/>
            </a:spcBef>
            <a:spcAft>
              <a:spcPct val="15000"/>
            </a:spcAft>
            <a:buFont typeface="Wingdings" panose="05000000000000000000" pitchFamily="2" charset="2"/>
            <a:buNone/>
          </a:pPr>
          <a:endParaRPr lang="en-US" sz="1400" kern="1200">
            <a:solidFill>
              <a:srgbClr val="002060"/>
            </a:solidFill>
          </a:endParaRPr>
        </a:p>
        <a:p>
          <a:pPr marL="171450" lvl="1" indent="-171450" algn="l" defTabSz="711200">
            <a:lnSpc>
              <a:spcPct val="90000"/>
            </a:lnSpc>
            <a:spcBef>
              <a:spcPct val="0"/>
            </a:spcBef>
            <a:spcAft>
              <a:spcPct val="15000"/>
            </a:spcAft>
            <a:buFont typeface="Wingdings" panose="05000000000000000000" pitchFamily="2" charset="2"/>
            <a:buChar char="§"/>
          </a:pPr>
          <a:r>
            <a:rPr lang="en-US" sz="1600" kern="1200">
              <a:solidFill>
                <a:srgbClr val="002060"/>
              </a:solidFill>
            </a:rPr>
            <a:t>Support coordinated with the World Bank, EBRD, ADB, UN agencies, and regional organizations (CAREC)</a:t>
          </a:r>
        </a:p>
        <a:p>
          <a:pPr marL="171450" lvl="1" indent="-171450" algn="l" defTabSz="711200">
            <a:lnSpc>
              <a:spcPct val="90000"/>
            </a:lnSpc>
            <a:spcBef>
              <a:spcPct val="0"/>
            </a:spcBef>
            <a:spcAft>
              <a:spcPct val="15000"/>
            </a:spcAft>
            <a:buFont typeface="Wingdings" panose="05000000000000000000" pitchFamily="2" charset="2"/>
            <a:buChar char="§"/>
          </a:pPr>
          <a:r>
            <a:rPr lang="en-US" sz="1600" kern="1200">
              <a:solidFill>
                <a:srgbClr val="002060"/>
              </a:solidFill>
            </a:rPr>
            <a:t>Additional financial resources, donor support, and debt relief</a:t>
          </a:r>
        </a:p>
        <a:p>
          <a:pPr marL="114300" lvl="1" indent="-114300" algn="l" defTabSz="622300">
            <a:lnSpc>
              <a:spcPct val="90000"/>
            </a:lnSpc>
            <a:spcBef>
              <a:spcPct val="0"/>
            </a:spcBef>
            <a:spcAft>
              <a:spcPct val="15000"/>
            </a:spcAft>
            <a:buFont typeface="Wingdings" panose="05000000000000000000" pitchFamily="2" charset="2"/>
            <a:buChar char="§"/>
          </a:pPr>
          <a:endParaRPr lang="en-US" sz="1400" kern="1200">
            <a:solidFill>
              <a:srgbClr val="002060"/>
            </a:solidFill>
          </a:endParaRPr>
        </a:p>
      </dsp:txBody>
      <dsp:txXfrm>
        <a:off x="6239536" y="3761301"/>
        <a:ext cx="6200605" cy="1382622"/>
      </dsp:txXfrm>
    </dsp:sp>
    <dsp:sp modelId="{0E1F5CBE-C520-4FBD-B300-EC0B7A039F3F}">
      <dsp:nvSpPr>
        <dsp:cNvPr id="0" name=""/>
        <dsp:cNvSpPr/>
      </dsp:nvSpPr>
      <dsp:spPr>
        <a:xfrm>
          <a:off x="4169822" y="4172045"/>
          <a:ext cx="1607135" cy="76116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160" tIns="10160" rIns="10160" bIns="10160" numCol="1" spcCol="1270" anchor="ctr" anchorCtr="0">
          <a:noAutofit/>
        </a:bodyPr>
        <a:lstStyle/>
        <a:p>
          <a:pPr marL="0" lvl="0" indent="0" algn="r" defTabSz="711200">
            <a:lnSpc>
              <a:spcPct val="90000"/>
            </a:lnSpc>
            <a:spcBef>
              <a:spcPct val="0"/>
            </a:spcBef>
            <a:spcAft>
              <a:spcPct val="35000"/>
            </a:spcAft>
            <a:buNone/>
          </a:pPr>
          <a:r>
            <a:rPr lang="en-US" sz="1600" b="1" kern="1200"/>
            <a:t>COORDINATION AND OUTREACH</a:t>
          </a:r>
        </a:p>
      </dsp:txBody>
      <dsp:txXfrm>
        <a:off x="4169822" y="4172045"/>
        <a:ext cx="1607135" cy="761168"/>
      </dsp:txXfrm>
    </dsp:sp>
    <dsp:sp modelId="{615F54E4-1757-43D3-A6FA-9404680285AA}">
      <dsp:nvSpPr>
        <dsp:cNvPr id="0" name=""/>
        <dsp:cNvSpPr/>
      </dsp:nvSpPr>
      <dsp:spPr>
        <a:xfrm>
          <a:off x="2809630" y="1574713"/>
          <a:ext cx="2740245" cy="2740662"/>
        </a:xfrm>
        <a:prstGeom prst="leftCircularArrow">
          <a:avLst>
            <a:gd name="adj1" fmla="val 10980"/>
            <a:gd name="adj2" fmla="val 1142322"/>
            <a:gd name="adj3" fmla="val 6300000"/>
            <a:gd name="adj4" fmla="val 18900000"/>
            <a:gd name="adj5" fmla="val 12500"/>
          </a:avLst>
        </a:prstGeom>
        <a:solidFill>
          <a:srgbClr val="00B0F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742D923-453A-4EFA-8A31-7932AC2F7F68}">
      <dsp:nvSpPr>
        <dsp:cNvPr id="0" name=""/>
        <dsp:cNvSpPr/>
      </dsp:nvSpPr>
      <dsp:spPr>
        <a:xfrm>
          <a:off x="6190682" y="2151074"/>
          <a:ext cx="6087850" cy="159360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890" tIns="8890" rIns="8890" bIns="8890" numCol="1" spcCol="1270" anchor="ctr" anchorCtr="0">
          <a:noAutofit/>
        </a:bodyPr>
        <a:lstStyle/>
        <a:p>
          <a:pPr marL="114300" lvl="1" indent="-114300" algn="l" defTabSz="622300">
            <a:lnSpc>
              <a:spcPct val="90000"/>
            </a:lnSpc>
            <a:spcBef>
              <a:spcPct val="0"/>
            </a:spcBef>
            <a:spcAft>
              <a:spcPct val="15000"/>
            </a:spcAft>
            <a:buFont typeface="Wingdings" panose="05000000000000000000" pitchFamily="2" charset="2"/>
            <a:buNone/>
          </a:pPr>
          <a:endParaRPr lang="en-US" sz="1400" kern="1200">
            <a:solidFill>
              <a:srgbClr val="00B0F0"/>
            </a:solidFill>
          </a:endParaRPr>
        </a:p>
        <a:p>
          <a:pPr marL="171450" lvl="1" indent="-171450" algn="l" defTabSz="711200">
            <a:lnSpc>
              <a:spcPct val="90000"/>
            </a:lnSpc>
            <a:spcBef>
              <a:spcPct val="0"/>
            </a:spcBef>
            <a:spcAft>
              <a:spcPct val="15000"/>
            </a:spcAft>
            <a:buFont typeface="Wingdings" panose="05000000000000000000" pitchFamily="2" charset="2"/>
            <a:buChar char="§"/>
          </a:pPr>
          <a:r>
            <a:rPr lang="en-US" sz="1600" kern="1200" dirty="0">
              <a:solidFill>
                <a:srgbClr val="00B0F0"/>
              </a:solidFill>
            </a:rPr>
            <a:t>Financing programs (PAK, GEO) </a:t>
          </a:r>
        </a:p>
        <a:p>
          <a:pPr marL="171450" lvl="1" indent="-171450" algn="l" defTabSz="711200">
            <a:lnSpc>
              <a:spcPct val="90000"/>
            </a:lnSpc>
            <a:spcBef>
              <a:spcPct val="0"/>
            </a:spcBef>
            <a:spcAft>
              <a:spcPct val="15000"/>
            </a:spcAft>
            <a:buFont typeface="Wingdings" panose="05000000000000000000" pitchFamily="2" charset="2"/>
            <a:buChar char="§"/>
          </a:pPr>
          <a:r>
            <a:rPr lang="en-US" sz="1600" kern="1200" dirty="0">
              <a:solidFill>
                <a:srgbClr val="00B0F0"/>
              </a:solidFill>
            </a:rPr>
            <a:t>Debt relief during the pandemic (TJK)</a:t>
          </a:r>
        </a:p>
        <a:p>
          <a:pPr marL="171450" lvl="1" indent="-171450" algn="l" defTabSz="711200">
            <a:lnSpc>
              <a:spcPct val="90000"/>
            </a:lnSpc>
            <a:spcBef>
              <a:spcPct val="0"/>
            </a:spcBef>
            <a:spcAft>
              <a:spcPct val="15000"/>
            </a:spcAft>
            <a:buFont typeface="Wingdings" panose="05000000000000000000" pitchFamily="2" charset="2"/>
            <a:buChar char="§"/>
          </a:pPr>
          <a:r>
            <a:rPr lang="en-US" sz="1600" kern="1200" dirty="0">
              <a:solidFill>
                <a:srgbClr val="00B0F0"/>
              </a:solidFill>
            </a:rPr>
            <a:t>SDR allocation</a:t>
          </a:r>
        </a:p>
        <a:p>
          <a:pPr marL="171450" lvl="1" indent="-171450" algn="l" defTabSz="711200">
            <a:lnSpc>
              <a:spcPct val="90000"/>
            </a:lnSpc>
            <a:spcBef>
              <a:spcPct val="0"/>
            </a:spcBef>
            <a:spcAft>
              <a:spcPct val="15000"/>
            </a:spcAft>
            <a:buFont typeface="Wingdings" panose="05000000000000000000" pitchFamily="2" charset="2"/>
            <a:buChar char="§"/>
          </a:pPr>
          <a:r>
            <a:rPr lang="en-US" sz="1600" kern="1200" dirty="0">
              <a:solidFill>
                <a:srgbClr val="00B0F0"/>
              </a:solidFill>
            </a:rPr>
            <a:t>RST: affordable long-term financing</a:t>
          </a:r>
        </a:p>
        <a:p>
          <a:pPr marL="171450" lvl="1" indent="-171450" algn="l" defTabSz="711200">
            <a:lnSpc>
              <a:spcPct val="90000"/>
            </a:lnSpc>
            <a:spcBef>
              <a:spcPct val="0"/>
            </a:spcBef>
            <a:spcAft>
              <a:spcPct val="15000"/>
            </a:spcAft>
            <a:buFont typeface="Wingdings" panose="05000000000000000000" pitchFamily="2" charset="2"/>
            <a:buChar char="§"/>
          </a:pPr>
          <a:r>
            <a:rPr lang="en-US" sz="1600" kern="1200" dirty="0">
              <a:solidFill>
                <a:srgbClr val="00B0F0"/>
              </a:solidFill>
            </a:rPr>
            <a:t>Enhancing the emergency financing toolkit </a:t>
          </a:r>
        </a:p>
      </dsp:txBody>
      <dsp:txXfrm>
        <a:off x="6190682" y="2151074"/>
        <a:ext cx="6087850" cy="1593609"/>
      </dsp:txXfrm>
    </dsp:sp>
    <dsp:sp modelId="{9F97E0EF-7329-495B-85B5-4F442167E481}">
      <dsp:nvSpPr>
        <dsp:cNvPr id="0" name=""/>
        <dsp:cNvSpPr/>
      </dsp:nvSpPr>
      <dsp:spPr>
        <a:xfrm>
          <a:off x="3446070" y="2573285"/>
          <a:ext cx="1467366" cy="76116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160" tIns="10160" rIns="10160" bIns="10160" numCol="1" spcCol="1270" anchor="ctr" anchorCtr="0">
          <a:noAutofit/>
        </a:bodyPr>
        <a:lstStyle/>
        <a:p>
          <a:pPr marL="0" lvl="0" indent="0" algn="l" defTabSz="711200">
            <a:lnSpc>
              <a:spcPct val="90000"/>
            </a:lnSpc>
            <a:spcBef>
              <a:spcPct val="0"/>
            </a:spcBef>
            <a:spcAft>
              <a:spcPct val="35000"/>
            </a:spcAft>
            <a:buNone/>
          </a:pPr>
          <a:r>
            <a:rPr lang="en-US" sz="1600" b="1" kern="1200"/>
            <a:t>FINANCIAL SUPPORT</a:t>
          </a:r>
        </a:p>
      </dsp:txBody>
      <dsp:txXfrm>
        <a:off x="3446070" y="2573285"/>
        <a:ext cx="1467366" cy="761168"/>
      </dsp:txXfrm>
    </dsp:sp>
    <dsp:sp modelId="{C8C51123-783B-47FD-9339-ACD1E50326F1}">
      <dsp:nvSpPr>
        <dsp:cNvPr id="0" name=""/>
        <dsp:cNvSpPr/>
      </dsp:nvSpPr>
      <dsp:spPr>
        <a:xfrm>
          <a:off x="3765757" y="3337869"/>
          <a:ext cx="2354295" cy="2355239"/>
        </a:xfrm>
        <a:prstGeom prst="blockArc">
          <a:avLst>
            <a:gd name="adj1" fmla="val 13500000"/>
            <a:gd name="adj2" fmla="val 10800000"/>
            <a:gd name="adj3" fmla="val 12740"/>
          </a:avLst>
        </a:prstGeom>
        <a:solidFill>
          <a:srgbClr val="00206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2425F95-7552-434A-BEA1-1944E79FE16C}">
      <dsp:nvSpPr>
        <dsp:cNvPr id="0" name=""/>
        <dsp:cNvSpPr/>
      </dsp:nvSpPr>
      <dsp:spPr>
        <a:xfrm>
          <a:off x="6181029" y="235666"/>
          <a:ext cx="5240736" cy="224068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890" tIns="8890" rIns="8890" bIns="8890" numCol="1" spcCol="1270" anchor="ctr" anchorCtr="0">
          <a:noAutofit/>
        </a:bodyPr>
        <a:lstStyle/>
        <a:p>
          <a:pPr marL="114300" lvl="1" indent="-114300" algn="l" defTabSz="622300">
            <a:lnSpc>
              <a:spcPct val="90000"/>
            </a:lnSpc>
            <a:spcBef>
              <a:spcPct val="0"/>
            </a:spcBef>
            <a:spcAft>
              <a:spcPct val="15000"/>
            </a:spcAft>
            <a:buFont typeface="Wingdings" panose="05000000000000000000" pitchFamily="2" charset="2"/>
            <a:buNone/>
          </a:pPr>
          <a:endParaRPr lang="en-US" sz="1400" kern="1200">
            <a:solidFill>
              <a:schemeClr val="accent5"/>
            </a:solidFill>
          </a:endParaRPr>
        </a:p>
        <a:p>
          <a:pPr marL="171450" lvl="1" indent="-171450" algn="l" defTabSz="711200">
            <a:lnSpc>
              <a:spcPct val="90000"/>
            </a:lnSpc>
            <a:spcBef>
              <a:spcPct val="0"/>
            </a:spcBef>
            <a:spcAft>
              <a:spcPct val="15000"/>
            </a:spcAft>
            <a:buFont typeface="Wingdings" panose="05000000000000000000" pitchFamily="2" charset="2"/>
            <a:buChar char="§"/>
          </a:pPr>
          <a:r>
            <a:rPr lang="en-US" sz="1600" kern="1200">
              <a:solidFill>
                <a:schemeClr val="accent5"/>
              </a:solidFill>
            </a:rPr>
            <a:t>Timely and country-specific policy advice</a:t>
          </a:r>
        </a:p>
        <a:p>
          <a:pPr marL="171450" lvl="1" indent="-171450" algn="l" defTabSz="711200">
            <a:lnSpc>
              <a:spcPct val="90000"/>
            </a:lnSpc>
            <a:spcBef>
              <a:spcPct val="0"/>
            </a:spcBef>
            <a:spcAft>
              <a:spcPct val="15000"/>
            </a:spcAft>
            <a:buFont typeface="Wingdings" panose="05000000000000000000" pitchFamily="2" charset="2"/>
            <a:buChar char="§"/>
          </a:pPr>
          <a:r>
            <a:rPr lang="en-US" sz="1600" kern="1200" dirty="0">
              <a:solidFill>
                <a:schemeClr val="accent5"/>
              </a:solidFill>
            </a:rPr>
            <a:t>Integration of CD and surveillance (e.g., CCAMTAC)</a:t>
          </a:r>
        </a:p>
        <a:p>
          <a:pPr marL="171450" lvl="1" indent="-171450" algn="l" defTabSz="711200">
            <a:lnSpc>
              <a:spcPct val="90000"/>
            </a:lnSpc>
            <a:spcBef>
              <a:spcPct val="0"/>
            </a:spcBef>
            <a:spcAft>
              <a:spcPct val="15000"/>
            </a:spcAft>
            <a:buFont typeface="Wingdings" panose="05000000000000000000" pitchFamily="2" charset="2"/>
            <a:buChar char="§"/>
          </a:pPr>
          <a:r>
            <a:rPr lang="en-US" sz="1600" kern="1200" dirty="0">
              <a:solidFill>
                <a:schemeClr val="accent5"/>
              </a:solidFill>
            </a:rPr>
            <a:t>New Fragile and Conflict-Affected States strategy</a:t>
          </a:r>
        </a:p>
        <a:p>
          <a:pPr marL="114300" lvl="1" indent="-114300" algn="l" defTabSz="622300">
            <a:lnSpc>
              <a:spcPct val="90000"/>
            </a:lnSpc>
            <a:spcBef>
              <a:spcPct val="0"/>
            </a:spcBef>
            <a:spcAft>
              <a:spcPct val="15000"/>
            </a:spcAft>
            <a:buFont typeface="Wingdings" panose="05000000000000000000" pitchFamily="2" charset="2"/>
            <a:buChar char="§"/>
          </a:pPr>
          <a:endParaRPr lang="en-US" sz="1400" kern="1200">
            <a:solidFill>
              <a:schemeClr val="accent5"/>
            </a:solidFill>
          </a:endParaRPr>
        </a:p>
        <a:p>
          <a:pPr marL="114300" lvl="1" indent="-114300" algn="l" defTabSz="622300">
            <a:lnSpc>
              <a:spcPct val="90000"/>
            </a:lnSpc>
            <a:spcBef>
              <a:spcPct val="0"/>
            </a:spcBef>
            <a:spcAft>
              <a:spcPct val="15000"/>
            </a:spcAft>
            <a:buFont typeface="Wingdings" panose="05000000000000000000" pitchFamily="2" charset="2"/>
            <a:buChar char="§"/>
          </a:pPr>
          <a:endParaRPr lang="en-US" sz="1400" kern="1200">
            <a:solidFill>
              <a:schemeClr val="accent5"/>
            </a:solidFill>
          </a:endParaRPr>
        </a:p>
      </dsp:txBody>
      <dsp:txXfrm>
        <a:off x="6181029" y="235666"/>
        <a:ext cx="5240736" cy="2240683"/>
      </dsp:txXfrm>
    </dsp:sp>
    <dsp:sp modelId="{E1218E6E-8D1D-47A5-BF01-FA5C63363254}">
      <dsp:nvSpPr>
        <dsp:cNvPr id="0" name=""/>
        <dsp:cNvSpPr/>
      </dsp:nvSpPr>
      <dsp:spPr>
        <a:xfrm>
          <a:off x="4180010" y="975424"/>
          <a:ext cx="1522701" cy="76116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160" tIns="10160" rIns="10160" bIns="10160" numCol="1" spcCol="1270" anchor="ctr" anchorCtr="0">
          <a:noAutofit/>
        </a:bodyPr>
        <a:lstStyle/>
        <a:p>
          <a:pPr marL="0" lvl="0" indent="0" algn="r" defTabSz="711200">
            <a:lnSpc>
              <a:spcPct val="90000"/>
            </a:lnSpc>
            <a:spcBef>
              <a:spcPct val="0"/>
            </a:spcBef>
            <a:spcAft>
              <a:spcPct val="35000"/>
            </a:spcAft>
            <a:buNone/>
          </a:pPr>
          <a:r>
            <a:rPr lang="en-US" sz="1600" b="1" kern="1200"/>
            <a:t>POLICY SUPPORT AND TECHNICAL ADVICE</a:t>
          </a:r>
        </a:p>
      </dsp:txBody>
      <dsp:txXfrm>
        <a:off x="4180010" y="975424"/>
        <a:ext cx="1522701" cy="761168"/>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9/layout/CircleArrowProcess">
  <dgm:title val=""/>
  <dgm:desc val=""/>
  <dgm:catLst>
    <dgm:cat type="process" pri="16500"/>
    <dgm:cat type="cycle" pri="16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chMax val="7"/>
      <dgm:chPref val="7"/>
      <dgm:dir/>
      <dgm:animLvl val="lvl"/>
    </dgm:varLst>
    <dgm:shape xmlns:r="http://schemas.openxmlformats.org/officeDocument/2006/relationships" r:blip="">
      <dgm:adjLst/>
    </dgm:shape>
    <dgm:choose name="Name1">
      <dgm:if name="Name2" func="var" arg="dir" op="equ" val="norm">
        <dgm:choose name="Name3">
          <dgm:if name="Name4" axis="ch" ptType="node" func="cnt" op="equ" val="1">
            <dgm:alg type="composite">
              <dgm:param type="ar" val="1.5999"/>
            </dgm:alg>
            <dgm:constrLst>
              <dgm:constr type="primFontSz" for="des" forName="Child1" val="65"/>
              <dgm:constr type="primFontSz" for="des" forName="Parent1" val="65"/>
              <dgm:constr type="primFontSz" for="des" forName="Child1" refType="primFontSz" refFor="des" refForName="Parent1" op="lte"/>
              <dgm:constr type="l" for="ch" forName="Child1" refType="w" fact="0.625"/>
              <dgm:constr type="t" for="ch" forName="Child1" refType="h" fact="0.2981"/>
              <dgm:constr type="w" for="ch" forName="Child1" refType="w" fact="0.375"/>
              <dgm:constr type="h" for="ch" forName="Child1" refType="h" fact="0.4001"/>
              <dgm:constr type="l" for="ch" forName="Accent1" refType="w" fact="0"/>
              <dgm:constr type="t" for="ch" forName="Accent1" refType="h" fact="0"/>
              <dgm:constr type="w" for="ch" forName="Accent1" refType="w" fact="0.6249"/>
              <dgm:constr type="h" for="ch" forName="Accent1" refType="h"/>
              <dgm:constr type="l" for="ch" forName="Parent1" refType="w" fact="0.138"/>
              <dgm:constr type="t" for="ch" forName="Parent1" refType="h" fact="0.362"/>
              <dgm:constr type="w" for="ch" forName="Parent1" refType="w" fact="0.3487"/>
              <dgm:constr type="h" for="ch" forName="Parent1" refType="h" fact="0.2789"/>
            </dgm:constrLst>
          </dgm:if>
          <dgm:if name="Name5" axis="ch" ptType="node" func="cnt" op="equ" val="2">
            <dgm:alg type="composite">
              <dgm:param type="ar" val="1.2026"/>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Accent1" refType="w" fact="0.1144"/>
              <dgm:constr type="t" for="ch" forName="Accent1" refType="h" fact="0"/>
              <dgm:constr type="w" for="ch" forName="Accent1" refType="w" fact="0.5542"/>
              <dgm:constr type="h" for="ch" forName="Accent1" refType="h" fact="0.6665"/>
              <dgm:constr type="l" for="ch" forName="Parent1" refType="w" fact="0.2368"/>
              <dgm:constr type="t" for="ch" forName="Parent1" refType="h" fact="0.2413"/>
              <dgm:constr type="w" for="ch" forName="Parent1" refType="w" fact="0.3092"/>
              <dgm:constr type="h" for="ch" forName="Parent1" refType="h" fact="0.1859"/>
              <dgm:constr type="l" for="ch" forName="Parent2" refType="w" fact="0.0822"/>
              <dgm:constr type="t" for="ch" forName="Parent2" refType="h" fact="0.625"/>
              <dgm:constr type="w" for="ch" forName="Parent2" refType="w" fact="0.3092"/>
              <dgm:constr type="h" for="ch" forName="Parent2" refType="h" fact="0.1859"/>
              <dgm:constr type="l" for="ch" forName="Child1" refType="w" fact="0.6678"/>
              <dgm:constr type="t" for="ch" forName="Child1" refType="h" fact="0.1978"/>
              <dgm:constr type="w" for="ch" forName="Child1" refType="w" fact="0.3322"/>
              <dgm:constr type="h" for="ch" forName="Child1" refType="h" fact="0.265"/>
              <dgm:constr type="l" for="ch" forName="Child2" refType="w" fact="0.5164"/>
              <dgm:constr type="t" for="ch" forName="Child2" refType="h" fact="0.5855"/>
              <dgm:constr type="w" for="ch" forName="Child2" refType="w" fact="0.3322"/>
              <dgm:constr type="h" for="ch" forName="Child2" refType="h" fact="0.265"/>
              <dgm:constr type="l" for="ch" forName="Accent2" refType="w" fact="0"/>
              <dgm:constr type="t" for="ch" forName="Accent2" refType="h" fact="0.4272"/>
              <dgm:constr type="w" for="ch" forName="Accent2" refType="w" fact="0.4761"/>
              <dgm:constr type="h" for="ch" forName="Accent2" refType="h" fact="0.5728"/>
            </dgm:constrLst>
          </dgm:if>
          <dgm:if name="Name6" axis="ch" ptType="node" func="cnt" op="equ" val="3">
            <dgm:alg type="composite">
              <dgm:param type="ar" val="0.9039"/>
            </dgm:alg>
            <dgm:shape xmlns:r="http://schemas.openxmlformats.org/officeDocument/2006/relationships" r:blip="">
              <dgm:adjLst/>
            </dgm:shape>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Accent1" refType="w" fact="0.1479"/>
              <dgm:constr type="t" for="ch" forName="Accent1" refType="h" fact="0"/>
              <dgm:constr type="w" for="ch" forName="Accent1" refType="w" fact="0.5325"/>
              <dgm:constr type="h" for="ch" forName="Accent1" refType="h" fact="0.4814"/>
              <dgm:constr type="l" for="ch" forName="Accent2" refType="w" fact="0"/>
              <dgm:constr type="t" for="ch" forName="Accent2" refType="h" fact="0.2766"/>
              <dgm:constr type="w" for="ch" forName="Accent2" refType="w" fact="0.5325"/>
              <dgm:constr type="h" for="ch" forName="Accent2" refType="h" fact="0.4814"/>
              <dgm:constr type="l" for="ch" forName="Parent1" refType="w" fact="0.2656"/>
              <dgm:constr type="t" for="ch" forName="Parent1" refType="h" fact="0.1738"/>
              <dgm:constr type="w" for="ch" forName="Parent1" refType="w" fact="0.2959"/>
              <dgm:constr type="h" for="ch" forName="Parent1" refType="h" fact="0.1337"/>
              <dgm:constr type="l" for="ch" forName="Accent3" refType="w" fact="0.1858"/>
              <dgm:constr type="t" for="ch" forName="Accent3" refType="h" fact="0.5863"/>
              <dgm:constr type="w" for="ch" forName="Accent3" refType="w" fact="0.4575"/>
              <dgm:constr type="h" for="ch" forName="Accent3" refType="h" fact="0.4137"/>
              <dgm:constr type="l" for="ch" forName="Parent2" refType="w" fact="0.1183"/>
              <dgm:constr type="t" for="ch" forName="Parent2" refType="h" fact="0.452"/>
              <dgm:constr type="w" for="ch" forName="Parent2" refType="w" fact="0.2959"/>
              <dgm:constr type="h" for="ch" forName="Parent2" refType="h" fact="0.1337"/>
              <dgm:constr type="l" for="ch" forName="Parent3" refType="w" fact="0.2663"/>
              <dgm:constr type="t" for="ch" forName="Parent3" refType="h" fact="0.7306"/>
              <dgm:constr type="w" for="ch" forName="Parent3" refType="w" fact="0.2959"/>
              <dgm:constr type="h" for="ch" forName="Parent3" refType="h" fact="0.1337"/>
              <dgm:constr type="l" for="ch" forName="Child2" refType="w" fact="0.5325"/>
              <dgm:constr type="t" for="ch" forName="Child2" refType="h" fact="0.4217"/>
              <dgm:constr type="w" for="ch" forName="Child2" refType="w" fact="0.3195"/>
              <dgm:constr type="h" for="ch" forName="Child2" refType="h" fact="0.1926"/>
              <dgm:constr type="l" for="ch" forName="Child1" refType="w" fact="0.6805"/>
              <dgm:constr type="t" for="ch" forName="Child1" refType="h" fact="0.1435"/>
              <dgm:constr type="w" for="ch" forName="Child1" refType="w" fact="0.3195"/>
              <dgm:constr type="h" for="ch" forName="Child1" refType="h" fact="0.1926"/>
              <dgm:constr type="l" for="ch" forName="Child3" refType="w" fact="0.6805"/>
              <dgm:constr type="t" for="ch" forName="Child3" refType="h" fact="0.6998"/>
              <dgm:constr type="w" for="ch" forName="Child3" refType="w" fact="0.3195"/>
              <dgm:constr type="h" for="ch" forName="Child3" refType="h" fact="0.1926"/>
            </dgm:constrLst>
          </dgm:if>
          <dgm:if name="Name7" axis="ch" ptType="node" func="cnt" op="equ" val="4">
            <dgm:alg type="composite">
              <dgm:param type="ar" val="0.707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1" refType="w" fact="0.1481"/>
              <dgm:constr type="t" for="ch" forName="Accent1" refType="h" fact="0"/>
              <dgm:constr type="w" for="ch" forName="Accent1" refType="w" fact="0.5331"/>
              <dgm:constr type="h" for="ch" forName="Accent1" refType="h" fact="0.3771"/>
              <dgm:constr type="l" for="ch" forName="Accent2" refType="w" fact="0"/>
              <dgm:constr type="t" for="ch" forName="Accent2" refType="h" fact="0.2167"/>
              <dgm:constr type="w" for="ch" forName="Accent2" refType="w" fact="0.5331"/>
              <dgm:constr type="h" for="ch" forName="Accent2" refType="h" fact="0.3771"/>
              <dgm:constr type="l" for="ch" forName="Accent3" refType="w" fact="0.1481"/>
              <dgm:constr type="t" for="ch" forName="Accent3" refType="h" fact="0.4342"/>
              <dgm:constr type="w" for="ch" forName="Accent3" refType="w" fact="0.5331"/>
              <dgm:constr type="h" for="ch" forName="Accent3" refType="h" fact="0.3771"/>
              <dgm:constr type="l" for="ch" forName="Parent1" refType="w" fact="0.2658"/>
              <dgm:constr type="t" for="ch" forName="Parent1" refType="h" fact="0.1365"/>
              <dgm:constr type="w" for="ch" forName="Parent1" refType="w" fact="0.2975"/>
              <dgm:constr type="h" for="ch" forName="Parent1" refType="h" fact="0.1052"/>
              <dgm:constr type="l" for="ch" forName="Parent2" refType="w" fact="0.1171"/>
              <dgm:constr type="t" for="ch" forName="Parent2" refType="h" fact="0.3536"/>
              <dgm:constr type="w" for="ch" forName="Parent2" refType="w" fact="0.2975"/>
              <dgm:constr type="h" for="ch" forName="Parent2" refType="h" fact="0.1052"/>
              <dgm:constr type="l" for="ch" forName="Parent3" refType="w" fact="0.2658"/>
              <dgm:constr type="t" for="ch" forName="Parent3" refType="h" fact="0.5707"/>
              <dgm:constr type="w" for="ch" forName="Parent3" refType="w" fact="0.2975"/>
              <dgm:constr type="h" for="ch" forName="Parent3" refType="h" fact="0.1052"/>
              <dgm:constr type="l" for="ch" forName="Parent4" refType="w" fact="0.1171"/>
              <dgm:constr type="t" for="ch" forName="Parent4" refType="h" fact="0.7878"/>
              <dgm:constr type="w" for="ch" forName="Parent4" refType="w" fact="0.2975"/>
              <dgm:constr type="h" for="ch" forName="Parent4" refType="h" fact="0.1052"/>
              <dgm:constr type="l" for="ch" forName="Child1" refType="w" fact="0.6804"/>
              <dgm:constr type="t" for="ch" forName="Child1" refType="h" fact="0.1119"/>
              <dgm:constr type="w" for="ch" forName="Child1" refType="w" fact="0.3196"/>
              <dgm:constr type="h" for="ch" forName="Child1" refType="h" fact="0.15"/>
              <dgm:constr type="l" for="ch" forName="Child2" refType="w" fact="0.5348"/>
              <dgm:constr type="t" for="ch" forName="Child2" refType="h" fact="0.3312"/>
              <dgm:constr type="w" for="ch" forName="Child2" refType="w" fact="0.3196"/>
              <dgm:constr type="h" for="ch" forName="Child2" refType="h" fact="0.15"/>
              <dgm:constr type="l" for="ch" forName="Child3" refType="w" fact="0.6804"/>
              <dgm:constr type="t" for="ch" forName="Child3" refType="h" fact="0.5461"/>
              <dgm:constr type="w" for="ch" forName="Child3" refType="w" fact="0.3196"/>
              <dgm:constr type="h" for="ch" forName="Child3" refType="h" fact="0.15"/>
              <dgm:constr type="l" for="ch" forName="Child4" refType="w" fact="0.5348"/>
              <dgm:constr type="t" for="ch" forName="Child4" refType="h" fact="0.7632"/>
              <dgm:constr type="w" for="ch" forName="Child4" refType="w" fact="0.3196"/>
              <dgm:constr type="h" for="ch" forName="Child4" refType="h" fact="0.15"/>
              <dgm:constr type="l" for="ch" forName="Accent4" refType="w" fact="0.038"/>
              <dgm:constr type="t" for="ch" forName="Accent4" refType="h" fact="0.6759"/>
              <dgm:constr type="w" for="ch" forName="Accent4" refType="w" fact="0.458"/>
              <dgm:constr type="h" for="ch" forName="Accent4" refType="h" fact="0.3241"/>
            </dgm:constrLst>
          </dgm:if>
          <dgm:if name="Name8" axis="ch" ptType="node" func="cnt" op="equ" val="5">
            <dgm:alg type="composite">
              <dgm:param type="ar" val="0.581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1" refType="w" fact="0.1481"/>
              <dgm:constr type="t" for="ch" forName="Accent1" refType="h" fact="0"/>
              <dgm:constr type="w" for="ch" forName="Accent1" refType="w" fact="0.5331"/>
              <dgm:constr type="h" for="ch" forName="Accent1" refType="h" fact="0.3098"/>
              <dgm:constr type="l" for="ch" forName="Accent2" refType="w" fact="0"/>
              <dgm:constr type="t" for="ch" forName="Accent2" refType="h" fact="0.178"/>
              <dgm:constr type="w" for="ch" forName="Accent2" refType="w" fact="0.5331"/>
              <dgm:constr type="h" for="ch" forName="Accent2" refType="h" fact="0.3098"/>
              <dgm:constr type="l" for="ch" forName="Accent3" refType="w" fact="0.1481"/>
              <dgm:constr type="t" for="ch" forName="Accent3" refType="h" fact="0.3568"/>
              <dgm:constr type="w" for="ch" forName="Accent3" refType="w" fact="0.5331"/>
              <dgm:constr type="h" for="ch" forName="Accent3" refType="h" fact="0.3098"/>
              <dgm:constr type="l" for="ch" forName="Accent4" refType="w" fact="0"/>
              <dgm:constr type="t" for="ch" forName="Accent4" refType="h" fact="0.5351"/>
              <dgm:constr type="w" for="ch" forName="Accent4" refType="w" fact="0.5331"/>
              <dgm:constr type="h" for="ch" forName="Accent4" refType="h" fact="0.3098"/>
              <dgm:constr type="l" for="ch" forName="Accent5" refType="w" fact="0.186"/>
              <dgm:constr type="t" for="ch" forName="Accent5" refType="h" fact="0.7337"/>
              <dgm:constr type="w" for="ch" forName="Accent5" refType="w" fact="0.458"/>
              <dgm:constr type="h" for="ch" forName="Accent5" refType="h" fact="0.2663"/>
              <dgm:constr type="l" for="ch" forName="Parent1" refType="w" fact="0.2658"/>
              <dgm:constr type="t" for="ch" forName="Parent1" refType="h" fact="0.1122"/>
              <dgm:constr type="w" for="ch" forName="Parent1" refType="w" fact="0.2975"/>
              <dgm:constr type="h" for="ch" forName="Parent1" refType="h" fact="0.0864"/>
              <dgm:constr type="l" for="ch" forName="Parent2" refType="w" fact="0.1171"/>
              <dgm:constr type="t" for="ch" forName="Parent2" refType="h" fact="0.2906"/>
              <dgm:constr type="w" for="ch" forName="Parent2" refType="w" fact="0.2975"/>
              <dgm:constr type="h" for="ch" forName="Parent2" refType="h" fact="0.0864"/>
              <dgm:constr type="l" for="ch" forName="Parent3" refType="w" fact="0.2658"/>
              <dgm:constr type="t" for="ch" forName="Parent3" refType="h" fact="0.4689"/>
              <dgm:constr type="w" for="ch" forName="Parent3" refType="w" fact="0.2975"/>
              <dgm:constr type="h" for="ch" forName="Parent3" refType="h" fact="0.0864"/>
              <dgm:constr type="l" for="ch" forName="Parent4" refType="w" fact="0.1171"/>
              <dgm:constr type="t" for="ch" forName="Parent4" refType="h" fact="0.6473"/>
              <dgm:constr type="w" for="ch" forName="Parent4" refType="w" fact="0.2975"/>
              <dgm:constr type="h" for="ch" forName="Parent4" refType="h" fact="0.0864"/>
              <dgm:constr type="l" for="ch" forName="Parent5" refType="w" fact="0.2658"/>
              <dgm:constr type="t" for="ch" forName="Parent5" refType="h" fact="0.8257"/>
              <dgm:constr type="w" for="ch" forName="Parent5" refType="w" fact="0.2975"/>
              <dgm:constr type="h" for="ch" forName="Parent5" refType="h" fact="0.0864"/>
              <dgm:constr type="l" for="ch" forName="Child1" refType="w" fact="0.6804"/>
              <dgm:constr type="t" for="ch" forName="Child1" refType="h" fact="0.0919"/>
              <dgm:constr type="w" for="ch" forName="Child1" refType="w" fact="0.3196"/>
              <dgm:constr type="h" for="ch" forName="Child1" refType="h" fact="0.1232"/>
              <dgm:constr type="l" for="ch" forName="Child2" refType="w" fact="0.5348"/>
              <dgm:constr type="t" for="ch" forName="Child2" refType="h" fact="0.2722"/>
              <dgm:constr type="w" for="ch" forName="Child2" refType="w" fact="0.3196"/>
              <dgm:constr type="h" for="ch" forName="Child2" refType="h" fact="0.1232"/>
              <dgm:constr type="l" for="ch" forName="Child3" refType="w" fact="0.6804"/>
              <dgm:constr type="t" for="ch" forName="Child3" refType="h" fact="0.4487"/>
              <dgm:constr type="w" for="ch" forName="Child3" refType="w" fact="0.3196"/>
              <dgm:constr type="h" for="ch" forName="Child3" refType="h" fact="0.1232"/>
              <dgm:constr type="l" for="ch" forName="Child4" refType="w" fact="0.5348"/>
              <dgm:constr type="t" for="ch" forName="Child4" refType="h" fact="0.6271"/>
              <dgm:constr type="w" for="ch" forName="Child4" refType="w" fact="0.3196"/>
              <dgm:constr type="h" for="ch" forName="Child4" refType="h" fact="0.1232"/>
              <dgm:constr type="l" for="ch" forName="Child5" refType="w" fact="0.6804"/>
              <dgm:constr type="t" for="ch" forName="Child5" refType="h" fact="0.8073"/>
              <dgm:constr type="w" for="ch" forName="Child5" refType="w" fact="0.3196"/>
              <dgm:constr type="h" for="ch" forName="Child5" refType="h" fact="0.1232"/>
            </dgm:constrLst>
          </dgm:if>
          <dgm:if name="Name9" axis="ch" ptType="node" func="cnt" op="equ" val="6">
            <dgm:alg type="composite">
              <dgm:param type="ar" val="0.493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Accent1" refType="w" fact="0.1481"/>
              <dgm:constr type="t" for="ch" forName="Accent1" refType="h" fact="0"/>
              <dgm:constr type="w" for="ch" forName="Accent1" refType="w" fact="0.5331"/>
              <dgm:constr type="h" for="ch" forName="Accent1" refType="h" fact="0.2629"/>
              <dgm:constr type="l" for="ch" forName="Accent2" refType="w" fact="0"/>
              <dgm:constr type="t" for="ch" forName="Accent2" refType="h" fact="0.1511"/>
              <dgm:constr type="w" for="ch" forName="Accent2" refType="w" fact="0.5331"/>
              <dgm:constr type="h" for="ch" forName="Accent2" refType="h" fact="0.2629"/>
              <dgm:constr type="l" for="ch" forName="Accent3" refType="w" fact="0.1481"/>
              <dgm:constr type="t" for="ch" forName="Accent3" refType="h" fact="0.3027"/>
              <dgm:constr type="w" for="ch" forName="Accent3" refType="w" fact="0.5331"/>
              <dgm:constr type="h" for="ch" forName="Accent3" refType="h" fact="0.2629"/>
              <dgm:constr type="l" for="ch" forName="Accent4" refType="w" fact="0"/>
              <dgm:constr type="t" for="ch" forName="Accent4" refType="h" fact="0.4541"/>
              <dgm:constr type="w" for="ch" forName="Accent4" refType="w" fact="0.5331"/>
              <dgm:constr type="h" for="ch" forName="Accent4" refType="h" fact="0.2629"/>
              <dgm:constr type="l" for="ch" forName="Parent1" refType="w" fact="0.2658"/>
              <dgm:constr type="t" for="ch" forName="Parent1" refType="h" fact="0.0952"/>
              <dgm:constr type="w" for="ch" forName="Parent1" refType="w" fact="0.2975"/>
              <dgm:constr type="h" for="ch" forName="Parent1" refType="h" fact="0.0733"/>
              <dgm:constr type="l" for="ch" forName="Parent2" refType="w" fact="0.1171"/>
              <dgm:constr type="t" for="ch" forName="Parent2" refType="h" fact="0.2466"/>
              <dgm:constr type="w" for="ch" forName="Parent2" refType="w" fact="0.2975"/>
              <dgm:constr type="h" for="ch" forName="Parent2" refType="h" fact="0.0733"/>
              <dgm:constr type="l" for="ch" forName="Parent3" refType="w" fact="0.2658"/>
              <dgm:constr type="t" for="ch" forName="Parent3" refType="h" fact="0.3979"/>
              <dgm:constr type="w" for="ch" forName="Parent3" refType="w" fact="0.2975"/>
              <dgm:constr type="h" for="ch" forName="Parent3" refType="h" fact="0.0733"/>
              <dgm:constr type="l" for="ch" forName="Parent4" refType="w" fact="0.1171"/>
              <dgm:constr type="t" for="ch" forName="Parent4" refType="h" fact="0.5493"/>
              <dgm:constr type="w" for="ch" forName="Parent4" refType="w" fact="0.2975"/>
              <dgm:constr type="h" for="ch" forName="Parent4" refType="h" fact="0.0733"/>
              <dgm:constr type="l" for="ch" forName="Child1" refType="w" fact="0.6804"/>
              <dgm:constr type="t" for="ch" forName="Child1" refType="h" fact="0.078"/>
              <dgm:constr type="w" for="ch" forName="Child1" refType="w" fact="0.3196"/>
              <dgm:constr type="h" for="ch" forName="Child1" refType="h" fact="0.1046"/>
              <dgm:constr type="l" for="ch" forName="Child2" refType="w" fact="0.5348"/>
              <dgm:constr type="t" for="ch" forName="Child2" refType="h" fact="0.231"/>
              <dgm:constr type="w" for="ch" forName="Child2" refType="w" fact="0.3196"/>
              <dgm:constr type="h" for="ch" forName="Child2" refType="h" fact="0.1046"/>
              <dgm:constr type="l" for="ch" forName="Child3" refType="w" fact="0.6804"/>
              <dgm:constr type="t" for="ch" forName="Child3" refType="h" fact="0.3808"/>
              <dgm:constr type="w" for="ch" forName="Child3" refType="w" fact="0.3196"/>
              <dgm:constr type="h" for="ch" forName="Child3" refType="h" fact="0.1046"/>
              <dgm:constr type="l" for="ch" forName="Child4" refType="w" fact="0.5348"/>
              <dgm:constr type="t" for="ch" forName="Child4" refType="h" fact="0.5322"/>
              <dgm:constr type="w" for="ch" forName="Child4" refType="w" fact="0.3196"/>
              <dgm:constr type="h" for="ch" forName="Child4" refType="h" fact="0.1046"/>
              <dgm:constr type="l" for="ch" forName="Accent5" refType="w" fact="0.1481"/>
              <dgm:constr type="t" for="ch" forName="Accent5" refType="h" fact="0.6053"/>
              <dgm:constr type="w" for="ch" forName="Accent5" refType="w" fact="0.5331"/>
              <dgm:constr type="h" for="ch" forName="Accent5" refType="h" fact="0.2629"/>
              <dgm:constr type="l" for="ch" forName="Accent6" refType="w" fact="0.038"/>
              <dgm:constr type="t" for="ch" forName="Accent6" refType="h" fact="0.774"/>
              <dgm:constr type="w" for="ch" forName="Accent6" refType="w" fact="0.458"/>
              <dgm:constr type="h" for="ch" forName="Accent6" refType="h" fact="0.226"/>
              <dgm:constr type="l" for="ch" forName="Parent5" refType="w" fact="0.2658"/>
              <dgm:constr type="t" for="ch" forName="Parent5" refType="h" fact="0.7005"/>
              <dgm:constr type="w" for="ch" forName="Parent5" refType="w" fact="0.2975"/>
              <dgm:constr type="h" for="ch" forName="Parent5" refType="h" fact="0.0733"/>
              <dgm:constr type="l" for="ch" forName="Parent6" refType="w" fact="0.1171"/>
              <dgm:constr type="t" for="ch" forName="Parent6" refType="h" fact="0.8519"/>
              <dgm:constr type="w" for="ch" forName="Parent6" refType="w" fact="0.2975"/>
              <dgm:constr type="h" for="ch" forName="Parent6" refType="h" fact="0.0733"/>
              <dgm:constr type="l" for="ch" forName="Child5" refType="w" fact="0.6804"/>
              <dgm:constr type="t" for="ch" forName="Child5" refType="h" fact="0.6833"/>
              <dgm:constr type="w" for="ch" forName="Child5" refType="w" fact="0.3196"/>
              <dgm:constr type="h" for="ch" forName="Child5" refType="h" fact="0.1046"/>
              <dgm:constr type="l" for="ch" forName="Child6" refType="w" fact="0.5348"/>
              <dgm:constr type="t" for="ch" forName="Child6" refType="h" fact="0.8347"/>
              <dgm:constr type="w" for="ch" forName="Child6" refType="w" fact="0.3196"/>
              <dgm:constr type="h" for="ch" forName="Child6" refType="h" fact="0.1046"/>
            </dgm:constrLst>
          </dgm:if>
          <dgm:else name="Name10">
            <dgm:alg type="composite">
              <dgm:param type="ar" val="0.428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Accent1" refType="w" fact="0.1481"/>
              <dgm:constr type="t" for="ch" forName="Accent1" refType="h" fact="0"/>
              <dgm:constr type="w" for="ch" forName="Accent1" refType="w" fact="0.5331"/>
              <dgm:constr type="h" for="ch" forName="Accent1" refType="h" fact="0.2284"/>
              <dgm:constr type="l" for="ch" forName="Accent2" refType="w" fact="0"/>
              <dgm:constr type="t" for="ch" forName="Accent2" refType="h" fact="0.1312"/>
              <dgm:constr type="w" for="ch" forName="Accent2" refType="w" fact="0.5331"/>
              <dgm:constr type="h" for="ch" forName="Accent2" refType="h" fact="0.2284"/>
              <dgm:constr type="l" for="ch" forName="Accent3" refType="w" fact="0.1481"/>
              <dgm:constr type="t" for="ch" forName="Accent3" refType="h" fact="0.263"/>
              <dgm:constr type="w" for="ch" forName="Accent3" refType="w" fact="0.5331"/>
              <dgm:constr type="h" for="ch" forName="Accent3" refType="h" fact="0.2284"/>
              <dgm:constr type="l" for="ch" forName="Accent4" refType="w" fact="0"/>
              <dgm:constr type="t" for="ch" forName="Accent4" refType="h" fact="0.3945"/>
              <dgm:constr type="w" for="ch" forName="Accent4" refType="w" fact="0.5331"/>
              <dgm:constr type="h" for="ch" forName="Accent4" refType="h" fact="0.2284"/>
              <dgm:constr type="l" for="ch" forName="Parent1" refType="w" fact="0.2658"/>
              <dgm:constr type="t" for="ch" forName="Parent1" refType="h" fact="0.0827"/>
              <dgm:constr type="w" for="ch" forName="Parent1" refType="w" fact="0.2975"/>
              <dgm:constr type="h" for="ch" forName="Parent1" refType="h" fact="0.0637"/>
              <dgm:constr type="l" for="ch" forName="Parent2" refType="w" fact="0.1171"/>
              <dgm:constr type="t" for="ch" forName="Parent2" refType="h" fact="0.2142"/>
              <dgm:constr type="w" for="ch" forName="Parent2" refType="w" fact="0.2975"/>
              <dgm:constr type="h" for="ch" forName="Parent2" refType="h" fact="0.0637"/>
              <dgm:constr type="l" for="ch" forName="Parent3" refType="w" fact="0.2658"/>
              <dgm:constr type="t" for="ch" forName="Parent3" refType="h" fact="0.3457"/>
              <dgm:constr type="w" for="ch" forName="Parent3" refType="w" fact="0.2975"/>
              <dgm:constr type="h" for="ch" forName="Parent3" refType="h" fact="0.0637"/>
              <dgm:constr type="l" for="ch" forName="Parent4" refType="w" fact="0.1171"/>
              <dgm:constr type="t" for="ch" forName="Parent4" refType="h" fact="0.4772"/>
              <dgm:constr type="w" for="ch" forName="Parent4" refType="w" fact="0.2975"/>
              <dgm:constr type="h" for="ch" forName="Parent4" refType="h" fact="0.0637"/>
              <dgm:constr type="l" for="ch" forName="Child1" refType="w" fact="0.6804"/>
              <dgm:constr type="t" for="ch" forName="Child1" refType="h" fact="0.0678"/>
              <dgm:constr type="w" for="ch" forName="Child1" refType="w" fact="0.3196"/>
              <dgm:constr type="h" for="ch" forName="Child1" refType="h" fact="0.0908"/>
              <dgm:constr type="l" for="ch" forName="Child2" refType="w" fact="0.5348"/>
              <dgm:constr type="t" for="ch" forName="Child2" refType="h" fact="0.2006"/>
              <dgm:constr type="w" for="ch" forName="Child2" refType="w" fact="0.3196"/>
              <dgm:constr type="h" for="ch" forName="Child2" refType="h" fact="0.0908"/>
              <dgm:constr type="l" for="ch" forName="Child3" refType="w" fact="0.6804"/>
              <dgm:constr type="t" for="ch" forName="Child3" refType="h" fact="0.3308"/>
              <dgm:constr type="w" for="ch" forName="Child3" refType="w" fact="0.3196"/>
              <dgm:constr type="h" for="ch" forName="Child3" refType="h" fact="0.0908"/>
              <dgm:constr type="l" for="ch" forName="Child4" refType="w" fact="0.5348"/>
              <dgm:constr type="t" for="ch" forName="Child4" refType="h" fact="0.4623"/>
              <dgm:constr type="w" for="ch" forName="Child4" refType="w" fact="0.3196"/>
              <dgm:constr type="h" for="ch" forName="Child4" refType="h" fact="0.0908"/>
              <dgm:constr type="l" for="ch" forName="Accent5" refType="w" fact="0.1481"/>
              <dgm:constr type="t" for="ch" forName="Accent5" refType="h" fact="0.5258"/>
              <dgm:constr type="w" for="ch" forName="Accent5" refType="w" fact="0.5331"/>
              <dgm:constr type="h" for="ch" forName="Accent5" refType="h" fact="0.2284"/>
              <dgm:constr type="l" for="ch" forName="Accent6" refType="w" fact="0"/>
              <dgm:constr type="t" for="ch" forName="Accent6" refType="h" fact="0.6573"/>
              <dgm:constr type="w" for="ch" forName="Accent6" refType="w" fact="0.5331"/>
              <dgm:constr type="h" for="ch" forName="Accent6" refType="h" fact="0.2284"/>
              <dgm:constr type="l" for="ch" forName="Accent7" refType="w" fact="0.186"/>
              <dgm:constr type="t" for="ch" forName="Accent7" refType="h" fact="0.8037"/>
              <dgm:constr type="w" for="ch" forName="Accent7" refType="w" fact="0.458"/>
              <dgm:constr type="h" for="ch" forName="Accent7" refType="h" fact="0.1963"/>
              <dgm:constr type="l" for="ch" forName="Parent5" refType="w" fact="0.2658"/>
              <dgm:constr type="t" for="ch" forName="Parent5" refType="h" fact="0.6085"/>
              <dgm:constr type="w" for="ch" forName="Parent5" refType="w" fact="0.2975"/>
              <dgm:constr type="h" for="ch" forName="Parent5" refType="h" fact="0.0637"/>
              <dgm:constr type="l" for="ch" forName="Parent6" refType="w" fact="0.1171"/>
              <dgm:constr type="t" for="ch" forName="Parent6" refType="h" fact="0.74"/>
              <dgm:constr type="w" for="ch" forName="Parent6" refType="w" fact="0.2975"/>
              <dgm:constr type="h" for="ch" forName="Parent6" refType="h" fact="0.0637"/>
              <dgm:constr type="l" for="ch" forName="Parent7" refType="w" fact="0.2658"/>
              <dgm:constr type="t" for="ch" forName="Parent7" refType="h" fact="0.8715"/>
              <dgm:constr type="w" for="ch" forName="Parent7" refType="w" fact="0.2975"/>
              <dgm:constr type="h" for="ch" forName="Parent7" refType="h" fact="0.0637"/>
              <dgm:constr type="l" for="ch" forName="Child5" refType="w" fact="0.6804"/>
              <dgm:constr type="t" for="ch" forName="Child5" refType="h" fact="0.5936"/>
              <dgm:constr type="w" for="ch" forName="Child5" refType="w" fact="0.3196"/>
              <dgm:constr type="h" for="ch" forName="Child5" refType="h" fact="0.0908"/>
              <dgm:constr type="l" for="ch" forName="Child6" refType="w" fact="0.5348"/>
              <dgm:constr type="t" for="ch" forName="Child6" refType="h" fact="0.7251"/>
              <dgm:constr type="w" for="ch" forName="Child6" refType="w" fact="0.3196"/>
              <dgm:constr type="h" for="ch" forName="Child6" refType="h" fact="0.0908"/>
              <dgm:constr type="l" for="ch" forName="Child7" refType="w" fact="0.6804"/>
              <dgm:constr type="t" for="ch" forName="Child7" refType="h" fact="0.8579"/>
              <dgm:constr type="w" for="ch" forName="Child7" refType="w" fact="0.3196"/>
              <dgm:constr type="h" for="ch" forName="Child7" refType="h" fact="0.0908"/>
            </dgm:constrLst>
          </dgm:else>
        </dgm:choose>
      </dgm:if>
      <dgm:else name="Name11">
        <dgm:choose name="Name12">
          <dgm:if name="Name13" axis="ch" ptType="node" func="cnt" op="equ" val="1">
            <dgm:alg type="composite">
              <dgm:param type="ar" val="1.5999"/>
            </dgm:alg>
            <dgm:constrLst>
              <dgm:constr type="primFontSz" for="des" forName="Child1" val="65"/>
              <dgm:constr type="primFontSz" for="des" forName="Parent1" val="65"/>
              <dgm:constr type="primFontSz" for="des" forName="Child1" refType="primFontSz" refFor="des" refForName="Parent1" op="lte"/>
              <dgm:constr type="l" for="ch" forName="Child1" refType="w" fact="0.625"/>
              <dgm:constr type="t" for="ch" forName="Child1" refType="h" fact="0.2981"/>
              <dgm:constr type="w" for="ch" forName="Child1" refType="w" fact="0.375"/>
              <dgm:constr type="h" for="ch" forName="Child1" refType="h" fact="0.4001"/>
              <dgm:constr type="l" for="ch" forName="Accent1" refType="w" fact="0"/>
              <dgm:constr type="t" for="ch" forName="Accent1" refType="h" fact="0"/>
              <dgm:constr type="w" for="ch" forName="Accent1" refType="w" fact="0.6249"/>
              <dgm:constr type="h" for="ch" forName="Accent1" refType="h"/>
              <dgm:constr type="l" for="ch" forName="Parent1" refType="w" fact="0.138"/>
              <dgm:constr type="t" for="ch" forName="Parent1" refType="h" fact="0.362"/>
              <dgm:constr type="w" for="ch" forName="Parent1" refType="w" fact="0.3487"/>
              <dgm:constr type="h" for="ch" forName="Parent1" refType="h" fact="0.2789"/>
            </dgm:constrLst>
          </dgm:if>
          <dgm:if name="Name14" axis="ch" ptType="node" func="cnt" op="equ" val="2">
            <dgm:alg type="composite">
              <dgm:param type="ar" val="1.2026"/>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Accent1" refType="w" fact="-0.0407"/>
              <dgm:constr type="t" for="ch" forName="Accent1" refType="h" fact="0"/>
              <dgm:constr type="w" for="ch" forName="Accent1" refType="w" fact="0.5542"/>
              <dgm:constr type="h" for="ch" forName="Accent1" refType="h" fact="0.6665"/>
              <dgm:constr type="l" for="ch" forName="Accent2" refType="w" fact="0.1533"/>
              <dgm:constr type="t" for="ch" forName="Accent2" refType="h" fact="0.4272"/>
              <dgm:constr type="w" for="ch" forName="Accent2" refType="w" fact="0.4761"/>
              <dgm:constr type="h" for="ch" forName="Accent2" refType="h" fact="0.5728"/>
              <dgm:constr type="l" for="ch" forName="Parent1" refType="w" fact="0.0822"/>
              <dgm:constr type="t" for="ch" forName="Parent1" refType="h" fact="0.2413"/>
              <dgm:constr type="w" for="ch" forName="Parent1" refType="w" fact="0.3092"/>
              <dgm:constr type="h" for="ch" forName="Parent1" refType="h" fact="0.1859"/>
              <dgm:constr type="l" for="ch" forName="Parent2" refType="w" fact="0.2368"/>
              <dgm:constr type="t" for="ch" forName="Parent2" refType="h" fact="0.625"/>
              <dgm:constr type="w" for="ch" forName="Parent2" refType="w" fact="0.3092"/>
              <dgm:constr type="h" for="ch" forName="Parent2" refType="h" fact="0.1859"/>
              <dgm:constr type="l" for="ch" forName="Child1" refType="w" fact="0.5164"/>
              <dgm:constr type="t" for="ch" forName="Child1" refType="h" fact="0.1978"/>
              <dgm:constr type="w" for="ch" forName="Child1" refType="w" fact="0.3322"/>
              <dgm:constr type="h" for="ch" forName="Child1" refType="h" fact="0.265"/>
              <dgm:constr type="l" for="ch" forName="Child2" refType="w" fact="0.6678"/>
              <dgm:constr type="t" for="ch" forName="Child2" refType="h" fact="0.5855"/>
              <dgm:constr type="w" for="ch" forName="Child2" refType="w" fact="0.3322"/>
              <dgm:constr type="h" for="ch" forName="Child2" refType="h" fact="0.265"/>
            </dgm:constrLst>
          </dgm:if>
          <dgm:if name="Name15" axis="ch" ptType="node" func="cnt" op="equ" val="3">
            <dgm:alg type="composite">
              <dgm:param type="ar" val="0.9039"/>
            </dgm:alg>
            <dgm:shape xmlns:r="http://schemas.openxmlformats.org/officeDocument/2006/relationships" r:blip="">
              <dgm:adjLst/>
            </dgm:shape>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Accent1" refType="w" fact="0"/>
              <dgm:constr type="t" for="ch" forName="Accent1" refType="h" fact="0"/>
              <dgm:constr type="w" for="ch" forName="Accent1" refType="w" fact="0.5325"/>
              <dgm:constr type="h" for="ch" forName="Accent1" refType="h" fact="0.4814"/>
              <dgm:constr type="l" for="ch" forName="Accent2" refType="w" fact="0.1479"/>
              <dgm:constr type="t" for="ch" forName="Accent2" refType="h" fact="0.2766"/>
              <dgm:constr type="w" for="ch" forName="Accent2" refType="w" fact="0.5325"/>
              <dgm:constr type="h" for="ch" forName="Accent2" refType="h" fact="0.4814"/>
              <dgm:constr type="l" for="ch" forName="Accent3" refType="w" fact="0.0378"/>
              <dgm:constr type="t" for="ch" forName="Accent3" refType="h" fact="0.5863"/>
              <dgm:constr type="w" for="ch" forName="Accent3" refType="w" fact="0.4575"/>
              <dgm:constr type="h" for="ch" forName="Accent3" refType="h" fact="0.4137"/>
              <dgm:constr type="l" for="ch" forName="Parent1" refType="w" fact="0.1183"/>
              <dgm:constr type="t" for="ch" forName="Parent1" refType="h" fact="0.1738"/>
              <dgm:constr type="w" for="ch" forName="Parent1" refType="w" fact="0.2959"/>
              <dgm:constr type="h" for="ch" forName="Parent1" refType="h" fact="0.1337"/>
              <dgm:constr type="l" for="ch" forName="Parent2" refType="w" fact="0.2656"/>
              <dgm:constr type="t" for="ch" forName="Parent2" refType="h" fact="0.452"/>
              <dgm:constr type="w" for="ch" forName="Parent2" refType="w" fact="0.2959"/>
              <dgm:constr type="h" for="ch" forName="Parent2" refType="h" fact="0.1337"/>
              <dgm:constr type="l" for="ch" forName="Parent3" refType="w" fact="0.1183"/>
              <dgm:constr type="t" for="ch" forName="Parent3" refType="h" fact="0.7306"/>
              <dgm:constr type="w" for="ch" forName="Parent3" refType="w" fact="0.2959"/>
              <dgm:constr type="h" for="ch" forName="Parent3" refType="h" fact="0.1337"/>
              <dgm:constr type="l" for="ch" forName="Child1" refType="w" fact="0.5325"/>
              <dgm:constr type="t" for="ch" forName="Child1" refType="h" fact="0.1435"/>
              <dgm:constr type="w" for="ch" forName="Child1" refType="w" fact="0.3195"/>
              <dgm:constr type="h" for="ch" forName="Child1" refType="h" fact="0.1926"/>
              <dgm:constr type="l" for="ch" forName="Child2" refType="w" fact="0.6805"/>
              <dgm:constr type="t" for="ch" forName="Child2" refType="h" fact="0.4217"/>
              <dgm:constr type="w" for="ch" forName="Child2" refType="w" fact="0.3195"/>
              <dgm:constr type="h" for="ch" forName="Child2" refType="h" fact="0.1926"/>
              <dgm:constr type="l" for="ch" forName="Child3" refType="w" fact="0.5325"/>
              <dgm:constr type="t" for="ch" forName="Child3" refType="h" fact="0.6998"/>
              <dgm:constr type="w" for="ch" forName="Child3" refType="w" fact="0.3195"/>
              <dgm:constr type="h" for="ch" forName="Child3" refType="h" fact="0.1926"/>
            </dgm:constrLst>
          </dgm:if>
          <dgm:if name="Name16" axis="ch" ptType="node" func="cnt" op="equ" val="4">
            <dgm:alg type="composite">
              <dgm:param type="ar" val="0.707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1" refType="w" fact="0"/>
              <dgm:constr type="t" for="ch" forName="Accent1" refType="h" fact="0"/>
              <dgm:constr type="w" for="ch" forName="Accent1" refType="w" fact="0.5331"/>
              <dgm:constr type="h" for="ch" forName="Accent1" refType="h" fact="0.3771"/>
              <dgm:constr type="l" for="ch" forName="Accent2" refType="w" fact="0.1481"/>
              <dgm:constr type="t" for="ch" forName="Accent2" refType="h" fact="0.2167"/>
              <dgm:constr type="w" for="ch" forName="Accent2" refType="w" fact="0.5331"/>
              <dgm:constr type="h" for="ch" forName="Accent2" refType="h" fact="0.3771"/>
              <dgm:constr type="l" for="ch" forName="Accent3" refType="w" fact="0"/>
              <dgm:constr type="t" for="ch" forName="Accent3" refType="h" fact="0.4342"/>
              <dgm:constr type="w" for="ch" forName="Accent3" refType="w" fact="0.5331"/>
              <dgm:constr type="h" for="ch" forName="Accent3" refType="h" fact="0.3771"/>
              <dgm:constr type="l" for="ch" forName="Accent4" refType="w" fact="0.186"/>
              <dgm:constr type="t" for="ch" forName="Accent4" refType="h" fact="0.6759"/>
              <dgm:constr type="w" for="ch" forName="Accent4" refType="w" fact="0.458"/>
              <dgm:constr type="h" for="ch" forName="Accent4" refType="h" fact="0.3241"/>
              <dgm:constr type="l" for="ch" forName="Parent1" refType="w" fact="0.1171"/>
              <dgm:constr type="t" for="ch" forName="Parent1" refType="h" fact="0.1365"/>
              <dgm:constr type="w" for="ch" forName="Parent1" refType="w" fact="0.2975"/>
              <dgm:constr type="h" for="ch" forName="Parent1" refType="h" fact="0.1052"/>
              <dgm:constr type="l" for="ch" forName="Parent2" refType="w" fact="0.2658"/>
              <dgm:constr type="t" for="ch" forName="Parent2" refType="h" fact="0.3536"/>
              <dgm:constr type="w" for="ch" forName="Parent2" refType="w" fact="0.2975"/>
              <dgm:constr type="h" for="ch" forName="Parent2" refType="h" fact="0.1052"/>
              <dgm:constr type="l" for="ch" forName="Parent3" refType="w" fact="0.1171"/>
              <dgm:constr type="t" for="ch" forName="Parent3" refType="h" fact="0.5707"/>
              <dgm:constr type="w" for="ch" forName="Parent3" refType="w" fact="0.2975"/>
              <dgm:constr type="h" for="ch" forName="Parent3" refType="h" fact="0.1052"/>
              <dgm:constr type="l" for="ch" forName="Parent4" refType="w" fact="0.2658"/>
              <dgm:constr type="t" for="ch" forName="Parent4" refType="h" fact="0.7878"/>
              <dgm:constr type="w" for="ch" forName="Parent4" refType="w" fact="0.2975"/>
              <dgm:constr type="h" for="ch" forName="Parent4" refType="h" fact="0.1052"/>
              <dgm:constr type="l" for="ch" forName="Child1" refType="w" fact="0.5348"/>
              <dgm:constr type="t" for="ch" forName="Child1" refType="h" fact="0.1119"/>
              <dgm:constr type="w" for="ch" forName="Child1" refType="w" fact="0.3196"/>
              <dgm:constr type="h" for="ch" forName="Child1" refType="h" fact="0.15"/>
              <dgm:constr type="l" for="ch" forName="Child2" refType="w" fact="0.6804"/>
              <dgm:constr type="t" for="ch" forName="Child2" refType="h" fact="0.3312"/>
              <dgm:constr type="w" for="ch" forName="Child2" refType="w" fact="0.3196"/>
              <dgm:constr type="h" for="ch" forName="Child2" refType="h" fact="0.15"/>
              <dgm:constr type="l" for="ch" forName="Child3" refType="w" fact="0.5348"/>
              <dgm:constr type="t" for="ch" forName="Child3" refType="h" fact="0.5461"/>
              <dgm:constr type="w" for="ch" forName="Child3" refType="w" fact="0.3196"/>
              <dgm:constr type="h" for="ch" forName="Child3" refType="h" fact="0.15"/>
              <dgm:constr type="l" for="ch" forName="Child4" refType="w" fact="0.6804"/>
              <dgm:constr type="t" for="ch" forName="Child4" refType="h" fact="0.7632"/>
              <dgm:constr type="w" for="ch" forName="Child4" refType="w" fact="0.3196"/>
              <dgm:constr type="h" for="ch" forName="Child4" refType="h" fact="0.15"/>
            </dgm:constrLst>
          </dgm:if>
          <dgm:if name="Name17" axis="ch" ptType="node" func="cnt" op="equ" val="5">
            <dgm:alg type="composite">
              <dgm:param type="ar" val="0.581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1" refType="w" fact="0"/>
              <dgm:constr type="t" for="ch" forName="Accent1" refType="h" fact="0"/>
              <dgm:constr type="w" for="ch" forName="Accent1" refType="w" fact="0.5331"/>
              <dgm:constr type="h" for="ch" forName="Accent1" refType="h" fact="0.3098"/>
              <dgm:constr type="l" for="ch" forName="Accent2" refType="w" fact="0.1481"/>
              <dgm:constr type="t" for="ch" forName="Accent2" refType="h" fact="0.178"/>
              <dgm:constr type="w" for="ch" forName="Accent2" refType="w" fact="0.5331"/>
              <dgm:constr type="h" for="ch" forName="Accent2" refType="h" fact="0.3098"/>
              <dgm:constr type="l" for="ch" forName="Accent3" refType="w" fact="0"/>
              <dgm:constr type="t" for="ch" forName="Accent3" refType="h" fact="0.3568"/>
              <dgm:constr type="w" for="ch" forName="Accent3" refType="w" fact="0.5331"/>
              <dgm:constr type="h" for="ch" forName="Accent3" refType="h" fact="0.3098"/>
              <dgm:constr type="l" for="ch" forName="Accent4" refType="w" fact="0.1481"/>
              <dgm:constr type="t" for="ch" forName="Accent4" refType="h" fact="0.5351"/>
              <dgm:constr type="w" for="ch" forName="Accent4" refType="w" fact="0.5331"/>
              <dgm:constr type="h" for="ch" forName="Accent4" refType="h" fact="0.3098"/>
              <dgm:constr type="l" for="ch" forName="Accent5" refType="w" fact="0.0378"/>
              <dgm:constr type="t" for="ch" forName="Accent5" refType="h" fact="0.7337"/>
              <dgm:constr type="w" for="ch" forName="Accent5" refType="w" fact="0.458"/>
              <dgm:constr type="h" for="ch" forName="Accent5" refType="h" fact="0.2663"/>
              <dgm:constr type="l" for="ch" forName="Parent1" refType="w" fact="0.1171"/>
              <dgm:constr type="t" for="ch" forName="Parent1" refType="h" fact="0.1122"/>
              <dgm:constr type="w" for="ch" forName="Parent1" refType="w" fact="0.2975"/>
              <dgm:constr type="h" for="ch" forName="Parent1" refType="h" fact="0.0864"/>
              <dgm:constr type="l" for="ch" forName="Parent2" refType="w" fact="0.2658"/>
              <dgm:constr type="t" for="ch" forName="Parent2" refType="h" fact="0.2906"/>
              <dgm:constr type="w" for="ch" forName="Parent2" refType="w" fact="0.2975"/>
              <dgm:constr type="h" for="ch" forName="Parent2" refType="h" fact="0.0864"/>
              <dgm:constr type="l" for="ch" forName="Parent3" refType="w" fact="0.1171"/>
              <dgm:constr type="t" for="ch" forName="Parent3" refType="h" fact="0.4689"/>
              <dgm:constr type="w" for="ch" forName="Parent3" refType="w" fact="0.2975"/>
              <dgm:constr type="h" for="ch" forName="Parent3" refType="h" fact="0.0864"/>
              <dgm:constr type="l" for="ch" forName="Parent4" refType="w" fact="0.2658"/>
              <dgm:constr type="t" for="ch" forName="Parent4" refType="h" fact="0.6473"/>
              <dgm:constr type="w" for="ch" forName="Parent4" refType="w" fact="0.2975"/>
              <dgm:constr type="h" for="ch" forName="Parent4" refType="h" fact="0.0864"/>
              <dgm:constr type="l" for="ch" forName="Parent5" refType="w" fact="0.1171"/>
              <dgm:constr type="t" for="ch" forName="Parent5" refType="h" fact="0.8257"/>
              <dgm:constr type="w" for="ch" forName="Parent5" refType="w" fact="0.2975"/>
              <dgm:constr type="h" for="ch" forName="Parent5" refType="h" fact="0.0864"/>
              <dgm:constr type="l" for="ch" forName="Child1" refType="w" fact="0.5348"/>
              <dgm:constr type="t" for="ch" forName="Child1" refType="h" fact="0.0919"/>
              <dgm:constr type="w" for="ch" forName="Child1" refType="w" fact="0.3196"/>
              <dgm:constr type="h" for="ch" forName="Child1" refType="h" fact="0.1232"/>
              <dgm:constr type="l" for="ch" forName="Child2" refType="w" fact="0.6804"/>
              <dgm:constr type="t" for="ch" forName="Child2" refType="h" fact="0.2722"/>
              <dgm:constr type="w" for="ch" forName="Child2" refType="w" fact="0.3196"/>
              <dgm:constr type="h" for="ch" forName="Child2" refType="h" fact="0.1232"/>
              <dgm:constr type="l" for="ch" forName="Child3" refType="w" fact="0.5348"/>
              <dgm:constr type="t" for="ch" forName="Child3" refType="h" fact="0.4487"/>
              <dgm:constr type="w" for="ch" forName="Child3" refType="w" fact="0.3196"/>
              <dgm:constr type="h" for="ch" forName="Child3" refType="h" fact="0.1232"/>
              <dgm:constr type="l" for="ch" forName="Child4" refType="w" fact="0.6804"/>
              <dgm:constr type="t" for="ch" forName="Child4" refType="h" fact="0.6271"/>
              <dgm:constr type="w" for="ch" forName="Child4" refType="w" fact="0.3196"/>
              <dgm:constr type="h" for="ch" forName="Child4" refType="h" fact="0.1232"/>
              <dgm:constr type="l" for="ch" forName="Child5" refType="w" fact="0.5348"/>
              <dgm:constr type="t" for="ch" forName="Child5" refType="h" fact="0.8073"/>
              <dgm:constr type="w" for="ch" forName="Child5" refType="w" fact="0.3196"/>
              <dgm:constr type="h" for="ch" forName="Child5" refType="h" fact="0.1232"/>
            </dgm:constrLst>
          </dgm:if>
          <dgm:if name="Name18" axis="ch" ptType="node" func="cnt" op="equ" val="6">
            <dgm:alg type="composite">
              <dgm:param type="ar" val="0.493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Accent1" refType="w" fact="0"/>
              <dgm:constr type="t" for="ch" forName="Accent1" refType="h" fact="0"/>
              <dgm:constr type="w" for="ch" forName="Accent1" refType="w" fact="0.5331"/>
              <dgm:constr type="h" for="ch" forName="Accent1" refType="h" fact="0.2629"/>
              <dgm:constr type="l" for="ch" forName="Accent2" refType="w" fact="0.1481"/>
              <dgm:constr type="t" for="ch" forName="Accent2" refType="h" fact="0.1511"/>
              <dgm:constr type="w" for="ch" forName="Accent2" refType="w" fact="0.5331"/>
              <dgm:constr type="h" for="ch" forName="Accent2" refType="h" fact="0.2629"/>
              <dgm:constr type="l" for="ch" forName="Accent3" refType="w" fact="0"/>
              <dgm:constr type="t" for="ch" forName="Accent3" refType="h" fact="0.3027"/>
              <dgm:constr type="w" for="ch" forName="Accent3" refType="w" fact="0.5331"/>
              <dgm:constr type="h" for="ch" forName="Accent3" refType="h" fact="0.2629"/>
              <dgm:constr type="l" for="ch" forName="Accent4" refType="w" fact="0.1481"/>
              <dgm:constr type="t" for="ch" forName="Accent4" refType="h" fact="0.4541"/>
              <dgm:constr type="w" for="ch" forName="Accent4" refType="w" fact="0.5331"/>
              <dgm:constr type="h" for="ch" forName="Accent4" refType="h" fact="0.2629"/>
              <dgm:constr type="l" for="ch" forName="Accent5" refType="w" fact="0"/>
              <dgm:constr type="t" for="ch" forName="Accent5" refType="h" fact="0.6053"/>
              <dgm:constr type="w" for="ch" forName="Accent5" refType="w" fact="0.5331"/>
              <dgm:constr type="h" for="ch" forName="Accent5" refType="h" fact="0.2629"/>
              <dgm:constr type="l" for="ch" forName="Accent6" refType="w" fact="0.186"/>
              <dgm:constr type="t" for="ch" forName="Accent6" refType="h" fact="0.774"/>
              <dgm:constr type="w" for="ch" forName="Accent6" refType="w" fact="0.458"/>
              <dgm:constr type="h" for="ch" forName="Accent6" refType="h" fact="0.226"/>
              <dgm:constr type="l" for="ch" forName="Parent1" refType="w" fact="0.1171"/>
              <dgm:constr type="t" for="ch" forName="Parent1" refType="h" fact="0.0952"/>
              <dgm:constr type="w" for="ch" forName="Parent1" refType="w" fact="0.2975"/>
              <dgm:constr type="h" for="ch" forName="Parent1" refType="h" fact="0.0733"/>
              <dgm:constr type="l" for="ch" forName="Parent2" refType="w" fact="0.2658"/>
              <dgm:constr type="t" for="ch" forName="Parent2" refType="h" fact="0.2466"/>
              <dgm:constr type="w" for="ch" forName="Parent2" refType="w" fact="0.2975"/>
              <dgm:constr type="h" for="ch" forName="Parent2" refType="h" fact="0.0733"/>
              <dgm:constr type="l" for="ch" forName="Parent3" refType="w" fact="0.1171"/>
              <dgm:constr type="t" for="ch" forName="Parent3" refType="h" fact="0.3979"/>
              <dgm:constr type="w" for="ch" forName="Parent3" refType="w" fact="0.2975"/>
              <dgm:constr type="h" for="ch" forName="Parent3" refType="h" fact="0.0733"/>
              <dgm:constr type="l" for="ch" forName="Parent4" refType="w" fact="0.2658"/>
              <dgm:constr type="t" for="ch" forName="Parent4" refType="h" fact="0.5493"/>
              <dgm:constr type="w" for="ch" forName="Parent4" refType="w" fact="0.2975"/>
              <dgm:constr type="h" for="ch" forName="Parent4" refType="h" fact="0.0733"/>
              <dgm:constr type="l" for="ch" forName="Parent5" refType="w" fact="0.1171"/>
              <dgm:constr type="t" for="ch" forName="Parent5" refType="h" fact="0.7005"/>
              <dgm:constr type="w" for="ch" forName="Parent5" refType="w" fact="0.2975"/>
              <dgm:constr type="h" for="ch" forName="Parent5" refType="h" fact="0.0733"/>
              <dgm:constr type="l" for="ch" forName="Parent6" refType="w" fact="0.2658"/>
              <dgm:constr type="t" for="ch" forName="Parent6" refType="h" fact="0.8519"/>
              <dgm:constr type="w" for="ch" forName="Parent6" refType="w" fact="0.2975"/>
              <dgm:constr type="h" for="ch" forName="Parent6" refType="h" fact="0.0733"/>
              <dgm:constr type="l" for="ch" forName="Child1" refType="w" fact="0.5348"/>
              <dgm:constr type="t" for="ch" forName="Child1" refType="h" fact="0.078"/>
              <dgm:constr type="w" for="ch" forName="Child1" refType="w" fact="0.3196"/>
              <dgm:constr type="h" for="ch" forName="Child1" refType="h" fact="0.1046"/>
              <dgm:constr type="l" for="ch" forName="Child2" refType="w" fact="0.6804"/>
              <dgm:constr type="t" for="ch" forName="Child2" refType="h" fact="0.231"/>
              <dgm:constr type="w" for="ch" forName="Child2" refType="w" fact="0.3196"/>
              <dgm:constr type="h" for="ch" forName="Child2" refType="h" fact="0.1046"/>
              <dgm:constr type="l" for="ch" forName="Child3" refType="w" fact="0.5348"/>
              <dgm:constr type="t" for="ch" forName="Child3" refType="h" fact="0.3808"/>
              <dgm:constr type="w" for="ch" forName="Child3" refType="w" fact="0.3196"/>
              <dgm:constr type="h" for="ch" forName="Child3" refType="h" fact="0.1046"/>
              <dgm:constr type="l" for="ch" forName="Child4" refType="w" fact="0.6804"/>
              <dgm:constr type="t" for="ch" forName="Child4" refType="h" fact="0.5322"/>
              <dgm:constr type="w" for="ch" forName="Child4" refType="w" fact="0.3196"/>
              <dgm:constr type="h" for="ch" forName="Child4" refType="h" fact="0.1046"/>
              <dgm:constr type="l" for="ch" forName="Child5" refType="w" fact="0.5348"/>
              <dgm:constr type="t" for="ch" forName="Child5" refType="h" fact="0.6833"/>
              <dgm:constr type="w" for="ch" forName="Child5" refType="w" fact="0.3196"/>
              <dgm:constr type="h" for="ch" forName="Child5" refType="h" fact="0.1046"/>
              <dgm:constr type="l" for="ch" forName="Child6" refType="w" fact="0.6804"/>
              <dgm:constr type="t" for="ch" forName="Child6" refType="h" fact="0.8347"/>
              <dgm:constr type="w" for="ch" forName="Child6" refType="w" fact="0.3196"/>
              <dgm:constr type="h" for="ch" forName="Child6" refType="h" fact="0.1046"/>
            </dgm:constrLst>
          </dgm:if>
          <dgm:else name="Name19">
            <dgm:alg type="composite">
              <dgm:param type="ar" val="0.428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Accent1" refType="w" fact="0"/>
              <dgm:constr type="t" for="ch" forName="Accent1" refType="h" fact="0"/>
              <dgm:constr type="w" for="ch" forName="Accent1" refType="w" fact="0.5331"/>
              <dgm:constr type="h" for="ch" forName="Accent1" refType="h" fact="0.2284"/>
              <dgm:constr type="l" for="ch" forName="Accent2" refType="w" fact="0.1481"/>
              <dgm:constr type="t" for="ch" forName="Accent2" refType="h" fact="0.1312"/>
              <dgm:constr type="w" for="ch" forName="Accent2" refType="w" fact="0.5331"/>
              <dgm:constr type="h" for="ch" forName="Accent2" refType="h" fact="0.2284"/>
              <dgm:constr type="l" for="ch" forName="Accent3" refType="w" fact="0"/>
              <dgm:constr type="t" for="ch" forName="Accent3" refType="h" fact="0.263"/>
              <dgm:constr type="w" for="ch" forName="Accent3" refType="w" fact="0.5331"/>
              <dgm:constr type="h" for="ch" forName="Accent3" refType="h" fact="0.2284"/>
              <dgm:constr type="l" for="ch" forName="Accent4" refType="w" fact="0.1481"/>
              <dgm:constr type="t" for="ch" forName="Accent4" refType="h" fact="0.3945"/>
              <dgm:constr type="w" for="ch" forName="Accent4" refType="w" fact="0.5331"/>
              <dgm:constr type="h" for="ch" forName="Accent4" refType="h" fact="0.2284"/>
              <dgm:constr type="l" for="ch" forName="Accent5" refType="w" fact="0"/>
              <dgm:constr type="t" for="ch" forName="Accent5" refType="h" fact="0.5258"/>
              <dgm:constr type="w" for="ch" forName="Accent5" refType="w" fact="0.5331"/>
              <dgm:constr type="h" for="ch" forName="Accent5" refType="h" fact="0.2284"/>
              <dgm:constr type="l" for="ch" forName="Accent6" refType="w" fact="0.1481"/>
              <dgm:constr type="t" for="ch" forName="Accent6" refType="h" fact="0.6573"/>
              <dgm:constr type="w" for="ch" forName="Accent6" refType="w" fact="0.5331"/>
              <dgm:constr type="h" for="ch" forName="Accent6" refType="h" fact="0.2284"/>
              <dgm:constr type="l" for="ch" forName="Accent7" refType="w" fact="0.0378"/>
              <dgm:constr type="t" for="ch" forName="Accent7" refType="h" fact="0.8037"/>
              <dgm:constr type="w" for="ch" forName="Accent7" refType="w" fact="0.458"/>
              <dgm:constr type="h" for="ch" forName="Accent7" refType="h" fact="0.1963"/>
              <dgm:constr type="l" for="ch" forName="Parent1" refType="w" fact="0.1171"/>
              <dgm:constr type="t" for="ch" forName="Parent1" refType="h" fact="0.0827"/>
              <dgm:constr type="w" for="ch" forName="Parent1" refType="w" fact="0.2975"/>
              <dgm:constr type="h" for="ch" forName="Parent1" refType="h" fact="0.0637"/>
              <dgm:constr type="l" for="ch" forName="Parent2" refType="w" fact="0.2658"/>
              <dgm:constr type="t" for="ch" forName="Parent2" refType="h" fact="0.2142"/>
              <dgm:constr type="w" for="ch" forName="Parent2" refType="w" fact="0.2975"/>
              <dgm:constr type="h" for="ch" forName="Parent2" refType="h" fact="0.0637"/>
              <dgm:constr type="l" for="ch" forName="Parent3" refType="w" fact="0.1171"/>
              <dgm:constr type="t" for="ch" forName="Parent3" refType="h" fact="0.3457"/>
              <dgm:constr type="w" for="ch" forName="Parent3" refType="w" fact="0.2975"/>
              <dgm:constr type="h" for="ch" forName="Parent3" refType="h" fact="0.0637"/>
              <dgm:constr type="l" for="ch" forName="Parent4" refType="w" fact="0.2658"/>
              <dgm:constr type="t" for="ch" forName="Parent4" refType="h" fact="0.4772"/>
              <dgm:constr type="w" for="ch" forName="Parent4" refType="w" fact="0.2975"/>
              <dgm:constr type="h" for="ch" forName="Parent4" refType="h" fact="0.0637"/>
              <dgm:constr type="l" for="ch" forName="Parent5" refType="w" fact="0.1171"/>
              <dgm:constr type="t" for="ch" forName="Parent5" refType="h" fact="0.6085"/>
              <dgm:constr type="w" for="ch" forName="Parent5" refType="w" fact="0.2975"/>
              <dgm:constr type="h" for="ch" forName="Parent5" refType="h" fact="0.0637"/>
              <dgm:constr type="l" for="ch" forName="Parent6" refType="w" fact="0.2658"/>
              <dgm:constr type="t" for="ch" forName="Parent6" refType="h" fact="0.74"/>
              <dgm:constr type="w" for="ch" forName="Parent6" refType="w" fact="0.2975"/>
              <dgm:constr type="h" for="ch" forName="Parent6" refType="h" fact="0.0637"/>
              <dgm:constr type="l" for="ch" forName="Parent7" refType="w" fact="0.1171"/>
              <dgm:constr type="t" for="ch" forName="Parent7" refType="h" fact="0.8715"/>
              <dgm:constr type="w" for="ch" forName="Parent7" refType="w" fact="0.2975"/>
              <dgm:constr type="h" for="ch" forName="Parent7" refType="h" fact="0.0637"/>
              <dgm:constr type="l" for="ch" forName="Child1" refType="w" fact="0.5348"/>
              <dgm:constr type="t" for="ch" forName="Child1" refType="h" fact="0.0678"/>
              <dgm:constr type="w" for="ch" forName="Child1" refType="w" fact="0.3196"/>
              <dgm:constr type="h" for="ch" forName="Child1" refType="h" fact="0.0908"/>
              <dgm:constr type="l" for="ch" forName="Child2" refType="w" fact="0.6804"/>
              <dgm:constr type="t" for="ch" forName="Child2" refType="h" fact="0.2006"/>
              <dgm:constr type="w" for="ch" forName="Child2" refType="w" fact="0.3196"/>
              <dgm:constr type="h" for="ch" forName="Child2" refType="h" fact="0.0908"/>
              <dgm:constr type="l" for="ch" forName="Child3" refType="w" fact="0.5348"/>
              <dgm:constr type="t" for="ch" forName="Child3" refType="h" fact="0.3308"/>
              <dgm:constr type="w" for="ch" forName="Child3" refType="w" fact="0.3196"/>
              <dgm:constr type="h" for="ch" forName="Child3" refType="h" fact="0.0908"/>
              <dgm:constr type="l" for="ch" forName="Child4" refType="w" fact="0.6804"/>
              <dgm:constr type="t" for="ch" forName="Child4" refType="h" fact="0.4623"/>
              <dgm:constr type="w" for="ch" forName="Child4" refType="w" fact="0.3196"/>
              <dgm:constr type="h" for="ch" forName="Child4" refType="h" fact="0.0908"/>
              <dgm:constr type="l" for="ch" forName="Child5" refType="w" fact="0.5348"/>
              <dgm:constr type="t" for="ch" forName="Child5" refType="h" fact="0.5936"/>
              <dgm:constr type="w" for="ch" forName="Child5" refType="w" fact="0.3196"/>
              <dgm:constr type="h" for="ch" forName="Child5" refType="h" fact="0.0908"/>
              <dgm:constr type="l" for="ch" forName="Child6" refType="w" fact="0.6804"/>
              <dgm:constr type="t" for="ch" forName="Child6" refType="h" fact="0.7251"/>
              <dgm:constr type="w" for="ch" forName="Child6" refType="w" fact="0.3196"/>
              <dgm:constr type="h" for="ch" forName="Child6" refType="h" fact="0.0908"/>
              <dgm:constr type="l" for="ch" forName="Child7" refType="w" fact="0.5348"/>
              <dgm:constr type="t" for="ch" forName="Child7" refType="h" fact="0.8579"/>
              <dgm:constr type="w" for="ch" forName="Child7" refType="w" fact="0.3196"/>
              <dgm:constr type="h" for="ch" forName="Child7" refType="h" fact="0.0908"/>
            </dgm:constrLst>
          </dgm:else>
        </dgm:choose>
      </dgm:else>
    </dgm:choose>
    <dgm:forEach name="wrapper" axis="self" ptType="parTrans">
      <dgm:forEach name="accentRepeat" axis="self">
        <dgm:layoutNode name="Accent" styleLbl="node1">
          <dgm:alg type="sp"/>
          <dgm:choose name="Name20">
            <dgm:if name="Name21" func="var" arg="dir" op="equ" val="norm">
              <dgm:choose name="Name22">
                <dgm:if name="Name23" axis="precedSib" ptType="node" func="cnt" op="equ" val="0">
                  <dgm:choose name="Name24">
                    <dgm:if name="Name25" axis="followSib" ptType="node" func="cnt" op="equ" val="0">
                      <dgm:shape xmlns:r="http://schemas.openxmlformats.org/officeDocument/2006/relationships" type="circularArrow" r:blip="">
                        <dgm:adjLst>
                          <dgm:adj idx="1" val="0.1098"/>
                          <dgm:adj idx="2" val="19.0387"/>
                          <dgm:adj idx="3" val="150"/>
                          <dgm:adj idx="4" val="180"/>
                          <dgm:adj idx="5" val="0.125"/>
                        </dgm:adjLst>
                      </dgm:shape>
                    </dgm:if>
                    <dgm:else name="Name26">
                      <dgm:shape xmlns:r="http://schemas.openxmlformats.org/officeDocument/2006/relationships" type="circularArrow" r:blip="">
                        <dgm:adjLst>
                          <dgm:adj idx="1" val="0.1098"/>
                          <dgm:adj idx="2" val="19.0387"/>
                          <dgm:adj idx="3" val="75"/>
                          <dgm:adj idx="4" val="180"/>
                          <dgm:adj idx="5" val="0.125"/>
                        </dgm:adjLst>
                      </dgm:shape>
                    </dgm:else>
                  </dgm:choose>
                </dgm:if>
                <dgm:else name="Name27">
                  <dgm:choose name="Name28">
                    <dgm:if name="Name29" axis="followSib" ptType="node" func="cnt" op="equ" val="0">
                      <dgm:choose name="Name30">
                        <dgm:if name="Name31" axis="precedSib" ptType="node" func="cnt" op="equ" val="1">
                          <dgm:shape xmlns:r="http://schemas.openxmlformats.org/officeDocument/2006/relationships" type="blockArc" r:blip="">
                            <dgm:adjLst>
                              <dgm:adj idx="1" val="0"/>
                              <dgm:adj idx="2" val="-45"/>
                              <dgm:adj idx="3" val="0.1274"/>
                            </dgm:adjLst>
                          </dgm:shape>
                        </dgm:if>
                        <dgm:if name="Name32" axis="precedSib" ptType="node" func="cnt" op="equ" val="2">
                          <dgm:shape xmlns:r="http://schemas.openxmlformats.org/officeDocument/2006/relationships" type="blockArc" r:blip="">
                            <dgm:adjLst>
                              <dgm:adj idx="1" val="-135"/>
                              <dgm:adj idx="2" val="180"/>
                              <dgm:adj idx="3" val="0.1274"/>
                            </dgm:adjLst>
                          </dgm:shape>
                        </dgm:if>
                        <dgm:if name="Name33" axis="precedSib" ptType="node" func="cnt" op="equ" val="3">
                          <dgm:shape xmlns:r="http://schemas.openxmlformats.org/officeDocument/2006/relationships" type="blockArc" r:blip="">
                            <dgm:adjLst>
                              <dgm:adj idx="1" val="0"/>
                              <dgm:adj idx="2" val="-45"/>
                              <dgm:adj idx="3" val="0.1274"/>
                            </dgm:adjLst>
                          </dgm:shape>
                        </dgm:if>
                        <dgm:if name="Name34" axis="precedSib" ptType="node" func="cnt" op="equ" val="4">
                          <dgm:shape xmlns:r="http://schemas.openxmlformats.org/officeDocument/2006/relationships" type="blockArc" r:blip="">
                            <dgm:adjLst>
                              <dgm:adj idx="1" val="-135"/>
                              <dgm:adj idx="2" val="180"/>
                              <dgm:adj idx="3" val="0.1274"/>
                            </dgm:adjLst>
                          </dgm:shape>
                        </dgm:if>
                        <dgm:if name="Name35" axis="precedSib" ptType="node" func="cnt" op="equ" val="5">
                          <dgm:shape xmlns:r="http://schemas.openxmlformats.org/officeDocument/2006/relationships" type="blockArc" r:blip="">
                            <dgm:adjLst>
                              <dgm:adj idx="1" val="0"/>
                              <dgm:adj idx="2" val="-45"/>
                              <dgm:adj idx="3" val="0.1274"/>
                            </dgm:adjLst>
                          </dgm:shape>
                        </dgm:if>
                        <dgm:if name="Name36" axis="precedSib" ptType="node" func="cnt" op="equ" val="6">
                          <dgm:shape xmlns:r="http://schemas.openxmlformats.org/officeDocument/2006/relationships" type="blockArc" r:blip="">
                            <dgm:adjLst>
                              <dgm:adj idx="1" val="-135"/>
                              <dgm:adj idx="2" val="180"/>
                              <dgm:adj idx="3" val="0.1274"/>
                            </dgm:adjLst>
                          </dgm:shape>
                        </dgm:if>
                        <dgm:else name="Name37"/>
                      </dgm:choose>
                    </dgm:if>
                    <dgm:else name="Name38">
                      <dgm:choose name="Name39">
                        <dgm:if name="Name40" axis="precedSib" ptType="node" func="cnt" op="equ" val="0">
                          <dgm:shape xmlns:r="http://schemas.openxmlformats.org/officeDocument/2006/relationships" type="blockArc" r:blip="">
                            <dgm:adjLst>
                              <dgm:adj idx="1" val="-133.1632"/>
                              <dgm:adj idx="2" val="65"/>
                              <dgm:adj idx="3" val="0.13"/>
                            </dgm:adjLst>
                          </dgm:shape>
                        </dgm:if>
                        <dgm:if name="Name41" axis="precedSib" ptType="node" func="cnt" op="equ" val="1">
                          <dgm:shape xmlns:r="http://schemas.openxmlformats.org/officeDocument/2006/relationships" type="leftCircularArrow" r:blip="">
                            <dgm:adjLst>
                              <dgm:adj idx="1" val="0.1098"/>
                              <dgm:adj idx="2" val="19.0387"/>
                              <dgm:adj idx="3" val="105"/>
                              <dgm:adj idx="4" val="-45"/>
                              <dgm:adj idx="5" val="0.125"/>
                            </dgm:adjLst>
                          </dgm:shape>
                        </dgm:if>
                        <dgm:if name="Name42" axis="precedSib" ptType="node" func="cnt" op="equ" val="2">
                          <dgm:shape xmlns:r="http://schemas.openxmlformats.org/officeDocument/2006/relationships" type="circularArrow" r:blip="">
                            <dgm:adjLst>
                              <dgm:adj idx="1" val="0.1098"/>
                              <dgm:adj idx="2" val="19.0387"/>
                              <dgm:adj idx="3" val="75"/>
                              <dgm:adj idx="4" val="-135"/>
                              <dgm:adj idx="5" val="0.125"/>
                            </dgm:adjLst>
                          </dgm:shape>
                        </dgm:if>
                        <dgm:if name="Name43" axis="precedSib" ptType="node" func="cnt" op="equ" val="3">
                          <dgm:shape xmlns:r="http://schemas.openxmlformats.org/officeDocument/2006/relationships" type="leftCircularArrow" r:blip="">
                            <dgm:adjLst>
                              <dgm:adj idx="1" val="0.1098"/>
                              <dgm:adj idx="2" val="19.0387"/>
                              <dgm:adj idx="3" val="105"/>
                              <dgm:adj idx="4" val="-45"/>
                              <dgm:adj idx="5" val="0.125"/>
                            </dgm:adjLst>
                          </dgm:shape>
                        </dgm:if>
                        <dgm:if name="Name44" axis="precedSib" ptType="node" func="cnt" op="equ" val="4">
                          <dgm:shape xmlns:r="http://schemas.openxmlformats.org/officeDocument/2006/relationships" type="circularArrow" r:blip="">
                            <dgm:adjLst>
                              <dgm:adj idx="1" val="0.1098"/>
                              <dgm:adj idx="2" val="19.0387"/>
                              <dgm:adj idx="3" val="75"/>
                              <dgm:adj idx="4" val="-135"/>
                              <dgm:adj idx="5" val="0.125"/>
                            </dgm:adjLst>
                          </dgm:shape>
                        </dgm:if>
                        <dgm:if name="Name45" axis="precedSib" ptType="node" func="cnt" op="equ" val="5">
                          <dgm:shape xmlns:r="http://schemas.openxmlformats.org/officeDocument/2006/relationships" type="leftCircularArrow" r:blip="">
                            <dgm:adjLst>
                              <dgm:adj idx="1" val="0.1098"/>
                              <dgm:adj idx="2" val="19.0387"/>
                              <dgm:adj idx="3" val="105"/>
                              <dgm:adj idx="4" val="-45"/>
                              <dgm:adj idx="5" val="0.125"/>
                            </dgm:adjLst>
                          </dgm:shape>
                        </dgm:if>
                        <dgm:if name="Name46" axis="precedSib" ptType="node" func="cnt" op="equ" val="6">
                          <dgm:shape xmlns:r="http://schemas.openxmlformats.org/officeDocument/2006/relationships" type="blockArc" r:blip="">
                            <dgm:adjLst>
                              <dgm:adj idx="1" val="-135"/>
                              <dgm:adj idx="2" val="180"/>
                              <dgm:adj idx="3" val="0.1274"/>
                            </dgm:adjLst>
                          </dgm:shape>
                        </dgm:if>
                        <dgm:else name="Name47"/>
                      </dgm:choose>
                    </dgm:else>
                  </dgm:choose>
                </dgm:else>
              </dgm:choose>
            </dgm:if>
            <dgm:else name="Name48">
              <dgm:choose name="Name49">
                <dgm:if name="Name50" axis="precedSib" ptType="node" func="cnt" op="equ" val="0">
                  <dgm:choose name="Name51">
                    <dgm:if name="Name52" axis="followSib" ptType="node" func="cnt" op="equ" val="0">
                      <dgm:shape xmlns:r="http://schemas.openxmlformats.org/officeDocument/2006/relationships" type="leftCircularArrow" r:blip="">
                        <dgm:adjLst>
                          <dgm:adj idx="1" val="0.1098"/>
                          <dgm:adj idx="2" val="19.0387"/>
                          <dgm:adj idx="3" val="30"/>
                          <dgm:adj idx="4" val="0"/>
                          <dgm:adj idx="5" val="0.125"/>
                        </dgm:adjLst>
                      </dgm:shape>
                    </dgm:if>
                    <dgm:else name="Name53">
                      <dgm:shape xmlns:r="http://schemas.openxmlformats.org/officeDocument/2006/relationships" type="leftCircularArrow" r:blip="">
                        <dgm:adjLst>
                          <dgm:adj idx="1" val="0.1098"/>
                          <dgm:adj idx="2" val="19.0387"/>
                          <dgm:adj idx="3" val="105"/>
                          <dgm:adj idx="4" val="0"/>
                          <dgm:adj idx="5" val="0.125"/>
                        </dgm:adjLst>
                      </dgm:shape>
                    </dgm:else>
                  </dgm:choose>
                </dgm:if>
                <dgm:else name="Name54">
                  <dgm:choose name="Name55">
                    <dgm:if name="Name56" axis="followSib" ptType="node" func="cnt" op="equ" val="0">
                      <dgm:choose name="Name57">
                        <dgm:if name="Name58" axis="precedSib" ptType="node" func="cnt" op="equ" val="1">
                          <dgm:shape xmlns:r="http://schemas.openxmlformats.org/officeDocument/2006/relationships" type="blockArc" r:blip="">
                            <dgm:adjLst>
                              <dgm:adj idx="1" val="-135"/>
                              <dgm:adj idx="2" val="180"/>
                              <dgm:adj idx="3" val="0.1274"/>
                            </dgm:adjLst>
                          </dgm:shape>
                        </dgm:if>
                        <dgm:if name="Name59" axis="precedSib" ptType="node" func="cnt" op="equ" val="2">
                          <dgm:shape xmlns:r="http://schemas.openxmlformats.org/officeDocument/2006/relationships" type="blockArc" r:blip="">
                            <dgm:adjLst>
                              <dgm:adj idx="1" val="0"/>
                              <dgm:adj idx="2" val="-45"/>
                              <dgm:adj idx="3" val="0.1274"/>
                            </dgm:adjLst>
                          </dgm:shape>
                        </dgm:if>
                        <dgm:if name="Name60" axis="precedSib" ptType="node" func="cnt" op="equ" val="3">
                          <dgm:shape xmlns:r="http://schemas.openxmlformats.org/officeDocument/2006/relationships" type="blockArc" r:blip="">
                            <dgm:adjLst>
                              <dgm:adj idx="1" val="-135"/>
                              <dgm:adj idx="2" val="180"/>
                              <dgm:adj idx="3" val="0.1274"/>
                            </dgm:adjLst>
                          </dgm:shape>
                        </dgm:if>
                        <dgm:if name="Name61" axis="precedSib" ptType="node" func="cnt" op="equ" val="4">
                          <dgm:shape xmlns:r="http://schemas.openxmlformats.org/officeDocument/2006/relationships" type="blockArc" r:blip="">
                            <dgm:adjLst>
                              <dgm:adj idx="1" val="0"/>
                              <dgm:adj idx="2" val="-45"/>
                              <dgm:adj idx="3" val="0.1274"/>
                            </dgm:adjLst>
                          </dgm:shape>
                        </dgm:if>
                        <dgm:if name="Name62" axis="precedSib" ptType="node" func="cnt" op="equ" val="5">
                          <dgm:shape xmlns:r="http://schemas.openxmlformats.org/officeDocument/2006/relationships" type="blockArc" r:blip="">
                            <dgm:adjLst>
                              <dgm:adj idx="1" val="-135"/>
                              <dgm:adj idx="2" val="180"/>
                              <dgm:adj idx="3" val="0.1274"/>
                            </dgm:adjLst>
                          </dgm:shape>
                        </dgm:if>
                        <dgm:if name="Name63" axis="precedSib" ptType="node" func="cnt" op="equ" val="6">
                          <dgm:shape xmlns:r="http://schemas.openxmlformats.org/officeDocument/2006/relationships" type="blockArc" r:blip="">
                            <dgm:adjLst>
                              <dgm:adj idx="1" val="0"/>
                              <dgm:adj idx="2" val="-45"/>
                              <dgm:adj idx="3" val="0.1274"/>
                            </dgm:adjLst>
                          </dgm:shape>
                        </dgm:if>
                        <dgm:else name="Name64"/>
                      </dgm:choose>
                    </dgm:if>
                    <dgm:else name="Name65">
                      <dgm:choose name="Name66">
                        <dgm:if name="Name67" axis="precedSib" ptType="node" func="cnt" op="equ" val="0">
                          <dgm:shape xmlns:r="http://schemas.openxmlformats.org/officeDocument/2006/relationships" type="blockArc" r:blip="">
                            <dgm:adjLst>
                              <dgm:adj idx="1" val="-133.1632"/>
                              <dgm:adj idx="2" val="65"/>
                              <dgm:adj idx="3" val="0.13"/>
                            </dgm:adjLst>
                          </dgm:shape>
                        </dgm:if>
                        <dgm:if name="Name68" axis="precedSib" ptType="node" func="cnt" op="equ" val="1">
                          <dgm:shape xmlns:r="http://schemas.openxmlformats.org/officeDocument/2006/relationships" type="circularArrow" r:blip="">
                            <dgm:adjLst>
                              <dgm:adj idx="1" val="0.1098"/>
                              <dgm:adj idx="2" val="19.0387"/>
                              <dgm:adj idx="3" val="75"/>
                              <dgm:adj idx="4" val="-135"/>
                              <dgm:adj idx="5" val="0.125"/>
                            </dgm:adjLst>
                          </dgm:shape>
                        </dgm:if>
                        <dgm:if name="Name69" axis="precedSib" ptType="node" func="cnt" op="equ" val="2">
                          <dgm:shape xmlns:r="http://schemas.openxmlformats.org/officeDocument/2006/relationships" type="leftCircularArrow" r:blip="">
                            <dgm:adjLst>
                              <dgm:adj idx="1" val="0.1098"/>
                              <dgm:adj idx="2" val="19.0387"/>
                              <dgm:adj idx="3" val="105"/>
                              <dgm:adj idx="4" val="-45"/>
                              <dgm:adj idx="5" val="0.125"/>
                            </dgm:adjLst>
                          </dgm:shape>
                        </dgm:if>
                        <dgm:if name="Name70" axis="precedSib" ptType="node" func="cnt" op="equ" val="3">
                          <dgm:shape xmlns:r="http://schemas.openxmlformats.org/officeDocument/2006/relationships" type="circularArrow" r:blip="">
                            <dgm:adjLst>
                              <dgm:adj idx="1" val="0.1098"/>
                              <dgm:adj idx="2" val="19.0387"/>
                              <dgm:adj idx="3" val="75"/>
                              <dgm:adj idx="4" val="-135"/>
                              <dgm:adj idx="5" val="0.125"/>
                            </dgm:adjLst>
                          </dgm:shape>
                        </dgm:if>
                        <dgm:if name="Name71" axis="precedSib" ptType="node" func="cnt" op="equ" val="4">
                          <dgm:shape xmlns:r="http://schemas.openxmlformats.org/officeDocument/2006/relationships" type="leftCircularArrow" r:blip="">
                            <dgm:adjLst>
                              <dgm:adj idx="1" val="0.1098"/>
                              <dgm:adj idx="2" val="19.0387"/>
                              <dgm:adj idx="3" val="105"/>
                              <dgm:adj idx="4" val="-45"/>
                              <dgm:adj idx="5" val="0.125"/>
                            </dgm:adjLst>
                          </dgm:shape>
                        </dgm:if>
                        <dgm:if name="Name72" axis="precedSib" ptType="node" func="cnt" op="equ" val="5">
                          <dgm:shape xmlns:r="http://schemas.openxmlformats.org/officeDocument/2006/relationships" type="circularArrow" r:blip="">
                            <dgm:adjLst>
                              <dgm:adj idx="1" val="0.1098"/>
                              <dgm:adj idx="2" val="19.0387"/>
                              <dgm:adj idx="3" val="75"/>
                              <dgm:adj idx="4" val="-135"/>
                              <dgm:adj idx="5" val="0.125"/>
                            </dgm:adjLst>
                          </dgm:shape>
                        </dgm:if>
                        <dgm:if name="Name73" axis="precedSib" ptType="node" func="cnt" op="equ" val="6">
                          <dgm:shape xmlns:r="http://schemas.openxmlformats.org/officeDocument/2006/relationships" type="blockArc" r:blip="">
                            <dgm:adjLst>
                              <dgm:adj idx="1" val="0"/>
                              <dgm:adj idx="2" val="-45"/>
                              <dgm:adj idx="3" val="0.1274"/>
                            </dgm:adjLst>
                          </dgm:shape>
                        </dgm:if>
                        <dgm:else name="Name74"/>
                      </dgm:choose>
                    </dgm:else>
                  </dgm:choose>
                </dgm:else>
              </dgm:choose>
            </dgm:else>
          </dgm:choose>
          <dgm:presOf/>
        </dgm:layoutNode>
      </dgm:forEach>
    </dgm:forEach>
    <dgm:forEach name="Name75" axis="ch" ptType="node" cnt="1">
      <dgm:layoutNode name="Accent1">
        <dgm:alg type="sp"/>
        <dgm:shape xmlns:r="http://schemas.openxmlformats.org/officeDocument/2006/relationships" r:blip="">
          <dgm:adjLst/>
        </dgm:shape>
        <dgm:presOf/>
        <dgm:constrLst/>
        <dgm:forEach name="Name76" ref="accentRepeat"/>
      </dgm:layoutNode>
      <dgm:choose name="Name77">
        <dgm:if name="Name78" axis="ch" ptType="node" func="cnt" op="gte" val="1">
          <dgm:layoutNode name="Child1"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79"/>
      </dgm:choose>
      <dgm:layoutNode name="Parent1"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80" axis="ch" ptType="node" st="2" cnt="1">
      <dgm:layoutNode name="Accent2">
        <dgm:alg type="sp"/>
        <dgm:shape xmlns:r="http://schemas.openxmlformats.org/officeDocument/2006/relationships" r:blip="">
          <dgm:adjLst/>
        </dgm:shape>
        <dgm:presOf/>
        <dgm:constrLst/>
        <dgm:forEach name="Name81" ref="accentRepeat"/>
      </dgm:layoutNode>
      <dgm:choose name="Name82">
        <dgm:if name="Name83" axis="ch" ptType="node" func="cnt" op="gte" val="1">
          <dgm:layoutNode name="Child2"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84"/>
      </dgm:choose>
      <dgm:layoutNode name="Parent2"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85" axis="ch" ptType="node" st="3" cnt="1">
      <dgm:layoutNode name="Accent3">
        <dgm:alg type="sp"/>
        <dgm:shape xmlns:r="http://schemas.openxmlformats.org/officeDocument/2006/relationships" r:blip="">
          <dgm:adjLst/>
        </dgm:shape>
        <dgm:presOf/>
        <dgm:constrLst/>
        <dgm:forEach name="Name86" ref="accentRepeat"/>
      </dgm:layoutNode>
      <dgm:choose name="Name87">
        <dgm:if name="Name88" axis="ch" ptType="node" func="cnt" op="gte" val="1">
          <dgm:layoutNode name="Child3"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89"/>
      </dgm:choose>
      <dgm:layoutNode name="Parent3"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90" axis="ch" ptType="node" st="4" cnt="1">
      <dgm:layoutNode name="Accent4">
        <dgm:alg type="sp"/>
        <dgm:shape xmlns:r="http://schemas.openxmlformats.org/officeDocument/2006/relationships" r:blip="">
          <dgm:adjLst/>
        </dgm:shape>
        <dgm:presOf/>
        <dgm:constrLst/>
        <dgm:forEach name="Name91" ref="accentRepeat"/>
      </dgm:layoutNode>
      <dgm:choose name="Name92">
        <dgm:if name="Name93" axis="ch" ptType="node" func="cnt" op="gte" val="1">
          <dgm:layoutNode name="Child4"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94"/>
      </dgm:choose>
      <dgm:layoutNode name="Parent4"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95" axis="ch" ptType="node" st="5" cnt="1">
      <dgm:layoutNode name="Accent5">
        <dgm:alg type="sp"/>
        <dgm:shape xmlns:r="http://schemas.openxmlformats.org/officeDocument/2006/relationships" r:blip="">
          <dgm:adjLst/>
        </dgm:shape>
        <dgm:presOf/>
        <dgm:constrLst/>
        <dgm:forEach name="Name96" ref="accentRepeat"/>
      </dgm:layoutNode>
      <dgm:choose name="Name97">
        <dgm:if name="Name98" axis="ch" ptType="node" func="cnt" op="gte" val="1">
          <dgm:layoutNode name="Child5"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99"/>
      </dgm:choose>
      <dgm:layoutNode name="Parent5"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100" axis="ch" ptType="node" st="6" cnt="1">
      <dgm:layoutNode name="Accent6">
        <dgm:alg type="sp"/>
        <dgm:shape xmlns:r="http://schemas.openxmlformats.org/officeDocument/2006/relationships" r:blip="">
          <dgm:adjLst/>
        </dgm:shape>
        <dgm:presOf/>
        <dgm:constrLst/>
        <dgm:forEach name="Name101" ref="accentRepeat"/>
      </dgm:layoutNode>
      <dgm:choose name="Name102">
        <dgm:if name="Name103" axis="ch" ptType="node" func="cnt" op="gte" val="1">
          <dgm:layoutNode name="Child6"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104"/>
      </dgm:choose>
      <dgm:layoutNode name="Parent6"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105" axis="ch" ptType="node" st="7" cnt="1">
      <dgm:layoutNode name="Accent7">
        <dgm:alg type="sp"/>
        <dgm:shape xmlns:r="http://schemas.openxmlformats.org/officeDocument/2006/relationships" r:blip="">
          <dgm:adjLst/>
        </dgm:shape>
        <dgm:presOf/>
        <dgm:constrLst/>
        <dgm:forEach name="Name106" ref="accentRepeat"/>
      </dgm:layoutNode>
      <dgm:choose name="Name107">
        <dgm:if name="Name108" axis="ch" ptType="node" func="cnt" op="gte" val="1">
          <dgm:layoutNode name="Child7"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109"/>
      </dgm:choose>
      <dgm:layoutNode name="Parent7"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drawing1.xml><?xml version="1.0" encoding="utf-8"?>
<c:userShapes xmlns:c="http://schemas.openxmlformats.org/drawingml/2006/chart">
  <cdr:relSizeAnchor xmlns:cdr="http://schemas.openxmlformats.org/drawingml/2006/chartDrawing">
    <cdr:from>
      <cdr:x>0.07661</cdr:x>
      <cdr:y>0.92242</cdr:y>
    </cdr:from>
    <cdr:to>
      <cdr:x>0.61018</cdr:x>
      <cdr:y>0.98072</cdr:y>
    </cdr:to>
    <cdr:sp macro="" textlink="">
      <cdr:nvSpPr>
        <cdr:cNvPr id="2" name="TextBox 1">
          <a:extLst xmlns:a="http://schemas.openxmlformats.org/drawingml/2006/main">
            <a:ext uri="{FF2B5EF4-FFF2-40B4-BE49-F238E27FC236}">
              <a16:creationId xmlns:a16="http://schemas.microsoft.com/office/drawing/2014/main" id="{50EAABE1-DE61-4051-85FF-DDF925F1A7F0}"/>
            </a:ext>
          </a:extLst>
        </cdr:cNvPr>
        <cdr:cNvSpPr txBox="1"/>
      </cdr:nvSpPr>
      <cdr:spPr>
        <a:xfrm xmlns:a="http://schemas.openxmlformats.org/drawingml/2006/main">
          <a:off x="268514" y="3456370"/>
          <a:ext cx="1870109" cy="218447"/>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sz="900" dirty="0"/>
            <a:t>Source:</a:t>
          </a:r>
          <a:r>
            <a:rPr lang="en-US" sz="900" baseline="0" dirty="0"/>
            <a:t> Country Authorities.</a:t>
          </a:r>
          <a:endParaRPr lang="en-US" sz="900" dirty="0"/>
        </a:p>
      </cdr:txBody>
    </cdr:sp>
  </cdr:relSizeAnchor>
</c:userShapes>
</file>

<file path=ppt/drawings/drawing2.xml><?xml version="1.0" encoding="utf-8"?>
<c:userShapes xmlns:c="http://schemas.openxmlformats.org/drawingml/2006/chart">
  <cdr:relSizeAnchor xmlns:cdr="http://schemas.openxmlformats.org/drawingml/2006/chartDrawing">
    <cdr:from>
      <cdr:x>0.0649</cdr:x>
      <cdr:y>0.89697</cdr:y>
    </cdr:from>
    <cdr:to>
      <cdr:x>0.7766</cdr:x>
      <cdr:y>0.95702</cdr:y>
    </cdr:to>
    <cdr:sp macro="" textlink="">
      <cdr:nvSpPr>
        <cdr:cNvPr id="3" name="TextBox 2">
          <a:extLst xmlns:a="http://schemas.openxmlformats.org/drawingml/2006/main">
            <a:ext uri="{FF2B5EF4-FFF2-40B4-BE49-F238E27FC236}">
              <a16:creationId xmlns:a16="http://schemas.microsoft.com/office/drawing/2014/main" id="{C21129FB-2683-42AF-83ED-B0D3932B8355}"/>
            </a:ext>
          </a:extLst>
        </cdr:cNvPr>
        <cdr:cNvSpPr txBox="1"/>
      </cdr:nvSpPr>
      <cdr:spPr>
        <a:xfrm xmlns:a="http://schemas.openxmlformats.org/drawingml/2006/main">
          <a:off x="256232" y="3592864"/>
          <a:ext cx="2809873" cy="240544"/>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800" dirty="0">
              <a:effectLst/>
              <a:latin typeface="+mn-lt"/>
              <a:ea typeface="+mn-ea"/>
              <a:cs typeface="+mn-cs"/>
            </a:rPr>
            <a:t>Sources: IMF staff calculations.</a:t>
          </a:r>
          <a:endParaRPr lang="en-US" sz="800" dirty="0"/>
        </a:p>
      </cdr:txBody>
    </cdr:sp>
  </cdr:relSizeAnchor>
  <cdr:relSizeAnchor xmlns:cdr="http://schemas.openxmlformats.org/drawingml/2006/chartDrawing">
    <cdr:from>
      <cdr:x>0.9625</cdr:x>
      <cdr:y>0.4021</cdr:y>
    </cdr:from>
    <cdr:to>
      <cdr:x>0.99751</cdr:x>
      <cdr:y>0.49501</cdr:y>
    </cdr:to>
    <cdr:sp macro="" textlink="">
      <cdr:nvSpPr>
        <cdr:cNvPr id="2" name="Arrow: Up 1">
          <a:extLst xmlns:a="http://schemas.openxmlformats.org/drawingml/2006/main">
            <a:ext uri="{FF2B5EF4-FFF2-40B4-BE49-F238E27FC236}">
              <a16:creationId xmlns:a16="http://schemas.microsoft.com/office/drawing/2014/main" id="{E5566609-C20C-4323-9524-D352CCC039ED}"/>
            </a:ext>
          </a:extLst>
        </cdr:cNvPr>
        <cdr:cNvSpPr/>
      </cdr:nvSpPr>
      <cdr:spPr>
        <a:xfrm xmlns:a="http://schemas.openxmlformats.org/drawingml/2006/main">
          <a:off x="3800059" y="1610640"/>
          <a:ext cx="138223" cy="372139"/>
        </a:xfrm>
        <a:prstGeom xmlns:a="http://schemas.openxmlformats.org/drawingml/2006/main" prst="upArrow">
          <a:avLst/>
        </a:prstGeom>
      </cdr:spPr>
      <cdr:style>
        <a:lnRef xmlns:a="http://schemas.openxmlformats.org/drawingml/2006/main" idx="2">
          <a:schemeClr val="accent4">
            <a:shade val="50000"/>
          </a:schemeClr>
        </a:lnRef>
        <a:fillRef xmlns:a="http://schemas.openxmlformats.org/drawingml/2006/main" idx="1">
          <a:schemeClr val="accent4"/>
        </a:fillRef>
        <a:effectRef xmlns:a="http://schemas.openxmlformats.org/drawingml/2006/main" idx="0">
          <a:schemeClr val="accent4"/>
        </a:effectRef>
        <a:fontRef xmlns:a="http://schemas.openxmlformats.org/drawingml/2006/main" idx="minor">
          <a:schemeClr val="lt1"/>
        </a:fontRef>
      </cdr:style>
      <cdr:txBody>
        <a:bodyPr xmlns:a="http://schemas.openxmlformats.org/drawingml/2006/main" vertOverflow="clip"/>
        <a:lstStyle xmlns:a="http://schemas.openxmlformats.org/drawingml/2006/main"/>
        <a:p xmlns:a="http://schemas.openxmlformats.org/drawingml/2006/main">
          <a:endParaRPr lang="en-US"/>
        </a:p>
      </cdr:txBody>
    </cdr:sp>
  </cdr:relSizeAnchor>
  <cdr:relSizeAnchor xmlns:cdr="http://schemas.openxmlformats.org/drawingml/2006/chartDrawing">
    <cdr:from>
      <cdr:x>0.96386</cdr:x>
      <cdr:y>0.5534</cdr:y>
    </cdr:from>
    <cdr:to>
      <cdr:x>0.99618</cdr:x>
      <cdr:y>0.64631</cdr:y>
    </cdr:to>
    <cdr:sp macro="" textlink="">
      <cdr:nvSpPr>
        <cdr:cNvPr id="4" name="Arrow: Down 3">
          <a:extLst xmlns:a="http://schemas.openxmlformats.org/drawingml/2006/main">
            <a:ext uri="{FF2B5EF4-FFF2-40B4-BE49-F238E27FC236}">
              <a16:creationId xmlns:a16="http://schemas.microsoft.com/office/drawing/2014/main" id="{42C3D3EF-0AC0-47F7-99D9-5D01DBC72056}"/>
            </a:ext>
          </a:extLst>
        </cdr:cNvPr>
        <cdr:cNvSpPr/>
      </cdr:nvSpPr>
      <cdr:spPr>
        <a:xfrm xmlns:a="http://schemas.openxmlformats.org/drawingml/2006/main">
          <a:off x="3805433" y="2216696"/>
          <a:ext cx="127591" cy="372140"/>
        </a:xfrm>
        <a:prstGeom xmlns:a="http://schemas.openxmlformats.org/drawingml/2006/main" prst="downArrow">
          <a:avLst/>
        </a:prstGeom>
      </cdr:spPr>
      <cdr:style>
        <a:lnRef xmlns:a="http://schemas.openxmlformats.org/drawingml/2006/main" idx="2">
          <a:schemeClr val="accent5">
            <a:shade val="50000"/>
          </a:schemeClr>
        </a:lnRef>
        <a:fillRef xmlns:a="http://schemas.openxmlformats.org/drawingml/2006/main" idx="1">
          <a:schemeClr val="accent5"/>
        </a:fillRef>
        <a:effectRef xmlns:a="http://schemas.openxmlformats.org/drawingml/2006/main" idx="0">
          <a:schemeClr val="accent5"/>
        </a:effectRef>
        <a:fontRef xmlns:a="http://schemas.openxmlformats.org/drawingml/2006/main" idx="minor">
          <a:schemeClr val="lt1"/>
        </a:fontRef>
      </cdr:style>
      <cdr:txBody>
        <a:bodyPr xmlns:a="http://schemas.openxmlformats.org/drawingml/2006/main" vertOverflow="clip"/>
        <a:lstStyle xmlns:a="http://schemas.openxmlformats.org/drawingml/2006/main"/>
        <a:p xmlns:a="http://schemas.openxmlformats.org/drawingml/2006/main">
          <a:endParaRPr lang="en-US"/>
        </a:p>
      </cdr:txBody>
    </cdr:sp>
  </cdr:relSizeAnchor>
</c:userShapes>
</file>

<file path=ppt/drawings/drawing3.xml><?xml version="1.0" encoding="utf-8"?>
<c:userShapes xmlns:c="http://schemas.openxmlformats.org/drawingml/2006/chart">
  <cdr:relSizeAnchor xmlns:cdr="http://schemas.openxmlformats.org/drawingml/2006/chartDrawing">
    <cdr:from>
      <cdr:x>0.0034</cdr:x>
      <cdr:y>0.91577</cdr:y>
    </cdr:from>
    <cdr:to>
      <cdr:x>1</cdr:x>
      <cdr:y>0.98905</cdr:y>
    </cdr:to>
    <cdr:sp macro="" textlink="">
      <cdr:nvSpPr>
        <cdr:cNvPr id="3" name="TextBox 4">
          <a:extLst xmlns:a="http://schemas.openxmlformats.org/drawingml/2006/main">
            <a:ext uri="{FF2B5EF4-FFF2-40B4-BE49-F238E27FC236}">
              <a16:creationId xmlns:a16="http://schemas.microsoft.com/office/drawing/2014/main" id="{D3C6D812-5EE5-4024-B3E2-CBAEB2B722EA}"/>
            </a:ext>
          </a:extLst>
        </cdr:cNvPr>
        <cdr:cNvSpPr txBox="1"/>
      </cdr:nvSpPr>
      <cdr:spPr>
        <a:xfrm xmlns:a="http://schemas.openxmlformats.org/drawingml/2006/main">
          <a:off x="13869" y="3628441"/>
          <a:ext cx="4065136" cy="290349"/>
        </a:xfrm>
        <a:prstGeom xmlns:a="http://schemas.openxmlformats.org/drawingml/2006/main" prst="rect">
          <a:avLst/>
        </a:prstGeom>
        <a:noFill xmlns:a="http://schemas.openxmlformats.org/drawingml/2006/main"/>
      </cdr:spPr>
      <cdr:style>
        <a:lnRef xmlns:a="http://schemas.openxmlformats.org/drawingml/2006/main" idx="0">
          <a:scrgbClr r="0" g="0" b="0"/>
        </a:lnRef>
        <a:fillRef xmlns:a="http://schemas.openxmlformats.org/drawingml/2006/main" idx="0">
          <a:scrgbClr r="0" g="0" b="0"/>
        </a:fillRef>
        <a:effectRef xmlns:a="http://schemas.openxmlformats.org/drawingml/2006/main" idx="0">
          <a:scrgbClr r="0" g="0" b="0"/>
        </a:effectRef>
        <a:fontRef xmlns:a="http://schemas.openxmlformats.org/drawingml/2006/main" idx="minor">
          <a:schemeClr val="tx1"/>
        </a:fontRef>
      </cdr:style>
      <cdr:txBody>
        <a:bodyPr xmlns:a="http://schemas.openxmlformats.org/drawingml/2006/main" wrap="square" rtlCol="0" anchor="t">
          <a:noAutofit/>
        </a:bodyPr>
        <a:lstStyle xmlns:a="http://schemas.openxmlformats.org/drawingml/2006/main">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xmlns:a="http://schemas.openxmlformats.org/drawingml/2006/main">
          <a:r>
            <a:rPr lang="en-US" sz="800" dirty="0">
              <a:latin typeface="+mj-lt"/>
              <a:cs typeface="Calibri" panose="020F0502020204030204" pitchFamily="34" charset="0"/>
            </a:rPr>
            <a:t>Source: Barrett and others, 2020. </a:t>
          </a:r>
        </a:p>
      </cdr:txBody>
    </cdr:sp>
  </cdr:relSizeAnchor>
</c:userShapes>
</file>

<file path=ppt/drawings/drawing4.xml><?xml version="1.0" encoding="utf-8"?>
<c:userShapes xmlns:c="http://schemas.openxmlformats.org/drawingml/2006/chart">
  <cdr:relSizeAnchor xmlns:cdr="http://schemas.openxmlformats.org/drawingml/2006/chartDrawing">
    <cdr:from>
      <cdr:x>0.05476</cdr:x>
      <cdr:y>0.90067</cdr:y>
    </cdr:from>
    <cdr:to>
      <cdr:x>0.63185</cdr:x>
      <cdr:y>0.98048</cdr:y>
    </cdr:to>
    <cdr:sp macro="" textlink="">
      <cdr:nvSpPr>
        <cdr:cNvPr id="2" name="TextBox 1">
          <a:extLst xmlns:a="http://schemas.openxmlformats.org/drawingml/2006/main">
            <a:ext uri="{FF2B5EF4-FFF2-40B4-BE49-F238E27FC236}">
              <a16:creationId xmlns:a16="http://schemas.microsoft.com/office/drawing/2014/main" id="{6B745774-2985-4D78-98EA-58978863411F}"/>
            </a:ext>
          </a:extLst>
        </cdr:cNvPr>
        <cdr:cNvSpPr txBox="1"/>
      </cdr:nvSpPr>
      <cdr:spPr>
        <a:xfrm xmlns:a="http://schemas.openxmlformats.org/drawingml/2006/main">
          <a:off x="207167" y="3679505"/>
          <a:ext cx="2183332" cy="32606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800" dirty="0"/>
            <a:t>Source: IMF Staff Calculations. </a:t>
          </a:r>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88BDC3EE-A7EE-457E-A336-90CDBB669097}"/>
              </a:ext>
            </a:extLst>
          </p:cNvPr>
          <p:cNvSpPr>
            <a:spLocks noGrp="1"/>
          </p:cNvSpPr>
          <p:nvPr>
            <p:ph type="hdr" sz="quarter"/>
          </p:nvPr>
        </p:nvSpPr>
        <p:spPr>
          <a:xfrm>
            <a:off x="0" y="0"/>
            <a:ext cx="3170238" cy="481013"/>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7AF761D8-E644-4A71-B303-D1406E164B8E}"/>
              </a:ext>
            </a:extLst>
          </p:cNvPr>
          <p:cNvSpPr>
            <a:spLocks noGrp="1"/>
          </p:cNvSpPr>
          <p:nvPr>
            <p:ph type="dt" sz="quarter" idx="1"/>
          </p:nvPr>
        </p:nvSpPr>
        <p:spPr>
          <a:xfrm>
            <a:off x="4143375" y="0"/>
            <a:ext cx="3170238" cy="481013"/>
          </a:xfrm>
          <a:prstGeom prst="rect">
            <a:avLst/>
          </a:prstGeom>
        </p:spPr>
        <p:txBody>
          <a:bodyPr vert="horz" lIns="91440" tIns="45720" rIns="91440" bIns="45720" rtlCol="0"/>
          <a:lstStyle>
            <a:lvl1pPr algn="r">
              <a:defRPr sz="1200"/>
            </a:lvl1pPr>
          </a:lstStyle>
          <a:p>
            <a:fld id="{284DB788-5B67-4240-B150-A692BBEF9884}" type="datetimeFigureOut">
              <a:rPr lang="en-US" smtClean="0"/>
              <a:t>10/27/2022</a:t>
            </a:fld>
            <a:endParaRPr lang="en-US"/>
          </a:p>
        </p:txBody>
      </p:sp>
      <p:sp>
        <p:nvSpPr>
          <p:cNvPr id="4" name="Footer Placeholder 3">
            <a:extLst>
              <a:ext uri="{FF2B5EF4-FFF2-40B4-BE49-F238E27FC236}">
                <a16:creationId xmlns:a16="http://schemas.microsoft.com/office/drawing/2014/main" id="{3F3ECAF4-A1EC-48F6-A7E1-B6F758AD7BD6}"/>
              </a:ext>
            </a:extLst>
          </p:cNvPr>
          <p:cNvSpPr>
            <a:spLocks noGrp="1"/>
          </p:cNvSpPr>
          <p:nvPr>
            <p:ph type="ftr" sz="quarter" idx="2"/>
          </p:nvPr>
        </p:nvSpPr>
        <p:spPr>
          <a:xfrm>
            <a:off x="0" y="9120188"/>
            <a:ext cx="3170238" cy="481012"/>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E563B682-ECFE-41AB-B477-1BB1750A928B}"/>
              </a:ext>
            </a:extLst>
          </p:cNvPr>
          <p:cNvSpPr>
            <a:spLocks noGrp="1"/>
          </p:cNvSpPr>
          <p:nvPr>
            <p:ph type="sldNum" sz="quarter" idx="3"/>
          </p:nvPr>
        </p:nvSpPr>
        <p:spPr>
          <a:xfrm>
            <a:off x="4143375" y="9120188"/>
            <a:ext cx="3170238" cy="481012"/>
          </a:xfrm>
          <a:prstGeom prst="rect">
            <a:avLst/>
          </a:prstGeom>
        </p:spPr>
        <p:txBody>
          <a:bodyPr vert="horz" lIns="91440" tIns="45720" rIns="91440" bIns="45720" rtlCol="0" anchor="b"/>
          <a:lstStyle>
            <a:lvl1pPr algn="r">
              <a:defRPr sz="1200"/>
            </a:lvl1pPr>
          </a:lstStyle>
          <a:p>
            <a:fld id="{B595A7DD-BC24-4491-8E35-2C70FA3E79EF}" type="slidenum">
              <a:rPr lang="en-US" smtClean="0"/>
              <a:t>‹#›</a:t>
            </a:fld>
            <a:endParaRPr lang="en-US"/>
          </a:p>
        </p:txBody>
      </p:sp>
    </p:spTree>
    <p:extLst>
      <p:ext uri="{BB962C8B-B14F-4D97-AF65-F5344CB8AC3E}">
        <p14:creationId xmlns:p14="http://schemas.microsoft.com/office/powerpoint/2010/main" val="93316857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1727"/>
          </a:xfrm>
          <a:prstGeom prst="rect">
            <a:avLst/>
          </a:prstGeom>
        </p:spPr>
        <p:txBody>
          <a:bodyPr vert="horz" lIns="96661" tIns="48331" rIns="96661" bIns="48331" rtlCol="0"/>
          <a:lstStyle>
            <a:lvl1pPr algn="l">
              <a:defRPr sz="1300"/>
            </a:lvl1pPr>
          </a:lstStyle>
          <a:p>
            <a:endParaRPr lang="en-US"/>
          </a:p>
        </p:txBody>
      </p:sp>
      <p:sp>
        <p:nvSpPr>
          <p:cNvPr id="3" name="Date Placeholder 2"/>
          <p:cNvSpPr>
            <a:spLocks noGrp="1"/>
          </p:cNvSpPr>
          <p:nvPr>
            <p:ph type="dt" idx="1"/>
          </p:nvPr>
        </p:nvSpPr>
        <p:spPr>
          <a:xfrm>
            <a:off x="4143587" y="0"/>
            <a:ext cx="3169920" cy="481727"/>
          </a:xfrm>
          <a:prstGeom prst="rect">
            <a:avLst/>
          </a:prstGeom>
        </p:spPr>
        <p:txBody>
          <a:bodyPr vert="horz" lIns="96661" tIns="48331" rIns="96661" bIns="48331" rtlCol="0"/>
          <a:lstStyle>
            <a:lvl1pPr algn="r">
              <a:defRPr sz="1300"/>
            </a:lvl1pPr>
          </a:lstStyle>
          <a:p>
            <a:fld id="{3E224002-54F7-4B5B-92C4-70A5E3C6070C}" type="datetimeFigureOut">
              <a:rPr lang="en-US" smtClean="0"/>
              <a:t>10/27/2022</a:t>
            </a:fld>
            <a:endParaRPr lang="en-US"/>
          </a:p>
        </p:txBody>
      </p:sp>
      <p:sp>
        <p:nvSpPr>
          <p:cNvPr id="4" name="Slide Image Placeholder 3"/>
          <p:cNvSpPr>
            <a:spLocks noGrp="1" noRot="1" noChangeAspect="1"/>
          </p:cNvSpPr>
          <p:nvPr>
            <p:ph type="sldImg" idx="2"/>
          </p:nvPr>
        </p:nvSpPr>
        <p:spPr>
          <a:xfrm>
            <a:off x="777875" y="1200150"/>
            <a:ext cx="5759450" cy="3240088"/>
          </a:xfrm>
          <a:prstGeom prst="rect">
            <a:avLst/>
          </a:prstGeom>
          <a:noFill/>
          <a:ln w="12700">
            <a:solidFill>
              <a:prstClr val="black"/>
            </a:solidFill>
          </a:ln>
        </p:spPr>
        <p:txBody>
          <a:bodyPr vert="horz" lIns="96661" tIns="48331" rIns="96661" bIns="48331" rtlCol="0" anchor="ctr"/>
          <a:lstStyle/>
          <a:p>
            <a:endParaRPr lang="en-US"/>
          </a:p>
        </p:txBody>
      </p:sp>
      <p:sp>
        <p:nvSpPr>
          <p:cNvPr id="5" name="Notes Placeholder 4"/>
          <p:cNvSpPr>
            <a:spLocks noGrp="1"/>
          </p:cNvSpPr>
          <p:nvPr>
            <p:ph type="body" sz="quarter" idx="3"/>
          </p:nvPr>
        </p:nvSpPr>
        <p:spPr>
          <a:xfrm>
            <a:off x="731520" y="4620577"/>
            <a:ext cx="5852160" cy="3780473"/>
          </a:xfrm>
          <a:prstGeom prst="rect">
            <a:avLst/>
          </a:prstGeom>
        </p:spPr>
        <p:txBody>
          <a:bodyPr vert="horz" lIns="96661" tIns="48331" rIns="96661" bIns="48331"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119474"/>
            <a:ext cx="3169920" cy="481726"/>
          </a:xfrm>
          <a:prstGeom prst="rect">
            <a:avLst/>
          </a:prstGeom>
        </p:spPr>
        <p:txBody>
          <a:bodyPr vert="horz" lIns="96661" tIns="48331" rIns="96661" bIns="48331" rtlCol="0" anchor="b"/>
          <a:lstStyle>
            <a:lvl1pPr algn="l">
              <a:defRPr sz="1300"/>
            </a:lvl1pPr>
          </a:lstStyle>
          <a:p>
            <a:endParaRPr lang="en-US"/>
          </a:p>
        </p:txBody>
      </p:sp>
      <p:sp>
        <p:nvSpPr>
          <p:cNvPr id="7" name="Slide Number Placeholder 6"/>
          <p:cNvSpPr>
            <a:spLocks noGrp="1"/>
          </p:cNvSpPr>
          <p:nvPr>
            <p:ph type="sldNum" sz="quarter" idx="5"/>
          </p:nvPr>
        </p:nvSpPr>
        <p:spPr>
          <a:xfrm>
            <a:off x="4143587" y="9119474"/>
            <a:ext cx="3169920" cy="481726"/>
          </a:xfrm>
          <a:prstGeom prst="rect">
            <a:avLst/>
          </a:prstGeom>
        </p:spPr>
        <p:txBody>
          <a:bodyPr vert="horz" lIns="96661" tIns="48331" rIns="96661" bIns="48331" rtlCol="0" anchor="b"/>
          <a:lstStyle>
            <a:lvl1pPr algn="r">
              <a:defRPr sz="1300"/>
            </a:lvl1pPr>
          </a:lstStyle>
          <a:p>
            <a:fld id="{C9C10D6D-1C14-46E6-8989-9AB9F2590A04}" type="slidenum">
              <a:rPr lang="en-US" smtClean="0"/>
              <a:t>‹#›</a:t>
            </a:fld>
            <a:endParaRPr lang="en-US"/>
          </a:p>
        </p:txBody>
      </p:sp>
    </p:spTree>
    <p:extLst>
      <p:ext uri="{BB962C8B-B14F-4D97-AF65-F5344CB8AC3E}">
        <p14:creationId xmlns:p14="http://schemas.microsoft.com/office/powerpoint/2010/main" val="256237029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88950" y="735013"/>
            <a:ext cx="6513513" cy="366395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Tree>
    <p:extLst>
      <p:ext uri="{BB962C8B-B14F-4D97-AF65-F5344CB8AC3E}">
        <p14:creationId xmlns:p14="http://schemas.microsoft.com/office/powerpoint/2010/main" val="313836314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277419198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25000"/>
              </a:lnSpc>
              <a:spcBef>
                <a:spcPts val="800"/>
              </a:spcBef>
              <a:spcAft>
                <a:spcPts val="0"/>
              </a:spcAft>
            </a:pPr>
            <a:endParaRPr lang="en-US" sz="1900" dirty="0">
              <a:latin typeface="Arial" panose="020B0604020202020204" pitchFamily="34" charset="0"/>
              <a:ea typeface="Gulim"/>
              <a:cs typeface="Arial" panose="020B0604020202020204" pitchFamily="34" charset="0"/>
            </a:endParaRPr>
          </a:p>
        </p:txBody>
      </p:sp>
      <p:sp>
        <p:nvSpPr>
          <p:cNvPr id="4" name="Slide Number Placeholder 3"/>
          <p:cNvSpPr>
            <a:spLocks noGrp="1"/>
          </p:cNvSpPr>
          <p:nvPr>
            <p:ph type="sldNum" sz="quarter" idx="5"/>
          </p:nvPr>
        </p:nvSpPr>
        <p:spPr/>
        <p:txBody>
          <a:bodyPr/>
          <a:lstStyle/>
          <a:p>
            <a:pPr defTabSz="966612">
              <a:defRPr/>
            </a:pPr>
            <a:fld id="{7A64E2A1-001E-452C-BA12-752819F5EF79}" type="slidenum">
              <a:rPr lang="en-US">
                <a:solidFill>
                  <a:prstClr val="black"/>
                </a:solidFill>
                <a:latin typeface="Calibri" panose="020F0502020204030204"/>
              </a:rPr>
              <a:pPr defTabSz="966612">
                <a:defRPr/>
              </a:pPr>
              <a:t>2</a:t>
            </a:fld>
            <a:endParaRPr lang="en-US">
              <a:solidFill>
                <a:prstClr val="black"/>
              </a:solidFill>
              <a:latin typeface="Calibri" panose="020F0502020204030204"/>
            </a:endParaRPr>
          </a:p>
        </p:txBody>
      </p:sp>
    </p:spTree>
    <p:extLst>
      <p:ext uri="{BB962C8B-B14F-4D97-AF65-F5344CB8AC3E}">
        <p14:creationId xmlns:p14="http://schemas.microsoft.com/office/powerpoint/2010/main" val="164448696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31520" y="4620577"/>
            <a:ext cx="5852160" cy="4498897"/>
          </a:xfrm>
        </p:spPr>
        <p:txBody>
          <a:bodyPr/>
          <a:lstStyle/>
          <a:p>
            <a:endParaRPr lang="en-US" dirty="0"/>
          </a:p>
        </p:txBody>
      </p:sp>
      <p:sp>
        <p:nvSpPr>
          <p:cNvPr id="4" name="Slide Number Placeholder 3"/>
          <p:cNvSpPr>
            <a:spLocks noGrp="1"/>
          </p:cNvSpPr>
          <p:nvPr>
            <p:ph type="sldNum" sz="quarter" idx="5"/>
          </p:nvPr>
        </p:nvSpPr>
        <p:spPr/>
        <p:txBody>
          <a:bodyPr/>
          <a:lstStyle/>
          <a:p>
            <a:fld id="{C9C10D6D-1C14-46E6-8989-9AB9F2590A04}" type="slidenum">
              <a:rPr lang="en-US" smtClean="0"/>
              <a:t>3</a:t>
            </a:fld>
            <a:endParaRPr lang="en-US"/>
          </a:p>
        </p:txBody>
      </p:sp>
    </p:spTree>
    <p:extLst>
      <p:ext uri="{BB962C8B-B14F-4D97-AF65-F5344CB8AC3E}">
        <p14:creationId xmlns:p14="http://schemas.microsoft.com/office/powerpoint/2010/main" val="306495759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25000"/>
              </a:lnSpc>
              <a:spcBef>
                <a:spcPts val="800"/>
              </a:spcBef>
              <a:spcAft>
                <a:spcPts val="0"/>
              </a:spcAft>
            </a:pPr>
            <a:endParaRPr lang="en-US" sz="1800" dirty="0">
              <a:effectLst/>
              <a:latin typeface="Arial" panose="020B0604020202020204" pitchFamily="34" charset="0"/>
              <a:ea typeface="Arial" panose="020B060402020202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pPr marL="0" marR="0" lvl="0" indent="0" algn="r" defTabSz="966612" rtl="0" eaLnBrk="1" fontAlgn="auto" latinLnBrk="0" hangingPunct="1">
              <a:lnSpc>
                <a:spcPct val="100000"/>
              </a:lnSpc>
              <a:spcBef>
                <a:spcPts val="0"/>
              </a:spcBef>
              <a:spcAft>
                <a:spcPts val="0"/>
              </a:spcAft>
              <a:buClrTx/>
              <a:buSzTx/>
              <a:buFontTx/>
              <a:buNone/>
              <a:tabLst/>
              <a:defRPr/>
            </a:pPr>
            <a:fld id="{7A64E2A1-001E-452C-BA12-752819F5EF79}" type="slidenum">
              <a:rPr kumimoji="0" lang="en-US" sz="13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66612" rtl="0" eaLnBrk="1" fontAlgn="auto" latinLnBrk="0" hangingPunct="1">
                <a:lnSpc>
                  <a:spcPct val="100000"/>
                </a:lnSpc>
                <a:spcBef>
                  <a:spcPts val="0"/>
                </a:spcBef>
                <a:spcAft>
                  <a:spcPts val="0"/>
                </a:spcAft>
                <a:buClrTx/>
                <a:buSzTx/>
                <a:buFontTx/>
                <a:buNone/>
                <a:tabLst/>
                <a:defRPr/>
              </a:pPr>
              <a:t>4</a:t>
            </a:fld>
            <a:endParaRPr kumimoji="0" lang="en-US" sz="13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822179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25000"/>
              </a:lnSpc>
              <a:spcBef>
                <a:spcPts val="800"/>
              </a:spcBef>
              <a:spcAft>
                <a:spcPts val="0"/>
              </a:spcAft>
            </a:pPr>
            <a:endParaRPr lang="en-US" sz="1800" dirty="0">
              <a:effectLst/>
              <a:latin typeface="Arial" panose="020B0604020202020204" pitchFamily="34" charset="0"/>
              <a:ea typeface="Arial" panose="020B060402020202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pPr marL="0" marR="0" lvl="0" indent="0" algn="r" defTabSz="966612" rtl="0" eaLnBrk="1" fontAlgn="auto" latinLnBrk="0" hangingPunct="1">
              <a:lnSpc>
                <a:spcPct val="100000"/>
              </a:lnSpc>
              <a:spcBef>
                <a:spcPts val="0"/>
              </a:spcBef>
              <a:spcAft>
                <a:spcPts val="0"/>
              </a:spcAft>
              <a:buClrTx/>
              <a:buSzTx/>
              <a:buFontTx/>
              <a:buNone/>
              <a:tabLst/>
              <a:defRPr/>
            </a:pPr>
            <a:fld id="{7A64E2A1-001E-452C-BA12-752819F5EF79}" type="slidenum">
              <a:rPr kumimoji="0" lang="en-US" sz="13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66612" rtl="0" eaLnBrk="1" fontAlgn="auto" latinLnBrk="0" hangingPunct="1">
                <a:lnSpc>
                  <a:spcPct val="100000"/>
                </a:lnSpc>
                <a:spcBef>
                  <a:spcPts val="0"/>
                </a:spcBef>
                <a:spcAft>
                  <a:spcPts val="0"/>
                </a:spcAft>
                <a:buClrTx/>
                <a:buSzTx/>
                <a:buFontTx/>
                <a:buNone/>
                <a:tabLst/>
                <a:defRPr/>
              </a:pPr>
              <a:t>5</a:t>
            </a:fld>
            <a:endParaRPr kumimoji="0" lang="en-US" sz="13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96930371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25000"/>
              </a:lnSpc>
              <a:spcBef>
                <a:spcPts val="800"/>
              </a:spcBef>
              <a:spcAft>
                <a:spcPts val="0"/>
              </a:spcAft>
            </a:pPr>
            <a:endParaRPr lang="en-US" sz="1900" dirty="0">
              <a:latin typeface="Arial" panose="020B0604020202020204" pitchFamily="34" charset="0"/>
              <a:ea typeface="Gulim"/>
              <a:cs typeface="Arial" panose="020B0604020202020204" pitchFamily="34" charset="0"/>
            </a:endParaRPr>
          </a:p>
        </p:txBody>
      </p:sp>
      <p:sp>
        <p:nvSpPr>
          <p:cNvPr id="4" name="Slide Number Placeholder 3"/>
          <p:cNvSpPr>
            <a:spLocks noGrp="1"/>
          </p:cNvSpPr>
          <p:nvPr>
            <p:ph type="sldNum" sz="quarter" idx="5"/>
          </p:nvPr>
        </p:nvSpPr>
        <p:spPr/>
        <p:txBody>
          <a:bodyPr/>
          <a:lstStyle/>
          <a:p>
            <a:pPr marL="0" marR="0" lvl="0" indent="0" algn="r" defTabSz="966612" rtl="0" eaLnBrk="1" fontAlgn="auto" latinLnBrk="0" hangingPunct="1">
              <a:lnSpc>
                <a:spcPct val="100000"/>
              </a:lnSpc>
              <a:spcBef>
                <a:spcPts val="0"/>
              </a:spcBef>
              <a:spcAft>
                <a:spcPts val="0"/>
              </a:spcAft>
              <a:buClrTx/>
              <a:buSzTx/>
              <a:buFontTx/>
              <a:buNone/>
              <a:tabLst/>
              <a:defRPr/>
            </a:pPr>
            <a:fld id="{7A64E2A1-001E-452C-BA12-752819F5EF79}" type="slidenum">
              <a:rPr kumimoji="0" lang="en-US" sz="13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66612" rtl="0" eaLnBrk="1" fontAlgn="auto" latinLnBrk="0" hangingPunct="1">
                <a:lnSpc>
                  <a:spcPct val="100000"/>
                </a:lnSpc>
                <a:spcBef>
                  <a:spcPts val="0"/>
                </a:spcBef>
                <a:spcAft>
                  <a:spcPts val="0"/>
                </a:spcAft>
                <a:buClrTx/>
                <a:buSzTx/>
                <a:buFontTx/>
                <a:buNone/>
                <a:tabLst/>
                <a:defRPr/>
              </a:pPr>
              <a:t>6</a:t>
            </a:fld>
            <a:endParaRPr kumimoji="0" lang="en-US" sz="13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6488150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14000"/>
              </a:lnSpc>
              <a:spcAft>
                <a:spcPts val="0"/>
              </a:spcAft>
            </a:pPr>
            <a:endParaRPr lang="en-US" sz="1900" dirty="0">
              <a:latin typeface="Arial" panose="020B0604020202020204" pitchFamily="34" charset="0"/>
              <a:ea typeface="Gulim"/>
              <a:cs typeface="Arial" panose="020B0604020202020204" pitchFamily="34" charset="0"/>
            </a:endParaRPr>
          </a:p>
        </p:txBody>
      </p:sp>
      <p:sp>
        <p:nvSpPr>
          <p:cNvPr id="4" name="Slide Number Placeholder 3"/>
          <p:cNvSpPr>
            <a:spLocks noGrp="1"/>
          </p:cNvSpPr>
          <p:nvPr>
            <p:ph type="sldNum" sz="quarter" idx="5"/>
          </p:nvPr>
        </p:nvSpPr>
        <p:spPr/>
        <p:txBody>
          <a:bodyPr/>
          <a:lstStyle/>
          <a:p>
            <a:pPr marL="0" marR="0" lvl="0" indent="0" algn="r" defTabSz="966612" rtl="0" eaLnBrk="1" fontAlgn="auto" latinLnBrk="0" hangingPunct="1">
              <a:lnSpc>
                <a:spcPct val="100000"/>
              </a:lnSpc>
              <a:spcBef>
                <a:spcPts val="0"/>
              </a:spcBef>
              <a:spcAft>
                <a:spcPts val="0"/>
              </a:spcAft>
              <a:buClrTx/>
              <a:buSzTx/>
              <a:buFontTx/>
              <a:buNone/>
              <a:tabLst/>
              <a:defRPr/>
            </a:pPr>
            <a:fld id="{7A64E2A1-001E-452C-BA12-752819F5EF79}" type="slidenum">
              <a:rPr kumimoji="0" lang="en-US" sz="13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66612" rtl="0" eaLnBrk="1" fontAlgn="auto" latinLnBrk="0" hangingPunct="1">
                <a:lnSpc>
                  <a:spcPct val="100000"/>
                </a:lnSpc>
                <a:spcBef>
                  <a:spcPts val="0"/>
                </a:spcBef>
                <a:spcAft>
                  <a:spcPts val="0"/>
                </a:spcAft>
                <a:buClrTx/>
                <a:buSzTx/>
                <a:buFontTx/>
                <a:buNone/>
                <a:tabLst/>
                <a:defRPr/>
              </a:pPr>
              <a:t>7</a:t>
            </a:fld>
            <a:endParaRPr kumimoji="0" lang="en-US" sz="13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7184059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5"/>
        <p:cNvGrpSpPr/>
        <p:nvPr/>
      </p:nvGrpSpPr>
      <p:grpSpPr>
        <a:xfrm>
          <a:off x="0" y="0"/>
          <a:ext cx="0" cy="0"/>
          <a:chOff x="0" y="0"/>
          <a:chExt cx="0" cy="0"/>
        </a:xfrm>
      </p:grpSpPr>
      <p:sp>
        <p:nvSpPr>
          <p:cNvPr id="386" name="Google Shape;386;g88e4ee22ba_0_2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87" name="Google Shape;387;g88e4ee22ba_0_2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a:lnSpc>
                <a:spcPct val="125000"/>
              </a:lnSpc>
              <a:spcBef>
                <a:spcPts val="800"/>
              </a:spcBef>
              <a:spcAft>
                <a:spcPts val="0"/>
              </a:spcAft>
            </a:pPr>
            <a:endParaRPr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11163" y="700088"/>
            <a:ext cx="6200775" cy="3489325"/>
          </a:xfrm>
        </p:spPr>
      </p:sp>
      <p:sp>
        <p:nvSpPr>
          <p:cNvPr id="3" name="Notes Placeholder 2"/>
          <p:cNvSpPr>
            <a:spLocks noGrp="1"/>
          </p:cNvSpPr>
          <p:nvPr>
            <p:ph type="body" idx="1"/>
          </p:nvPr>
        </p:nvSpPr>
        <p:spPr/>
        <p:txBody>
          <a:bodyPr/>
          <a:lstStyle/>
          <a:p>
            <a:pPr marL="0" marR="0">
              <a:lnSpc>
                <a:spcPct val="125000"/>
              </a:lnSpc>
              <a:spcBef>
                <a:spcPts val="800"/>
              </a:spcBef>
              <a:spcAft>
                <a:spcPts val="0"/>
              </a:spcAft>
            </a:pPr>
            <a:r>
              <a:rPr lang="en-US" sz="1800" dirty="0">
                <a:effectLst/>
                <a:latin typeface="Arial" panose="020B0604020202020204" pitchFamily="34" charset="0"/>
                <a:ea typeface="Arial" panose="020B0604020202020204" pitchFamily="34" charset="0"/>
                <a:cs typeface="Times New Roman" panose="02020603050405020304" pitchFamily="18" charset="0"/>
              </a:rPr>
              <a:t> </a:t>
            </a:r>
          </a:p>
          <a:p>
            <a:pPr marL="0" marR="0" lvl="0" indent="0">
              <a:lnSpc>
                <a:spcPct val="125000"/>
              </a:lnSpc>
              <a:spcAft>
                <a:spcPts val="0"/>
              </a:spcAft>
              <a:buFont typeface="Symbol" panose="05050102010706020507" pitchFamily="18" charset="2"/>
              <a:buNone/>
            </a:pPr>
            <a:endParaRPr lang="en-US" b="0" dirty="0">
              <a:effectLst/>
              <a:latin typeface="Calibri" panose="020F0502020204030204" pitchFamily="34" charset="0"/>
              <a:ea typeface="Batang" panose="02030600000101010101" pitchFamily="18" charset="-127"/>
              <a:cs typeface="Calibri" panose="020F0502020204030204" pitchFamily="34" charset="0"/>
            </a:endParaRPr>
          </a:p>
        </p:txBody>
      </p:sp>
    </p:spTree>
    <p:extLst>
      <p:ext uri="{BB962C8B-B14F-4D97-AF65-F5344CB8AC3E}">
        <p14:creationId xmlns:p14="http://schemas.microsoft.com/office/powerpoint/2010/main" val="165307395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Presentation Title">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FE35A615-44B8-AC4C-BDEB-B9D50F7261D9}"/>
              </a:ext>
            </a:extLst>
          </p:cNvPr>
          <p:cNvSpPr/>
          <p:nvPr userDrawn="1"/>
        </p:nvSpPr>
        <p:spPr>
          <a:xfrm>
            <a:off x="11938960" y="-2"/>
            <a:ext cx="253041" cy="6858002"/>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25"/>
          </a:p>
        </p:txBody>
      </p:sp>
      <p:sp>
        <p:nvSpPr>
          <p:cNvPr id="2" name="Title 1"/>
          <p:cNvSpPr>
            <a:spLocks noGrp="1"/>
          </p:cNvSpPr>
          <p:nvPr>
            <p:ph type="ctrTitle" hasCustomPrompt="1"/>
          </p:nvPr>
        </p:nvSpPr>
        <p:spPr>
          <a:xfrm>
            <a:off x="5741048" y="1940931"/>
            <a:ext cx="5515285" cy="2239337"/>
          </a:xfrm>
        </p:spPr>
        <p:txBody>
          <a:bodyPr lIns="0" tIns="0" rIns="0" bIns="45720" anchor="b" anchorCtr="0">
            <a:normAutofit/>
          </a:bodyPr>
          <a:lstStyle>
            <a:lvl1pPr algn="l">
              <a:lnSpc>
                <a:spcPct val="95000"/>
              </a:lnSpc>
              <a:defRPr sz="3000" b="0" i="0">
                <a:solidFill>
                  <a:schemeClr val="tx2"/>
                </a:solidFill>
                <a:latin typeface="Arial Black" panose="020B0604020202020204" pitchFamily="34" charset="0"/>
                <a:cs typeface="Arial Black" panose="020B0604020202020204" pitchFamily="34" charset="0"/>
              </a:defRPr>
            </a:lvl1pPr>
          </a:lstStyle>
          <a:p>
            <a:r>
              <a:rPr lang="en-US"/>
              <a:t>Presentation Title up to three lines in length</a:t>
            </a:r>
          </a:p>
        </p:txBody>
      </p:sp>
      <p:sp>
        <p:nvSpPr>
          <p:cNvPr id="3" name="Subtitle 2"/>
          <p:cNvSpPr>
            <a:spLocks noGrp="1"/>
          </p:cNvSpPr>
          <p:nvPr>
            <p:ph type="subTitle" idx="1" hasCustomPrompt="1"/>
          </p:nvPr>
        </p:nvSpPr>
        <p:spPr>
          <a:xfrm>
            <a:off x="5741048" y="4180268"/>
            <a:ext cx="5515285" cy="465240"/>
          </a:xfrm>
        </p:spPr>
        <p:txBody>
          <a:bodyPr lIns="0" tIns="91440" rIns="0" bIns="0"/>
          <a:lstStyle>
            <a:lvl1pPr marL="0" indent="0" algn="l">
              <a:buNone/>
              <a:defRPr b="1" cap="all" baseline="0">
                <a:solidFill>
                  <a:schemeClr val="tx2"/>
                </a:solidFill>
              </a:defRPr>
            </a:lvl1pPr>
            <a:lvl2pPr marL="342866" indent="0" algn="ctr">
              <a:buNone/>
              <a:defRPr>
                <a:solidFill>
                  <a:schemeClr val="tx1">
                    <a:tint val="75000"/>
                  </a:schemeClr>
                </a:solidFill>
              </a:defRPr>
            </a:lvl2pPr>
            <a:lvl3pPr marL="685733" indent="0" algn="ctr">
              <a:buNone/>
              <a:defRPr>
                <a:solidFill>
                  <a:schemeClr val="tx1">
                    <a:tint val="75000"/>
                  </a:schemeClr>
                </a:solidFill>
              </a:defRPr>
            </a:lvl3pPr>
            <a:lvl4pPr marL="1028599" indent="0" algn="ctr">
              <a:buNone/>
              <a:defRPr>
                <a:solidFill>
                  <a:schemeClr val="tx1">
                    <a:tint val="75000"/>
                  </a:schemeClr>
                </a:solidFill>
              </a:defRPr>
            </a:lvl4pPr>
            <a:lvl5pPr marL="1371465" indent="0" algn="ctr">
              <a:buNone/>
              <a:defRPr>
                <a:solidFill>
                  <a:schemeClr val="tx1">
                    <a:tint val="75000"/>
                  </a:schemeClr>
                </a:solidFill>
              </a:defRPr>
            </a:lvl5pPr>
            <a:lvl6pPr marL="1714331" indent="0" algn="ctr">
              <a:buNone/>
              <a:defRPr>
                <a:solidFill>
                  <a:schemeClr val="tx1">
                    <a:tint val="75000"/>
                  </a:schemeClr>
                </a:solidFill>
              </a:defRPr>
            </a:lvl6pPr>
            <a:lvl7pPr marL="2057197" indent="0" algn="ctr">
              <a:buNone/>
              <a:defRPr>
                <a:solidFill>
                  <a:schemeClr val="tx1">
                    <a:tint val="75000"/>
                  </a:schemeClr>
                </a:solidFill>
              </a:defRPr>
            </a:lvl7pPr>
            <a:lvl8pPr marL="2400065" indent="0" algn="ctr">
              <a:buNone/>
              <a:defRPr>
                <a:solidFill>
                  <a:schemeClr val="tx1">
                    <a:tint val="75000"/>
                  </a:schemeClr>
                </a:solidFill>
              </a:defRPr>
            </a:lvl8pPr>
            <a:lvl9pPr marL="2742931" indent="0" algn="ctr">
              <a:buNone/>
              <a:defRPr>
                <a:solidFill>
                  <a:schemeClr val="tx1">
                    <a:tint val="75000"/>
                  </a:schemeClr>
                </a:solidFill>
              </a:defRPr>
            </a:lvl9pPr>
          </a:lstStyle>
          <a:p>
            <a:r>
              <a:rPr lang="en-US"/>
              <a:t>Month </a:t>
            </a:r>
            <a:r>
              <a:rPr lang="en-US" err="1"/>
              <a:t>dd</a:t>
            </a:r>
            <a:r>
              <a:rPr lang="en-US"/>
              <a:t>, </a:t>
            </a:r>
            <a:r>
              <a:rPr lang="en-US" err="1"/>
              <a:t>yyyy</a:t>
            </a:r>
            <a:endParaRPr lang="en-US"/>
          </a:p>
        </p:txBody>
      </p:sp>
      <p:sp>
        <p:nvSpPr>
          <p:cNvPr id="12" name="Text Placeholder 11">
            <a:extLst>
              <a:ext uri="{FF2B5EF4-FFF2-40B4-BE49-F238E27FC236}">
                <a16:creationId xmlns:a16="http://schemas.microsoft.com/office/drawing/2014/main" id="{FF8FC6B8-AF18-8A44-98A9-C2E79C685356}"/>
              </a:ext>
            </a:extLst>
          </p:cNvPr>
          <p:cNvSpPr>
            <a:spLocks noGrp="1"/>
          </p:cNvSpPr>
          <p:nvPr>
            <p:ph type="body" sz="quarter" idx="10" hasCustomPrompt="1"/>
          </p:nvPr>
        </p:nvSpPr>
        <p:spPr>
          <a:xfrm>
            <a:off x="5741048" y="4879731"/>
            <a:ext cx="5515285" cy="1213338"/>
          </a:xfrm>
        </p:spPr>
        <p:txBody>
          <a:bodyPr lIns="0" tIns="0" rIns="0" bIns="0" anchor="b" anchorCtr="0"/>
          <a:lstStyle>
            <a:lvl1pPr marL="0" indent="0">
              <a:spcBef>
                <a:spcPts val="225"/>
              </a:spcBef>
              <a:buNone/>
              <a:tabLst/>
              <a:defRPr>
                <a:solidFill>
                  <a:schemeClr val="bg1">
                    <a:lumMod val="50000"/>
                  </a:schemeClr>
                </a:solidFill>
              </a:defRPr>
            </a:lvl1pPr>
            <a:lvl2pPr marL="0" indent="0">
              <a:spcBef>
                <a:spcPts val="225"/>
              </a:spcBef>
              <a:buNone/>
              <a:tabLst/>
              <a:defRPr>
                <a:solidFill>
                  <a:schemeClr val="bg1">
                    <a:lumMod val="50000"/>
                  </a:schemeClr>
                </a:solidFill>
              </a:defRPr>
            </a:lvl2pPr>
            <a:lvl3pPr marL="0" indent="0">
              <a:spcBef>
                <a:spcPts val="225"/>
              </a:spcBef>
              <a:buNone/>
              <a:tabLst/>
              <a:defRPr>
                <a:solidFill>
                  <a:schemeClr val="bg1">
                    <a:lumMod val="50000"/>
                  </a:schemeClr>
                </a:solidFill>
              </a:defRPr>
            </a:lvl3pPr>
            <a:lvl4pPr marL="0" indent="0">
              <a:spcBef>
                <a:spcPts val="225"/>
              </a:spcBef>
              <a:buNone/>
              <a:tabLst/>
              <a:defRPr>
                <a:solidFill>
                  <a:schemeClr val="bg1">
                    <a:lumMod val="50000"/>
                  </a:schemeClr>
                </a:solidFill>
              </a:defRPr>
            </a:lvl4pPr>
            <a:lvl5pPr marL="0" indent="0">
              <a:spcBef>
                <a:spcPts val="225"/>
              </a:spcBef>
              <a:buNone/>
              <a:tabLst/>
              <a:defRPr>
                <a:solidFill>
                  <a:schemeClr val="bg1">
                    <a:lumMod val="50000"/>
                  </a:schemeClr>
                </a:solidFill>
              </a:defRPr>
            </a:lvl5pPr>
          </a:lstStyle>
          <a:p>
            <a:pPr lvl="0"/>
            <a:r>
              <a:rPr lang="en-US"/>
              <a:t>Speaker Name</a:t>
            </a:r>
          </a:p>
          <a:p>
            <a:pPr lvl="0"/>
            <a:r>
              <a:rPr lang="en-US"/>
              <a:t>Division/Title/Affiliation</a:t>
            </a:r>
          </a:p>
        </p:txBody>
      </p:sp>
      <p:sp>
        <p:nvSpPr>
          <p:cNvPr id="5" name="Picture Placeholder 4">
            <a:extLst>
              <a:ext uri="{FF2B5EF4-FFF2-40B4-BE49-F238E27FC236}">
                <a16:creationId xmlns:a16="http://schemas.microsoft.com/office/drawing/2014/main" id="{EDD8EAEE-101A-B04C-9480-47C14533CE54}"/>
              </a:ext>
            </a:extLst>
          </p:cNvPr>
          <p:cNvSpPr>
            <a:spLocks noGrp="1"/>
          </p:cNvSpPr>
          <p:nvPr>
            <p:ph type="pic" sz="quarter" idx="11" hasCustomPrompt="1"/>
          </p:nvPr>
        </p:nvSpPr>
        <p:spPr>
          <a:xfrm>
            <a:off x="1" y="0"/>
            <a:ext cx="4891088" cy="6858000"/>
          </a:xfrm>
          <a:solidFill>
            <a:schemeClr val="tx2"/>
          </a:solidFill>
        </p:spPr>
        <p:txBody>
          <a:bodyPr lIns="365760" tIns="365760" rIns="365760" bIns="2971800" anchor="b">
            <a:normAutofit/>
          </a:bodyPr>
          <a:lstStyle>
            <a:lvl1pPr marL="0" indent="0" algn="ctr">
              <a:buNone/>
              <a:defRPr sz="1200" i="1">
                <a:solidFill>
                  <a:schemeClr val="tx2">
                    <a:lumMod val="40000"/>
                    <a:lumOff val="60000"/>
                  </a:schemeClr>
                </a:solidFill>
              </a:defRPr>
            </a:lvl1pPr>
          </a:lstStyle>
          <a:p>
            <a:r>
              <a:rPr lang="en-US"/>
              <a:t>Click icon to insert a photo.</a:t>
            </a:r>
          </a:p>
        </p:txBody>
      </p:sp>
      <p:sp>
        <p:nvSpPr>
          <p:cNvPr id="8" name="Text Placeholder 4">
            <a:extLst>
              <a:ext uri="{FF2B5EF4-FFF2-40B4-BE49-F238E27FC236}">
                <a16:creationId xmlns:a16="http://schemas.microsoft.com/office/drawing/2014/main" id="{FEFAF05C-419E-4343-8983-4850A83FB6CD}"/>
              </a:ext>
            </a:extLst>
          </p:cNvPr>
          <p:cNvSpPr>
            <a:spLocks noGrp="1"/>
          </p:cNvSpPr>
          <p:nvPr>
            <p:ph type="body" sz="quarter" idx="12" hasCustomPrompt="1"/>
          </p:nvPr>
        </p:nvSpPr>
        <p:spPr>
          <a:xfrm>
            <a:off x="0" y="6597160"/>
            <a:ext cx="4891089" cy="260840"/>
          </a:xfrm>
        </p:spPr>
        <p:txBody>
          <a:bodyPr lIns="91440" tIns="45720" rIns="91440" bIns="45720">
            <a:noAutofit/>
          </a:bodyPr>
          <a:lstStyle>
            <a:lvl1pPr>
              <a:defRPr sz="675">
                <a:solidFill>
                  <a:schemeClr val="bg1"/>
                </a:solidFill>
              </a:defRPr>
            </a:lvl1pPr>
            <a:lvl2pPr>
              <a:defRPr sz="750">
                <a:solidFill>
                  <a:schemeClr val="bg1"/>
                </a:solidFill>
              </a:defRPr>
            </a:lvl2pPr>
            <a:lvl3pPr>
              <a:defRPr sz="750">
                <a:solidFill>
                  <a:schemeClr val="bg1"/>
                </a:solidFill>
              </a:defRPr>
            </a:lvl3pPr>
            <a:lvl4pPr>
              <a:defRPr sz="750">
                <a:solidFill>
                  <a:schemeClr val="bg1"/>
                </a:solidFill>
              </a:defRPr>
            </a:lvl4pPr>
            <a:lvl5pPr>
              <a:defRPr sz="750">
                <a:solidFill>
                  <a:schemeClr val="bg1"/>
                </a:solidFill>
              </a:defRPr>
            </a:lvl5pPr>
          </a:lstStyle>
          <a:p>
            <a:pPr lvl="0"/>
            <a:r>
              <a:rPr lang="en-US"/>
              <a:t>Click here to insert photo credit/copyright information</a:t>
            </a:r>
          </a:p>
        </p:txBody>
      </p:sp>
      <p:pic>
        <p:nvPicPr>
          <p:cNvPr id="6" name="Graphic 5">
            <a:extLst>
              <a:ext uri="{FF2B5EF4-FFF2-40B4-BE49-F238E27FC236}">
                <a16:creationId xmlns:a16="http://schemas.microsoft.com/office/drawing/2014/main" id="{A84459F0-C776-6C49-B932-81C19C279ABD}"/>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5599782" y="723898"/>
            <a:ext cx="1190195" cy="1190195"/>
          </a:xfrm>
          <a:prstGeom prst="rect">
            <a:avLst/>
          </a:prstGeom>
        </p:spPr>
      </p:pic>
    </p:spTree>
    <p:extLst>
      <p:ext uri="{BB962C8B-B14F-4D97-AF65-F5344CB8AC3E}">
        <p14:creationId xmlns:p14="http://schemas.microsoft.com/office/powerpoint/2010/main" val="1854943009"/>
      </p:ext>
    </p:extLst>
  </p:cSld>
  <p:clrMapOvr>
    <a:masterClrMapping/>
  </p:clrMapOvr>
  <p:transition>
    <p:fade/>
  </p:transition>
  <p:extLst>
    <p:ext uri="{DCECCB84-F9BA-43D5-87BE-67443E8EF086}">
      <p15:sldGuideLst xmlns:p15="http://schemas.microsoft.com/office/powerpoint/2012/main">
        <p15:guide id="1" orient="horz" pos="2160">
          <p15:clr>
            <a:srgbClr val="FBAE40"/>
          </p15:clr>
        </p15:guide>
        <p15:guide id="2" orient="horz" pos="3799">
          <p15:clr>
            <a:srgbClr val="FBAE40"/>
          </p15:clr>
        </p15:guide>
        <p15:guide id="3" pos="4800">
          <p15:clr>
            <a:srgbClr val="FBAE40"/>
          </p15:clr>
        </p15:guide>
        <p15:guide id="4" pos="4108">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Photo+Text (W)">
    <p:spTree>
      <p:nvGrpSpPr>
        <p:cNvPr id="1" name=""/>
        <p:cNvGrpSpPr/>
        <p:nvPr/>
      </p:nvGrpSpPr>
      <p:grpSpPr>
        <a:xfrm>
          <a:off x="0" y="0"/>
          <a:ext cx="0" cy="0"/>
          <a:chOff x="0" y="0"/>
          <a:chExt cx="0" cy="0"/>
        </a:xfrm>
      </p:grpSpPr>
      <p:sp>
        <p:nvSpPr>
          <p:cNvPr id="15" name="Title Placeholder 1"/>
          <p:cNvSpPr>
            <a:spLocks noGrp="1"/>
          </p:cNvSpPr>
          <p:nvPr>
            <p:ph type="title" hasCustomPrompt="1"/>
          </p:nvPr>
        </p:nvSpPr>
        <p:spPr>
          <a:xfrm>
            <a:off x="1239838" y="491386"/>
            <a:ext cx="9715500" cy="978486"/>
          </a:xfrm>
          <a:prstGeom prst="rect">
            <a:avLst/>
          </a:prstGeom>
        </p:spPr>
        <p:txBody>
          <a:bodyPr vert="horz" lIns="0" tIns="0" rIns="0" bIns="0" rtlCol="0" anchor="ctr">
            <a:normAutofit/>
          </a:bodyPr>
          <a:lstStyle>
            <a:lvl1pPr algn="l">
              <a:defRPr lang="en-US" sz="2100" dirty="0">
                <a:solidFill>
                  <a:schemeClr val="tx2"/>
                </a:solidFill>
                <a:latin typeface="Arial Black" charset="0"/>
                <a:ea typeface="Arial Black" charset="0"/>
                <a:cs typeface="Arial Black" charset="0"/>
              </a:defRPr>
            </a:lvl1pPr>
          </a:lstStyle>
          <a:p>
            <a:pPr marL="0" lvl="0"/>
            <a:r>
              <a:rPr lang="en-US"/>
              <a:t>Title for </a:t>
            </a:r>
            <a:r>
              <a:rPr lang="en-US" err="1"/>
              <a:t>Photo+Text</a:t>
            </a:r>
            <a:r>
              <a:rPr lang="en-US"/>
              <a:t> (W) Layout</a:t>
            </a:r>
          </a:p>
        </p:txBody>
      </p:sp>
      <p:sp>
        <p:nvSpPr>
          <p:cNvPr id="4" name="Text Placeholder 2">
            <a:extLst>
              <a:ext uri="{FF2B5EF4-FFF2-40B4-BE49-F238E27FC236}">
                <a16:creationId xmlns:a16="http://schemas.microsoft.com/office/drawing/2014/main" id="{8673A610-5F4D-8049-8881-F136A3242FF6}"/>
              </a:ext>
            </a:extLst>
          </p:cNvPr>
          <p:cNvSpPr>
            <a:spLocks noGrp="1"/>
          </p:cNvSpPr>
          <p:nvPr>
            <p:ph type="body" sz="quarter" idx="11" hasCustomPrompt="1"/>
          </p:nvPr>
        </p:nvSpPr>
        <p:spPr>
          <a:xfrm>
            <a:off x="6383338" y="1469873"/>
            <a:ext cx="4572000" cy="4860591"/>
          </a:xfrm>
        </p:spPr>
        <p:txBody>
          <a:bodyPr>
            <a:normAutofit/>
          </a:bodyPr>
          <a:lstStyle>
            <a:lvl1pPr>
              <a:spcBef>
                <a:spcPts val="1500"/>
              </a:spcBef>
              <a:defRPr sz="1350">
                <a:solidFill>
                  <a:schemeClr val="tx1"/>
                </a:solidFill>
              </a:defRPr>
            </a:lvl1pPr>
            <a:lvl2pPr>
              <a:defRPr sz="1350"/>
            </a:lvl2pPr>
            <a:lvl3pPr marL="344089" marR="0" indent="-169068" algn="l" defTabSz="685733" rtl="0" eaLnBrk="1" fontAlgn="auto" latinLnBrk="0" hangingPunct="1">
              <a:lnSpc>
                <a:spcPct val="100000"/>
              </a:lnSpc>
              <a:spcBef>
                <a:spcPts val="450"/>
              </a:spcBef>
              <a:spcAft>
                <a:spcPts val="0"/>
              </a:spcAft>
              <a:buClr>
                <a:schemeClr val="bg1">
                  <a:lumMod val="50000"/>
                </a:schemeClr>
              </a:buClr>
              <a:buSzPct val="65000"/>
              <a:buFont typeface="ArialMT"/>
              <a:buChar char="►"/>
              <a:tabLst/>
              <a:defRPr sz="1350"/>
            </a:lvl3pPr>
            <a:lvl4pPr>
              <a:defRPr sz="1350"/>
            </a:lvl4pPr>
            <a:lvl5pPr marL="688178" marR="0" indent="-169068" algn="l" defTabSz="685733" rtl="0" eaLnBrk="1" fontAlgn="auto" latinLnBrk="0" hangingPunct="1">
              <a:lnSpc>
                <a:spcPct val="100000"/>
              </a:lnSpc>
              <a:spcBef>
                <a:spcPts val="450"/>
              </a:spcBef>
              <a:spcAft>
                <a:spcPts val="0"/>
              </a:spcAft>
              <a:buClr>
                <a:schemeClr val="bg1">
                  <a:lumMod val="50000"/>
                </a:schemeClr>
              </a:buClr>
              <a:buSzTx/>
              <a:buFont typeface=".HelveticaNeueDeskInterface-Regular"/>
              <a:buChar char="●"/>
              <a:tabLst/>
              <a:defRPr sz="1350"/>
            </a:lvl5pPr>
          </a:lstStyle>
          <a:p>
            <a:pPr lvl="0"/>
            <a:r>
              <a:rPr lang="en-US"/>
              <a:t>Paragraph/</a:t>
            </a:r>
            <a:r>
              <a:rPr lang="en-US" err="1"/>
              <a:t>unbulleted</a:t>
            </a:r>
            <a:r>
              <a:rPr lang="en-US"/>
              <a:t> text formatting</a:t>
            </a:r>
          </a:p>
          <a:p>
            <a:pPr lvl="1"/>
            <a:r>
              <a:rPr lang="en-US"/>
              <a:t>Click the “Indent More” button (in the Home ribbon, above) for first-level bullets</a:t>
            </a:r>
          </a:p>
          <a:p>
            <a:pPr marL="344089" marR="0" lvl="2" indent="-169068" algn="l" defTabSz="685733" rtl="0" eaLnBrk="1" fontAlgn="auto" latinLnBrk="0" hangingPunct="1">
              <a:lnSpc>
                <a:spcPct val="100000"/>
              </a:lnSpc>
              <a:spcBef>
                <a:spcPts val="450"/>
              </a:spcBef>
              <a:spcAft>
                <a:spcPts val="0"/>
              </a:spcAft>
              <a:buClr>
                <a:schemeClr val="bg1">
                  <a:lumMod val="50000"/>
                </a:schemeClr>
              </a:buClr>
              <a:buSzPct val="65000"/>
              <a:buFont typeface="ArialMT"/>
              <a:buChar char="►"/>
              <a:tabLst/>
              <a:defRPr/>
            </a:pPr>
            <a:r>
              <a:rPr lang="en-US"/>
              <a:t>Double-click the “Indent More” button (above) for second-level bullets</a:t>
            </a:r>
          </a:p>
          <a:p>
            <a:pPr lvl="3"/>
            <a:r>
              <a:rPr lang="en-US"/>
              <a:t>Triple-click the “Indent More” button (above) for third-level bullets</a:t>
            </a:r>
          </a:p>
          <a:p>
            <a:pPr marL="688178" marR="0" lvl="4" indent="-169068" algn="l" defTabSz="685733" rtl="0" eaLnBrk="1" fontAlgn="auto" latinLnBrk="0" hangingPunct="1">
              <a:lnSpc>
                <a:spcPct val="100000"/>
              </a:lnSpc>
              <a:spcBef>
                <a:spcPts val="450"/>
              </a:spcBef>
              <a:spcAft>
                <a:spcPts val="0"/>
              </a:spcAft>
              <a:buClr>
                <a:schemeClr val="bg1">
                  <a:lumMod val="50000"/>
                </a:schemeClr>
              </a:buClr>
              <a:buSzTx/>
              <a:buFont typeface=".HelveticaNeueDeskInterface-Regular"/>
              <a:buChar char="●"/>
              <a:tabLst/>
              <a:defRPr/>
            </a:pPr>
            <a:r>
              <a:rPr lang="en-US"/>
              <a:t>Quadruple-click the “Indent More” button (above) for fourth-level bullets</a:t>
            </a:r>
          </a:p>
        </p:txBody>
      </p:sp>
      <p:sp>
        <p:nvSpPr>
          <p:cNvPr id="6" name="Picture Placeholder 4">
            <a:extLst>
              <a:ext uri="{FF2B5EF4-FFF2-40B4-BE49-F238E27FC236}">
                <a16:creationId xmlns:a16="http://schemas.microsoft.com/office/drawing/2014/main" id="{68106178-1013-D249-8751-3EA29B2109C8}"/>
              </a:ext>
            </a:extLst>
          </p:cNvPr>
          <p:cNvSpPr>
            <a:spLocks noGrp="1"/>
          </p:cNvSpPr>
          <p:nvPr>
            <p:ph type="pic" sz="quarter" idx="12" hasCustomPrompt="1"/>
          </p:nvPr>
        </p:nvSpPr>
        <p:spPr>
          <a:xfrm>
            <a:off x="1239838" y="1669499"/>
            <a:ext cx="4856162" cy="4480560"/>
          </a:xfrm>
          <a:solidFill>
            <a:schemeClr val="bg1">
              <a:lumMod val="90000"/>
            </a:schemeClr>
          </a:solidFill>
        </p:spPr>
        <p:txBody>
          <a:bodyPr lIns="365760" tIns="365760" rIns="365760" bIns="1828800" anchor="b">
            <a:normAutofit/>
          </a:bodyPr>
          <a:lstStyle>
            <a:lvl1pPr marL="0" indent="0" algn="ctr">
              <a:buNone/>
              <a:defRPr sz="1200" i="1">
                <a:solidFill>
                  <a:schemeClr val="bg1">
                    <a:lumMod val="75000"/>
                  </a:schemeClr>
                </a:solidFill>
              </a:defRPr>
            </a:lvl1pPr>
          </a:lstStyle>
          <a:p>
            <a:r>
              <a:rPr lang="en-US"/>
              <a:t>Click icon to insert a photo.</a:t>
            </a:r>
          </a:p>
        </p:txBody>
      </p:sp>
      <p:sp>
        <p:nvSpPr>
          <p:cNvPr id="7" name="Text Placeholder 4">
            <a:extLst>
              <a:ext uri="{FF2B5EF4-FFF2-40B4-BE49-F238E27FC236}">
                <a16:creationId xmlns:a16="http://schemas.microsoft.com/office/drawing/2014/main" id="{CDAF09BB-AD0B-2041-83F2-50D0A4E8600C}"/>
              </a:ext>
            </a:extLst>
          </p:cNvPr>
          <p:cNvSpPr>
            <a:spLocks noGrp="1"/>
          </p:cNvSpPr>
          <p:nvPr>
            <p:ph type="body" sz="quarter" idx="13" hasCustomPrompt="1"/>
          </p:nvPr>
        </p:nvSpPr>
        <p:spPr>
          <a:xfrm>
            <a:off x="1239839" y="5889219"/>
            <a:ext cx="4856162" cy="260840"/>
          </a:xfrm>
        </p:spPr>
        <p:txBody>
          <a:bodyPr lIns="45720" tIns="45720" rIns="45720" bIns="45720" anchor="b">
            <a:noAutofit/>
          </a:bodyPr>
          <a:lstStyle>
            <a:lvl1pPr>
              <a:defRPr sz="675">
                <a:solidFill>
                  <a:schemeClr val="bg1">
                    <a:lumMod val="25000"/>
                  </a:schemeClr>
                </a:solidFill>
              </a:defRPr>
            </a:lvl1pPr>
            <a:lvl2pPr>
              <a:defRPr sz="750">
                <a:solidFill>
                  <a:schemeClr val="bg1"/>
                </a:solidFill>
              </a:defRPr>
            </a:lvl2pPr>
            <a:lvl3pPr>
              <a:defRPr sz="750">
                <a:solidFill>
                  <a:schemeClr val="bg1"/>
                </a:solidFill>
              </a:defRPr>
            </a:lvl3pPr>
            <a:lvl4pPr>
              <a:defRPr sz="750">
                <a:solidFill>
                  <a:schemeClr val="bg1"/>
                </a:solidFill>
              </a:defRPr>
            </a:lvl4pPr>
            <a:lvl5pPr>
              <a:defRPr sz="750">
                <a:solidFill>
                  <a:schemeClr val="bg1"/>
                </a:solidFill>
              </a:defRPr>
            </a:lvl5pPr>
          </a:lstStyle>
          <a:p>
            <a:pPr lvl="0"/>
            <a:r>
              <a:rPr lang="en-US"/>
              <a:t>Click here to insert photo credit/copyright information</a:t>
            </a:r>
          </a:p>
        </p:txBody>
      </p:sp>
    </p:spTree>
    <p:extLst>
      <p:ext uri="{BB962C8B-B14F-4D97-AF65-F5344CB8AC3E}">
        <p14:creationId xmlns:p14="http://schemas.microsoft.com/office/powerpoint/2010/main" val="1851732525"/>
      </p:ext>
    </p:extLst>
  </p:cSld>
  <p:clrMapOvr>
    <a:masterClrMapping/>
  </p:clrMapOvr>
  <p:transition>
    <p:fade/>
  </p:transition>
  <p:extLst>
    <p:ext uri="{DCECCB84-F9BA-43D5-87BE-67443E8EF086}">
      <p15:sldGuideLst xmlns:p15="http://schemas.microsoft.com/office/powerpoint/2012/main">
        <p15:guide id="1" orient="horz" pos="2160">
          <p15:clr>
            <a:srgbClr val="FBAE40"/>
          </p15:clr>
        </p15:guide>
        <p15:guide id="2" pos="5120">
          <p15:clr>
            <a:srgbClr val="FBAE40"/>
          </p15:clr>
        </p15:guide>
        <p15:guide id="3" pos="1041">
          <p15:clr>
            <a:srgbClr val="FBAE40"/>
          </p15:clr>
        </p15:guide>
        <p15:guide id="4" pos="9202">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ext+Photo (W)">
    <p:spTree>
      <p:nvGrpSpPr>
        <p:cNvPr id="1" name=""/>
        <p:cNvGrpSpPr/>
        <p:nvPr/>
      </p:nvGrpSpPr>
      <p:grpSpPr>
        <a:xfrm>
          <a:off x="0" y="0"/>
          <a:ext cx="0" cy="0"/>
          <a:chOff x="0" y="0"/>
          <a:chExt cx="0" cy="0"/>
        </a:xfrm>
      </p:grpSpPr>
      <p:sp>
        <p:nvSpPr>
          <p:cNvPr id="15" name="Title Placeholder 1"/>
          <p:cNvSpPr>
            <a:spLocks noGrp="1"/>
          </p:cNvSpPr>
          <p:nvPr>
            <p:ph type="title" hasCustomPrompt="1"/>
          </p:nvPr>
        </p:nvSpPr>
        <p:spPr>
          <a:xfrm>
            <a:off x="340807" y="491386"/>
            <a:ext cx="3670259" cy="978486"/>
          </a:xfrm>
          <a:prstGeom prst="rect">
            <a:avLst/>
          </a:prstGeom>
        </p:spPr>
        <p:txBody>
          <a:bodyPr vert="horz" lIns="0" tIns="0" rIns="0" bIns="0" rtlCol="0" anchor="ctr">
            <a:normAutofit/>
          </a:bodyPr>
          <a:lstStyle>
            <a:lvl1pPr algn="l">
              <a:defRPr lang="en-US" sz="1800" dirty="0">
                <a:solidFill>
                  <a:schemeClr val="tx2"/>
                </a:solidFill>
                <a:latin typeface="Arial Black" charset="0"/>
                <a:ea typeface="Arial Black" charset="0"/>
                <a:cs typeface="Arial Black" charset="0"/>
              </a:defRPr>
            </a:lvl1pPr>
          </a:lstStyle>
          <a:p>
            <a:pPr marL="0" lvl="0"/>
            <a:r>
              <a:rPr lang="en-US"/>
              <a:t>Title for </a:t>
            </a:r>
            <a:r>
              <a:rPr lang="en-US" err="1"/>
              <a:t>Text+Photo</a:t>
            </a:r>
            <a:r>
              <a:rPr lang="en-US"/>
              <a:t> (W) Layout</a:t>
            </a:r>
          </a:p>
        </p:txBody>
      </p:sp>
      <p:sp>
        <p:nvSpPr>
          <p:cNvPr id="3" name="Text Placeholder 2">
            <a:extLst>
              <a:ext uri="{FF2B5EF4-FFF2-40B4-BE49-F238E27FC236}">
                <a16:creationId xmlns:a16="http://schemas.microsoft.com/office/drawing/2014/main" id="{BEA590E5-B0BC-F540-8942-A0FB291DEE4F}"/>
              </a:ext>
            </a:extLst>
          </p:cNvPr>
          <p:cNvSpPr>
            <a:spLocks noGrp="1"/>
          </p:cNvSpPr>
          <p:nvPr>
            <p:ph type="body" sz="quarter" idx="10" hasCustomPrompt="1"/>
          </p:nvPr>
        </p:nvSpPr>
        <p:spPr>
          <a:xfrm>
            <a:off x="340807" y="1469873"/>
            <a:ext cx="3670259" cy="4860591"/>
          </a:xfrm>
        </p:spPr>
        <p:txBody>
          <a:bodyPr>
            <a:normAutofit/>
          </a:bodyPr>
          <a:lstStyle>
            <a:lvl1pPr>
              <a:spcBef>
                <a:spcPts val="1500"/>
              </a:spcBef>
              <a:defRPr sz="1350">
                <a:solidFill>
                  <a:schemeClr val="tx1"/>
                </a:solidFill>
              </a:defRPr>
            </a:lvl1pPr>
            <a:lvl2pPr>
              <a:defRPr sz="1350"/>
            </a:lvl2pPr>
            <a:lvl3pPr marL="344089" marR="0" indent="-169068" algn="l" defTabSz="685733" rtl="0" eaLnBrk="1" fontAlgn="auto" latinLnBrk="0" hangingPunct="1">
              <a:lnSpc>
                <a:spcPct val="100000"/>
              </a:lnSpc>
              <a:spcBef>
                <a:spcPts val="450"/>
              </a:spcBef>
              <a:spcAft>
                <a:spcPts val="0"/>
              </a:spcAft>
              <a:buClr>
                <a:schemeClr val="bg1">
                  <a:lumMod val="50000"/>
                </a:schemeClr>
              </a:buClr>
              <a:buSzPct val="65000"/>
              <a:buFont typeface="ArialMT"/>
              <a:buChar char="►"/>
              <a:tabLst/>
              <a:defRPr sz="1350"/>
            </a:lvl3pPr>
            <a:lvl4pPr>
              <a:defRPr sz="1350"/>
            </a:lvl4pPr>
            <a:lvl5pPr>
              <a:defRPr sz="1350"/>
            </a:lvl5pPr>
          </a:lstStyle>
          <a:p>
            <a:pPr lvl="0"/>
            <a:r>
              <a:rPr lang="en-US"/>
              <a:t>Paragraph/</a:t>
            </a:r>
            <a:r>
              <a:rPr lang="en-US" err="1"/>
              <a:t>unbulleted</a:t>
            </a:r>
            <a:r>
              <a:rPr lang="en-US"/>
              <a:t> text formatting</a:t>
            </a:r>
          </a:p>
          <a:p>
            <a:pPr lvl="1"/>
            <a:r>
              <a:rPr lang="en-US"/>
              <a:t>Click the “Indent More” button (in the Home ribbon, above) for first-level bullets</a:t>
            </a:r>
          </a:p>
          <a:p>
            <a:pPr marL="344089" marR="0" lvl="2" indent="-169068" algn="l" defTabSz="685733" rtl="0" eaLnBrk="1" fontAlgn="auto" latinLnBrk="0" hangingPunct="1">
              <a:lnSpc>
                <a:spcPct val="100000"/>
              </a:lnSpc>
              <a:spcBef>
                <a:spcPts val="450"/>
              </a:spcBef>
              <a:spcAft>
                <a:spcPts val="0"/>
              </a:spcAft>
              <a:buClr>
                <a:schemeClr val="bg1">
                  <a:lumMod val="50000"/>
                </a:schemeClr>
              </a:buClr>
              <a:buSzPct val="65000"/>
              <a:buFont typeface="ArialMT"/>
              <a:buChar char="►"/>
              <a:tabLst/>
              <a:defRPr/>
            </a:pPr>
            <a:r>
              <a:rPr lang="en-US"/>
              <a:t>Double-click the “Indent More” button (above) for second-level bullets</a:t>
            </a:r>
          </a:p>
          <a:p>
            <a:pPr lvl="3"/>
            <a:r>
              <a:rPr lang="en-US"/>
              <a:t>Triple-click the “Indent More” button (above) for third-level bullets</a:t>
            </a:r>
          </a:p>
          <a:p>
            <a:pPr lvl="4"/>
            <a:r>
              <a:rPr lang="en-US"/>
              <a:t>Quadruple-click the “Indent More” button (above) for fourth-level bullets</a:t>
            </a:r>
          </a:p>
        </p:txBody>
      </p:sp>
      <p:sp>
        <p:nvSpPr>
          <p:cNvPr id="6" name="Picture Placeholder 2">
            <a:extLst>
              <a:ext uri="{FF2B5EF4-FFF2-40B4-BE49-F238E27FC236}">
                <a16:creationId xmlns:a16="http://schemas.microsoft.com/office/drawing/2014/main" id="{47569D7D-6010-454B-A86B-B6C69D7E2E6B}"/>
              </a:ext>
            </a:extLst>
          </p:cNvPr>
          <p:cNvSpPr>
            <a:spLocks noGrp="1"/>
          </p:cNvSpPr>
          <p:nvPr>
            <p:ph type="pic" sz="quarter" idx="11" hasCustomPrompt="1"/>
          </p:nvPr>
        </p:nvSpPr>
        <p:spPr>
          <a:xfrm>
            <a:off x="4191000" y="-1"/>
            <a:ext cx="8001000" cy="6629400"/>
          </a:xfrm>
          <a:solidFill>
            <a:schemeClr val="bg1">
              <a:lumMod val="90000"/>
            </a:schemeClr>
          </a:solidFill>
        </p:spPr>
        <p:txBody>
          <a:bodyPr tIns="0" bIns="2743200" anchor="b"/>
          <a:lstStyle>
            <a:lvl1pPr algn="ctr">
              <a:defRPr i="1">
                <a:solidFill>
                  <a:schemeClr val="bg1">
                    <a:lumMod val="75000"/>
                  </a:schemeClr>
                </a:solidFill>
              </a:defRPr>
            </a:lvl1pPr>
          </a:lstStyle>
          <a:p>
            <a:r>
              <a:rPr lang="en-US"/>
              <a:t>Click icon to insert a photo.</a:t>
            </a:r>
          </a:p>
        </p:txBody>
      </p:sp>
      <p:sp>
        <p:nvSpPr>
          <p:cNvPr id="7" name="Text Placeholder 4">
            <a:extLst>
              <a:ext uri="{FF2B5EF4-FFF2-40B4-BE49-F238E27FC236}">
                <a16:creationId xmlns:a16="http://schemas.microsoft.com/office/drawing/2014/main" id="{FD26CCD3-E500-1F49-8DD8-1545E2CBF0B3}"/>
              </a:ext>
            </a:extLst>
          </p:cNvPr>
          <p:cNvSpPr>
            <a:spLocks noGrp="1"/>
          </p:cNvSpPr>
          <p:nvPr>
            <p:ph type="body" sz="quarter" idx="12" hasCustomPrompt="1"/>
          </p:nvPr>
        </p:nvSpPr>
        <p:spPr>
          <a:xfrm rot="5400000">
            <a:off x="8746883" y="3184283"/>
            <a:ext cx="6629396" cy="260839"/>
          </a:xfrm>
        </p:spPr>
        <p:txBody>
          <a:bodyPr lIns="91440" tIns="45720" rIns="91440" bIns="45720">
            <a:noAutofit/>
          </a:bodyPr>
          <a:lstStyle>
            <a:lvl1pPr>
              <a:defRPr sz="675">
                <a:solidFill>
                  <a:schemeClr val="bg1">
                    <a:lumMod val="25000"/>
                  </a:schemeClr>
                </a:solidFill>
              </a:defRPr>
            </a:lvl1pPr>
            <a:lvl2pPr>
              <a:defRPr sz="750">
                <a:solidFill>
                  <a:schemeClr val="bg1"/>
                </a:solidFill>
              </a:defRPr>
            </a:lvl2pPr>
            <a:lvl3pPr>
              <a:defRPr sz="750">
                <a:solidFill>
                  <a:schemeClr val="bg1"/>
                </a:solidFill>
              </a:defRPr>
            </a:lvl3pPr>
            <a:lvl4pPr>
              <a:defRPr sz="750">
                <a:solidFill>
                  <a:schemeClr val="bg1"/>
                </a:solidFill>
              </a:defRPr>
            </a:lvl4pPr>
            <a:lvl5pPr>
              <a:defRPr sz="750">
                <a:solidFill>
                  <a:schemeClr val="bg1"/>
                </a:solidFill>
              </a:defRPr>
            </a:lvl5pPr>
          </a:lstStyle>
          <a:p>
            <a:pPr lvl="0"/>
            <a:r>
              <a:rPr lang="en-US"/>
              <a:t>Click here to insert photo credit/copyright information</a:t>
            </a:r>
          </a:p>
        </p:txBody>
      </p:sp>
    </p:spTree>
    <p:extLst>
      <p:ext uri="{BB962C8B-B14F-4D97-AF65-F5344CB8AC3E}">
        <p14:creationId xmlns:p14="http://schemas.microsoft.com/office/powerpoint/2010/main" val="1374729889"/>
      </p:ext>
    </p:extLst>
  </p:cSld>
  <p:clrMapOvr>
    <a:masterClrMapping/>
  </p:clrMapOvr>
  <p:transition>
    <p:fade/>
  </p:transition>
  <p:extLst>
    <p:ext uri="{DCECCB84-F9BA-43D5-87BE-67443E8EF086}">
      <p15:sldGuideLst xmlns:p15="http://schemas.microsoft.com/office/powerpoint/2012/main">
        <p15:guide id="1" orient="horz" pos="2160">
          <p15:clr>
            <a:srgbClr val="FBAE40"/>
          </p15:clr>
        </p15:guide>
        <p15:guide id="2" pos="5120">
          <p15:clr>
            <a:srgbClr val="FBAE40"/>
          </p15:clr>
        </p15:guide>
        <p15:guide id="3" pos="1041">
          <p15:clr>
            <a:srgbClr val="FBAE40"/>
          </p15:clr>
        </p15:guide>
        <p15:guide id="4" pos="9202">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Photo+Photo (W)">
    <p:spTree>
      <p:nvGrpSpPr>
        <p:cNvPr id="1" name=""/>
        <p:cNvGrpSpPr/>
        <p:nvPr/>
      </p:nvGrpSpPr>
      <p:grpSpPr>
        <a:xfrm>
          <a:off x="0" y="0"/>
          <a:ext cx="0" cy="0"/>
          <a:chOff x="0" y="0"/>
          <a:chExt cx="0" cy="0"/>
        </a:xfrm>
      </p:grpSpPr>
      <p:sp>
        <p:nvSpPr>
          <p:cNvPr id="15" name="Title Placeholder 1"/>
          <p:cNvSpPr>
            <a:spLocks noGrp="1"/>
          </p:cNvSpPr>
          <p:nvPr>
            <p:ph type="title" hasCustomPrompt="1"/>
          </p:nvPr>
        </p:nvSpPr>
        <p:spPr>
          <a:xfrm>
            <a:off x="1239838" y="491386"/>
            <a:ext cx="9715500" cy="978486"/>
          </a:xfrm>
          <a:prstGeom prst="rect">
            <a:avLst/>
          </a:prstGeom>
        </p:spPr>
        <p:txBody>
          <a:bodyPr vert="horz" lIns="0" tIns="0" rIns="0" bIns="0" rtlCol="0" anchor="ctr">
            <a:normAutofit/>
          </a:bodyPr>
          <a:lstStyle>
            <a:lvl1pPr algn="l">
              <a:defRPr lang="en-US" sz="2100" dirty="0">
                <a:solidFill>
                  <a:schemeClr val="tx2"/>
                </a:solidFill>
                <a:latin typeface="Arial Black" charset="0"/>
                <a:ea typeface="Arial Black" charset="0"/>
                <a:cs typeface="Arial Black" charset="0"/>
              </a:defRPr>
            </a:lvl1pPr>
          </a:lstStyle>
          <a:p>
            <a:pPr marL="0" lvl="0"/>
            <a:r>
              <a:rPr lang="en-US"/>
              <a:t>Title for </a:t>
            </a:r>
            <a:r>
              <a:rPr lang="en-US" err="1"/>
              <a:t>Photo+Photo</a:t>
            </a:r>
            <a:r>
              <a:rPr lang="en-US"/>
              <a:t> (W) Layout</a:t>
            </a:r>
          </a:p>
        </p:txBody>
      </p:sp>
      <p:sp>
        <p:nvSpPr>
          <p:cNvPr id="6" name="Picture Placeholder 4">
            <a:extLst>
              <a:ext uri="{FF2B5EF4-FFF2-40B4-BE49-F238E27FC236}">
                <a16:creationId xmlns:a16="http://schemas.microsoft.com/office/drawing/2014/main" id="{68106178-1013-D249-8751-3EA29B2109C8}"/>
              </a:ext>
            </a:extLst>
          </p:cNvPr>
          <p:cNvSpPr>
            <a:spLocks noGrp="1"/>
          </p:cNvSpPr>
          <p:nvPr>
            <p:ph type="pic" sz="quarter" idx="12" hasCustomPrompt="1"/>
          </p:nvPr>
        </p:nvSpPr>
        <p:spPr>
          <a:xfrm>
            <a:off x="0" y="1469871"/>
            <a:ext cx="6096000" cy="4251960"/>
          </a:xfrm>
          <a:solidFill>
            <a:schemeClr val="bg1">
              <a:lumMod val="90000"/>
            </a:schemeClr>
          </a:solidFill>
        </p:spPr>
        <p:txBody>
          <a:bodyPr lIns="365760" tIns="365760" rIns="365760" bIns="1828800" anchor="b">
            <a:normAutofit/>
          </a:bodyPr>
          <a:lstStyle>
            <a:lvl1pPr marL="0" indent="0" algn="ctr">
              <a:buNone/>
              <a:defRPr sz="1200" i="1">
                <a:solidFill>
                  <a:schemeClr val="bg1">
                    <a:lumMod val="75000"/>
                  </a:schemeClr>
                </a:solidFill>
              </a:defRPr>
            </a:lvl1pPr>
          </a:lstStyle>
          <a:p>
            <a:r>
              <a:rPr lang="en-US"/>
              <a:t>Click icon to insert a photo.</a:t>
            </a:r>
          </a:p>
        </p:txBody>
      </p:sp>
      <p:sp>
        <p:nvSpPr>
          <p:cNvPr id="7" name="Text Placeholder 4">
            <a:extLst>
              <a:ext uri="{FF2B5EF4-FFF2-40B4-BE49-F238E27FC236}">
                <a16:creationId xmlns:a16="http://schemas.microsoft.com/office/drawing/2014/main" id="{CDAF09BB-AD0B-2041-83F2-50D0A4E8600C}"/>
              </a:ext>
            </a:extLst>
          </p:cNvPr>
          <p:cNvSpPr>
            <a:spLocks noGrp="1"/>
          </p:cNvSpPr>
          <p:nvPr>
            <p:ph type="body" sz="quarter" idx="13" hasCustomPrompt="1"/>
          </p:nvPr>
        </p:nvSpPr>
        <p:spPr>
          <a:xfrm>
            <a:off x="1" y="5460991"/>
            <a:ext cx="6096000" cy="260840"/>
          </a:xfrm>
        </p:spPr>
        <p:txBody>
          <a:bodyPr lIns="45720" tIns="45720" rIns="45720" bIns="45720" anchor="b">
            <a:noAutofit/>
          </a:bodyPr>
          <a:lstStyle>
            <a:lvl1pPr>
              <a:defRPr sz="675">
                <a:solidFill>
                  <a:schemeClr val="bg1">
                    <a:lumMod val="25000"/>
                  </a:schemeClr>
                </a:solidFill>
              </a:defRPr>
            </a:lvl1pPr>
            <a:lvl2pPr>
              <a:defRPr sz="750">
                <a:solidFill>
                  <a:schemeClr val="bg1"/>
                </a:solidFill>
              </a:defRPr>
            </a:lvl2pPr>
            <a:lvl3pPr>
              <a:defRPr sz="750">
                <a:solidFill>
                  <a:schemeClr val="bg1"/>
                </a:solidFill>
              </a:defRPr>
            </a:lvl3pPr>
            <a:lvl4pPr>
              <a:defRPr sz="750">
                <a:solidFill>
                  <a:schemeClr val="bg1"/>
                </a:solidFill>
              </a:defRPr>
            </a:lvl4pPr>
            <a:lvl5pPr>
              <a:defRPr sz="750">
                <a:solidFill>
                  <a:schemeClr val="bg1"/>
                </a:solidFill>
              </a:defRPr>
            </a:lvl5pPr>
          </a:lstStyle>
          <a:p>
            <a:pPr lvl="0"/>
            <a:r>
              <a:rPr lang="en-US"/>
              <a:t>Click here to insert photo credit/copyright information</a:t>
            </a:r>
          </a:p>
        </p:txBody>
      </p:sp>
      <p:sp>
        <p:nvSpPr>
          <p:cNvPr id="8" name="Picture Placeholder 4">
            <a:extLst>
              <a:ext uri="{FF2B5EF4-FFF2-40B4-BE49-F238E27FC236}">
                <a16:creationId xmlns:a16="http://schemas.microsoft.com/office/drawing/2014/main" id="{57E259A3-746A-2044-822B-3F7D859E7F10}"/>
              </a:ext>
            </a:extLst>
          </p:cNvPr>
          <p:cNvSpPr>
            <a:spLocks noGrp="1"/>
          </p:cNvSpPr>
          <p:nvPr>
            <p:ph type="pic" sz="quarter" idx="14" hasCustomPrompt="1"/>
          </p:nvPr>
        </p:nvSpPr>
        <p:spPr>
          <a:xfrm>
            <a:off x="6093438" y="1469871"/>
            <a:ext cx="6096000" cy="4251960"/>
          </a:xfrm>
          <a:solidFill>
            <a:schemeClr val="bg1">
              <a:lumMod val="90000"/>
            </a:schemeClr>
          </a:solidFill>
        </p:spPr>
        <p:txBody>
          <a:bodyPr lIns="365760" tIns="365760" rIns="365760" bIns="1828800" anchor="b">
            <a:normAutofit/>
          </a:bodyPr>
          <a:lstStyle>
            <a:lvl1pPr marL="0" indent="0" algn="ctr">
              <a:buNone/>
              <a:defRPr sz="1200" i="1">
                <a:solidFill>
                  <a:schemeClr val="bg1">
                    <a:lumMod val="75000"/>
                  </a:schemeClr>
                </a:solidFill>
              </a:defRPr>
            </a:lvl1pPr>
          </a:lstStyle>
          <a:p>
            <a:r>
              <a:rPr lang="en-US"/>
              <a:t>Click icon to insert a photo.</a:t>
            </a:r>
          </a:p>
        </p:txBody>
      </p:sp>
      <p:sp>
        <p:nvSpPr>
          <p:cNvPr id="9" name="Text Placeholder 4">
            <a:extLst>
              <a:ext uri="{FF2B5EF4-FFF2-40B4-BE49-F238E27FC236}">
                <a16:creationId xmlns:a16="http://schemas.microsoft.com/office/drawing/2014/main" id="{E3F54B41-918E-644B-B610-DDE8277FB261}"/>
              </a:ext>
            </a:extLst>
          </p:cNvPr>
          <p:cNvSpPr>
            <a:spLocks noGrp="1"/>
          </p:cNvSpPr>
          <p:nvPr>
            <p:ph type="body" sz="quarter" idx="15" hasCustomPrompt="1"/>
          </p:nvPr>
        </p:nvSpPr>
        <p:spPr>
          <a:xfrm>
            <a:off x="6093440" y="5460991"/>
            <a:ext cx="6096000" cy="260840"/>
          </a:xfrm>
        </p:spPr>
        <p:txBody>
          <a:bodyPr lIns="45720" tIns="45720" rIns="45720" bIns="45720" anchor="b">
            <a:noAutofit/>
          </a:bodyPr>
          <a:lstStyle>
            <a:lvl1pPr>
              <a:defRPr sz="675">
                <a:solidFill>
                  <a:schemeClr val="bg1">
                    <a:lumMod val="25000"/>
                  </a:schemeClr>
                </a:solidFill>
              </a:defRPr>
            </a:lvl1pPr>
            <a:lvl2pPr>
              <a:defRPr sz="750">
                <a:solidFill>
                  <a:schemeClr val="bg1"/>
                </a:solidFill>
              </a:defRPr>
            </a:lvl2pPr>
            <a:lvl3pPr>
              <a:defRPr sz="750">
                <a:solidFill>
                  <a:schemeClr val="bg1"/>
                </a:solidFill>
              </a:defRPr>
            </a:lvl3pPr>
            <a:lvl4pPr>
              <a:defRPr sz="750">
                <a:solidFill>
                  <a:schemeClr val="bg1"/>
                </a:solidFill>
              </a:defRPr>
            </a:lvl4pPr>
            <a:lvl5pPr>
              <a:defRPr sz="750">
                <a:solidFill>
                  <a:schemeClr val="bg1"/>
                </a:solidFill>
              </a:defRPr>
            </a:lvl5pPr>
          </a:lstStyle>
          <a:p>
            <a:pPr lvl="0"/>
            <a:r>
              <a:rPr lang="en-US"/>
              <a:t>Click here to insert photo credit/copyright information</a:t>
            </a:r>
          </a:p>
        </p:txBody>
      </p:sp>
    </p:spTree>
    <p:extLst>
      <p:ext uri="{BB962C8B-B14F-4D97-AF65-F5344CB8AC3E}">
        <p14:creationId xmlns:p14="http://schemas.microsoft.com/office/powerpoint/2010/main" val="1247811226"/>
      </p:ext>
    </p:extLst>
  </p:cSld>
  <p:clrMapOvr>
    <a:masterClrMapping/>
  </p:clrMapOvr>
  <p:transition>
    <p:fade/>
  </p:transition>
  <p:extLst>
    <p:ext uri="{DCECCB84-F9BA-43D5-87BE-67443E8EF086}">
      <p15:sldGuideLst xmlns:p15="http://schemas.microsoft.com/office/powerpoint/2012/main">
        <p15:guide id="1" orient="horz" pos="2160">
          <p15:clr>
            <a:srgbClr val="FBAE40"/>
          </p15:clr>
        </p15:guide>
        <p15:guide id="2" pos="5120">
          <p15:clr>
            <a:srgbClr val="FBAE40"/>
          </p15:clr>
        </p15:guide>
        <p15:guide id="3" pos="1041">
          <p15:clr>
            <a:srgbClr val="FBAE40"/>
          </p15:clr>
        </p15:guide>
        <p15:guide id="4" pos="9202">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Large Photo+Title (W)">
    <p:spTree>
      <p:nvGrpSpPr>
        <p:cNvPr id="1" name=""/>
        <p:cNvGrpSpPr/>
        <p:nvPr/>
      </p:nvGrpSpPr>
      <p:grpSpPr>
        <a:xfrm>
          <a:off x="0" y="0"/>
          <a:ext cx="0" cy="0"/>
          <a:chOff x="0" y="0"/>
          <a:chExt cx="0" cy="0"/>
        </a:xfrm>
      </p:grpSpPr>
      <p:sp>
        <p:nvSpPr>
          <p:cNvPr id="4" name="Title Placeholder 1">
            <a:extLst>
              <a:ext uri="{FF2B5EF4-FFF2-40B4-BE49-F238E27FC236}">
                <a16:creationId xmlns:a16="http://schemas.microsoft.com/office/drawing/2014/main" id="{24F27426-24A7-3845-8E05-8360D202A2F3}"/>
              </a:ext>
            </a:extLst>
          </p:cNvPr>
          <p:cNvSpPr>
            <a:spLocks noGrp="1"/>
          </p:cNvSpPr>
          <p:nvPr>
            <p:ph type="title" hasCustomPrompt="1"/>
          </p:nvPr>
        </p:nvSpPr>
        <p:spPr>
          <a:xfrm>
            <a:off x="1" y="5349455"/>
            <a:ext cx="12192000" cy="1508547"/>
          </a:xfrm>
          <a:prstGeom prst="rect">
            <a:avLst/>
          </a:prstGeom>
        </p:spPr>
        <p:txBody>
          <a:bodyPr vert="horz" lIns="457200" tIns="182880" rIns="457200" bIns="182880" rtlCol="0" anchor="t" anchorCtr="0">
            <a:noAutofit/>
          </a:bodyPr>
          <a:lstStyle>
            <a:lvl1pPr algn="ctr">
              <a:defRPr lang="en-US" sz="1800" dirty="0">
                <a:solidFill>
                  <a:schemeClr val="tx2"/>
                </a:solidFill>
                <a:latin typeface="Arial Black" charset="0"/>
                <a:ea typeface="Arial Black" charset="0"/>
                <a:cs typeface="Arial Black" charset="0"/>
              </a:defRPr>
            </a:lvl1pPr>
          </a:lstStyle>
          <a:p>
            <a:pPr marL="0" lvl="0"/>
            <a:r>
              <a:rPr lang="en-US"/>
              <a:t>Title for Large Photo (W) Layout</a:t>
            </a:r>
          </a:p>
        </p:txBody>
      </p:sp>
      <p:sp>
        <p:nvSpPr>
          <p:cNvPr id="5" name="Picture Placeholder 2">
            <a:extLst>
              <a:ext uri="{FF2B5EF4-FFF2-40B4-BE49-F238E27FC236}">
                <a16:creationId xmlns:a16="http://schemas.microsoft.com/office/drawing/2014/main" id="{58B1EB05-4C3D-C643-8F71-7489EF7CE397}"/>
              </a:ext>
            </a:extLst>
          </p:cNvPr>
          <p:cNvSpPr>
            <a:spLocks noGrp="1"/>
          </p:cNvSpPr>
          <p:nvPr>
            <p:ph type="pic" sz="quarter" idx="10" hasCustomPrompt="1"/>
          </p:nvPr>
        </p:nvSpPr>
        <p:spPr>
          <a:xfrm>
            <a:off x="0" y="2"/>
            <a:ext cx="12192000" cy="5349875"/>
          </a:xfrm>
          <a:solidFill>
            <a:schemeClr val="bg1">
              <a:lumMod val="90000"/>
            </a:schemeClr>
          </a:solidFill>
        </p:spPr>
        <p:txBody>
          <a:bodyPr tIns="0" bIns="2057400" anchor="b"/>
          <a:lstStyle>
            <a:lvl1pPr algn="ctr">
              <a:defRPr i="1">
                <a:solidFill>
                  <a:schemeClr val="bg1">
                    <a:lumMod val="75000"/>
                  </a:schemeClr>
                </a:solidFill>
              </a:defRPr>
            </a:lvl1pPr>
          </a:lstStyle>
          <a:p>
            <a:r>
              <a:rPr lang="en-US"/>
              <a:t>Click icon to insert a photo.</a:t>
            </a:r>
          </a:p>
        </p:txBody>
      </p:sp>
      <p:sp>
        <p:nvSpPr>
          <p:cNvPr id="6" name="Text Placeholder 4">
            <a:extLst>
              <a:ext uri="{FF2B5EF4-FFF2-40B4-BE49-F238E27FC236}">
                <a16:creationId xmlns:a16="http://schemas.microsoft.com/office/drawing/2014/main" id="{EC91875E-B0A9-0447-9F79-6199D7261229}"/>
              </a:ext>
            </a:extLst>
          </p:cNvPr>
          <p:cNvSpPr>
            <a:spLocks noGrp="1"/>
          </p:cNvSpPr>
          <p:nvPr>
            <p:ph type="body" sz="quarter" idx="11" hasCustomPrompt="1"/>
          </p:nvPr>
        </p:nvSpPr>
        <p:spPr>
          <a:xfrm rot="5400000">
            <a:off x="9386856" y="2544309"/>
            <a:ext cx="5349451" cy="260839"/>
          </a:xfrm>
        </p:spPr>
        <p:txBody>
          <a:bodyPr lIns="91440" tIns="45720" rIns="91440" bIns="45720">
            <a:noAutofit/>
          </a:bodyPr>
          <a:lstStyle>
            <a:lvl1pPr>
              <a:defRPr sz="675">
                <a:solidFill>
                  <a:schemeClr val="bg1">
                    <a:lumMod val="25000"/>
                  </a:schemeClr>
                </a:solidFill>
              </a:defRPr>
            </a:lvl1pPr>
            <a:lvl2pPr>
              <a:defRPr sz="750">
                <a:solidFill>
                  <a:schemeClr val="bg1"/>
                </a:solidFill>
              </a:defRPr>
            </a:lvl2pPr>
            <a:lvl3pPr>
              <a:defRPr sz="750">
                <a:solidFill>
                  <a:schemeClr val="bg1"/>
                </a:solidFill>
              </a:defRPr>
            </a:lvl3pPr>
            <a:lvl4pPr>
              <a:defRPr sz="750">
                <a:solidFill>
                  <a:schemeClr val="bg1"/>
                </a:solidFill>
              </a:defRPr>
            </a:lvl4pPr>
            <a:lvl5pPr>
              <a:defRPr sz="750">
                <a:solidFill>
                  <a:schemeClr val="bg1"/>
                </a:solidFill>
              </a:defRPr>
            </a:lvl5pPr>
          </a:lstStyle>
          <a:p>
            <a:pPr lvl="0"/>
            <a:r>
              <a:rPr lang="en-US"/>
              <a:t>Click here to insert photo credit/copyright information</a:t>
            </a:r>
          </a:p>
        </p:txBody>
      </p:sp>
    </p:spTree>
    <p:extLst>
      <p:ext uri="{BB962C8B-B14F-4D97-AF65-F5344CB8AC3E}">
        <p14:creationId xmlns:p14="http://schemas.microsoft.com/office/powerpoint/2010/main" val="3223079245"/>
      </p:ext>
    </p:extLst>
  </p:cSld>
  <p:clrMapOvr>
    <a:masterClrMapping/>
  </p:clrMapOvr>
  <p:transition>
    <p:fade/>
  </p:transition>
  <p:extLst>
    <p:ext uri="{DCECCB84-F9BA-43D5-87BE-67443E8EF086}">
      <p15:sldGuideLst xmlns:p15="http://schemas.microsoft.com/office/powerpoint/2012/main">
        <p15:guide id="1" orient="horz" pos="2160">
          <p15:clr>
            <a:srgbClr val="FBAE40"/>
          </p15:clr>
        </p15:guide>
        <p15:guide id="2" pos="5120">
          <p15:clr>
            <a:srgbClr val="FBAE40"/>
          </p15:clr>
        </p15:guide>
        <p15:guide id="3" pos="1041">
          <p15:clr>
            <a:srgbClr val="FBAE40"/>
          </p15:clr>
        </p15:guide>
        <p15:guide id="4" pos="9202">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Extra-Large Photo+Title (W)">
    <p:spTree>
      <p:nvGrpSpPr>
        <p:cNvPr id="1" name=""/>
        <p:cNvGrpSpPr/>
        <p:nvPr/>
      </p:nvGrpSpPr>
      <p:grpSpPr>
        <a:xfrm>
          <a:off x="0" y="0"/>
          <a:ext cx="0" cy="0"/>
          <a:chOff x="0" y="0"/>
          <a:chExt cx="0" cy="0"/>
        </a:xfrm>
      </p:grpSpPr>
      <p:sp>
        <p:nvSpPr>
          <p:cNvPr id="5" name="Picture Placeholder 2">
            <a:extLst>
              <a:ext uri="{FF2B5EF4-FFF2-40B4-BE49-F238E27FC236}">
                <a16:creationId xmlns:a16="http://schemas.microsoft.com/office/drawing/2014/main" id="{58B1EB05-4C3D-C643-8F71-7489EF7CE397}"/>
              </a:ext>
            </a:extLst>
          </p:cNvPr>
          <p:cNvSpPr>
            <a:spLocks noGrp="1"/>
          </p:cNvSpPr>
          <p:nvPr>
            <p:ph type="pic" sz="quarter" idx="10" hasCustomPrompt="1"/>
          </p:nvPr>
        </p:nvSpPr>
        <p:spPr>
          <a:xfrm>
            <a:off x="0" y="-1"/>
            <a:ext cx="12192000" cy="6172200"/>
          </a:xfrm>
          <a:solidFill>
            <a:schemeClr val="bg1">
              <a:lumMod val="90000"/>
            </a:schemeClr>
          </a:solidFill>
        </p:spPr>
        <p:txBody>
          <a:bodyPr tIns="0" bIns="2560320" anchor="b"/>
          <a:lstStyle>
            <a:lvl1pPr algn="ctr">
              <a:defRPr i="1">
                <a:solidFill>
                  <a:schemeClr val="bg1">
                    <a:lumMod val="75000"/>
                  </a:schemeClr>
                </a:solidFill>
              </a:defRPr>
            </a:lvl1pPr>
          </a:lstStyle>
          <a:p>
            <a:r>
              <a:rPr lang="en-US"/>
              <a:t>Click icon to insert a photo.</a:t>
            </a:r>
          </a:p>
        </p:txBody>
      </p:sp>
      <p:sp>
        <p:nvSpPr>
          <p:cNvPr id="6" name="Text Placeholder 4">
            <a:extLst>
              <a:ext uri="{FF2B5EF4-FFF2-40B4-BE49-F238E27FC236}">
                <a16:creationId xmlns:a16="http://schemas.microsoft.com/office/drawing/2014/main" id="{EC91875E-B0A9-0447-9F79-6199D7261229}"/>
              </a:ext>
            </a:extLst>
          </p:cNvPr>
          <p:cNvSpPr>
            <a:spLocks noGrp="1"/>
          </p:cNvSpPr>
          <p:nvPr>
            <p:ph type="body" sz="quarter" idx="11" hasCustomPrompt="1"/>
          </p:nvPr>
        </p:nvSpPr>
        <p:spPr>
          <a:xfrm rot="5400000">
            <a:off x="8975484" y="2955683"/>
            <a:ext cx="6172198" cy="260839"/>
          </a:xfrm>
        </p:spPr>
        <p:txBody>
          <a:bodyPr lIns="91440" tIns="45720" rIns="91440" bIns="45720">
            <a:noAutofit/>
          </a:bodyPr>
          <a:lstStyle>
            <a:lvl1pPr>
              <a:defRPr sz="675">
                <a:solidFill>
                  <a:schemeClr val="bg1">
                    <a:lumMod val="25000"/>
                  </a:schemeClr>
                </a:solidFill>
              </a:defRPr>
            </a:lvl1pPr>
            <a:lvl2pPr>
              <a:defRPr sz="750">
                <a:solidFill>
                  <a:schemeClr val="bg1"/>
                </a:solidFill>
              </a:defRPr>
            </a:lvl2pPr>
            <a:lvl3pPr>
              <a:defRPr sz="750">
                <a:solidFill>
                  <a:schemeClr val="bg1"/>
                </a:solidFill>
              </a:defRPr>
            </a:lvl3pPr>
            <a:lvl4pPr>
              <a:defRPr sz="750">
                <a:solidFill>
                  <a:schemeClr val="bg1"/>
                </a:solidFill>
              </a:defRPr>
            </a:lvl4pPr>
            <a:lvl5pPr>
              <a:defRPr sz="750">
                <a:solidFill>
                  <a:schemeClr val="bg1"/>
                </a:solidFill>
              </a:defRPr>
            </a:lvl5pPr>
          </a:lstStyle>
          <a:p>
            <a:pPr lvl="0"/>
            <a:r>
              <a:rPr lang="en-US"/>
              <a:t>Click here to insert photo credit/copyright information</a:t>
            </a:r>
          </a:p>
        </p:txBody>
      </p:sp>
      <p:sp>
        <p:nvSpPr>
          <p:cNvPr id="4" name="Title Placeholder 1">
            <a:extLst>
              <a:ext uri="{FF2B5EF4-FFF2-40B4-BE49-F238E27FC236}">
                <a16:creationId xmlns:a16="http://schemas.microsoft.com/office/drawing/2014/main" id="{24F27426-24A7-3845-8E05-8360D202A2F3}"/>
              </a:ext>
            </a:extLst>
          </p:cNvPr>
          <p:cNvSpPr>
            <a:spLocks noGrp="1"/>
          </p:cNvSpPr>
          <p:nvPr>
            <p:ph type="title" hasCustomPrompt="1"/>
          </p:nvPr>
        </p:nvSpPr>
        <p:spPr>
          <a:xfrm>
            <a:off x="1" y="6172200"/>
            <a:ext cx="12202245" cy="685800"/>
          </a:xfrm>
          <a:prstGeom prst="rect">
            <a:avLst/>
          </a:prstGeom>
        </p:spPr>
        <p:txBody>
          <a:bodyPr vert="horz" lIns="457200" tIns="91440" rIns="457200" bIns="182880" rtlCol="0" anchor="t" anchorCtr="0">
            <a:normAutofit/>
          </a:bodyPr>
          <a:lstStyle>
            <a:lvl1pPr algn="ctr">
              <a:defRPr lang="en-US" sz="1650" dirty="0">
                <a:solidFill>
                  <a:schemeClr val="tx2"/>
                </a:solidFill>
                <a:latin typeface="Arial Black" charset="0"/>
                <a:ea typeface="Arial Black" charset="0"/>
                <a:cs typeface="Arial Black" charset="0"/>
              </a:defRPr>
            </a:lvl1pPr>
          </a:lstStyle>
          <a:p>
            <a:pPr marL="0" lvl="0"/>
            <a:r>
              <a:rPr lang="en-US"/>
              <a:t>Title for Extra-Large </a:t>
            </a:r>
            <a:r>
              <a:rPr lang="en-US" err="1"/>
              <a:t>Photo+Title</a:t>
            </a:r>
            <a:r>
              <a:rPr lang="en-US"/>
              <a:t> (W) Layout</a:t>
            </a:r>
          </a:p>
        </p:txBody>
      </p:sp>
    </p:spTree>
    <p:extLst>
      <p:ext uri="{BB962C8B-B14F-4D97-AF65-F5344CB8AC3E}">
        <p14:creationId xmlns:p14="http://schemas.microsoft.com/office/powerpoint/2010/main" val="235343256"/>
      </p:ext>
    </p:extLst>
  </p:cSld>
  <p:clrMapOvr>
    <a:masterClrMapping/>
  </p:clrMapOvr>
  <p:transition>
    <p:fade/>
  </p:transition>
  <p:extLst>
    <p:ext uri="{DCECCB84-F9BA-43D5-87BE-67443E8EF086}">
      <p15:sldGuideLst xmlns:p15="http://schemas.microsoft.com/office/powerpoint/2012/main">
        <p15:guide id="1" orient="horz" pos="2160">
          <p15:clr>
            <a:srgbClr val="FBAE40"/>
          </p15:clr>
        </p15:guide>
        <p15:guide id="2" pos="5120">
          <p15:clr>
            <a:srgbClr val="FBAE40"/>
          </p15:clr>
        </p15:guide>
        <p15:guide id="3" pos="1041">
          <p15:clr>
            <a:srgbClr val="FBAE40"/>
          </p15:clr>
        </p15:guide>
        <p15:guide id="4" pos="9202">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Extra-Large Photo (W)">
    <p:spTree>
      <p:nvGrpSpPr>
        <p:cNvPr id="1" name=""/>
        <p:cNvGrpSpPr/>
        <p:nvPr/>
      </p:nvGrpSpPr>
      <p:grpSpPr>
        <a:xfrm>
          <a:off x="0" y="0"/>
          <a:ext cx="0" cy="0"/>
          <a:chOff x="0" y="0"/>
          <a:chExt cx="0" cy="0"/>
        </a:xfrm>
      </p:grpSpPr>
      <p:sp>
        <p:nvSpPr>
          <p:cNvPr id="5" name="Picture Placeholder 2">
            <a:extLst>
              <a:ext uri="{FF2B5EF4-FFF2-40B4-BE49-F238E27FC236}">
                <a16:creationId xmlns:a16="http://schemas.microsoft.com/office/drawing/2014/main" id="{58B1EB05-4C3D-C643-8F71-7489EF7CE397}"/>
              </a:ext>
            </a:extLst>
          </p:cNvPr>
          <p:cNvSpPr>
            <a:spLocks noGrp="1"/>
          </p:cNvSpPr>
          <p:nvPr>
            <p:ph type="pic" sz="quarter" idx="10" hasCustomPrompt="1"/>
          </p:nvPr>
        </p:nvSpPr>
        <p:spPr>
          <a:xfrm>
            <a:off x="0" y="-1"/>
            <a:ext cx="12192000" cy="6583680"/>
          </a:xfrm>
          <a:solidFill>
            <a:schemeClr val="bg1">
              <a:lumMod val="90000"/>
            </a:schemeClr>
          </a:solidFill>
        </p:spPr>
        <p:txBody>
          <a:bodyPr tIns="0" bIns="2743200" anchor="b"/>
          <a:lstStyle>
            <a:lvl1pPr algn="ctr">
              <a:defRPr i="1">
                <a:solidFill>
                  <a:schemeClr val="bg1">
                    <a:lumMod val="75000"/>
                  </a:schemeClr>
                </a:solidFill>
              </a:defRPr>
            </a:lvl1pPr>
          </a:lstStyle>
          <a:p>
            <a:r>
              <a:rPr lang="en-US"/>
              <a:t>Click icon to insert a photo.</a:t>
            </a:r>
          </a:p>
        </p:txBody>
      </p:sp>
      <p:sp>
        <p:nvSpPr>
          <p:cNvPr id="6" name="Text Placeholder 4">
            <a:extLst>
              <a:ext uri="{FF2B5EF4-FFF2-40B4-BE49-F238E27FC236}">
                <a16:creationId xmlns:a16="http://schemas.microsoft.com/office/drawing/2014/main" id="{EC91875E-B0A9-0447-9F79-6199D7261229}"/>
              </a:ext>
            </a:extLst>
          </p:cNvPr>
          <p:cNvSpPr>
            <a:spLocks noGrp="1"/>
          </p:cNvSpPr>
          <p:nvPr>
            <p:ph type="body" sz="quarter" idx="11" hasCustomPrompt="1"/>
          </p:nvPr>
        </p:nvSpPr>
        <p:spPr>
          <a:xfrm rot="5400000">
            <a:off x="8769744" y="3161423"/>
            <a:ext cx="6583678" cy="260839"/>
          </a:xfrm>
        </p:spPr>
        <p:txBody>
          <a:bodyPr lIns="91440" tIns="45720" rIns="91440" bIns="45720">
            <a:noAutofit/>
          </a:bodyPr>
          <a:lstStyle>
            <a:lvl1pPr>
              <a:defRPr sz="675">
                <a:solidFill>
                  <a:schemeClr val="bg1">
                    <a:lumMod val="25000"/>
                  </a:schemeClr>
                </a:solidFill>
              </a:defRPr>
            </a:lvl1pPr>
            <a:lvl2pPr>
              <a:defRPr sz="750">
                <a:solidFill>
                  <a:schemeClr val="bg1"/>
                </a:solidFill>
              </a:defRPr>
            </a:lvl2pPr>
            <a:lvl3pPr>
              <a:defRPr sz="750">
                <a:solidFill>
                  <a:schemeClr val="bg1"/>
                </a:solidFill>
              </a:defRPr>
            </a:lvl3pPr>
            <a:lvl4pPr>
              <a:defRPr sz="750">
                <a:solidFill>
                  <a:schemeClr val="bg1"/>
                </a:solidFill>
              </a:defRPr>
            </a:lvl4pPr>
            <a:lvl5pPr>
              <a:defRPr sz="750">
                <a:solidFill>
                  <a:schemeClr val="bg1"/>
                </a:solidFill>
              </a:defRPr>
            </a:lvl5pPr>
          </a:lstStyle>
          <a:p>
            <a:pPr lvl="0"/>
            <a:r>
              <a:rPr lang="en-US"/>
              <a:t>Click here to insert photo credit/copyright information</a:t>
            </a:r>
          </a:p>
        </p:txBody>
      </p:sp>
    </p:spTree>
    <p:extLst>
      <p:ext uri="{BB962C8B-B14F-4D97-AF65-F5344CB8AC3E}">
        <p14:creationId xmlns:p14="http://schemas.microsoft.com/office/powerpoint/2010/main" val="30210120"/>
      </p:ext>
    </p:extLst>
  </p:cSld>
  <p:clrMapOvr>
    <a:masterClrMapping/>
  </p:clrMapOvr>
  <p:transition>
    <p:fade/>
  </p:transition>
  <p:extLst>
    <p:ext uri="{DCECCB84-F9BA-43D5-87BE-67443E8EF086}">
      <p15:sldGuideLst xmlns:p15="http://schemas.microsoft.com/office/powerpoint/2012/main">
        <p15:guide id="1" orient="horz" pos="2160">
          <p15:clr>
            <a:srgbClr val="FBAE40"/>
          </p15:clr>
        </p15:guide>
        <p15:guide id="2" pos="5120">
          <p15:clr>
            <a:srgbClr val="FBAE40"/>
          </p15:clr>
        </p15:guide>
        <p15:guide id="3" pos="1041">
          <p15:clr>
            <a:srgbClr val="FBAE40"/>
          </p15:clr>
        </p15:guide>
        <p15:guide id="4" pos="9202">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Single-Column (B)">
    <p:bg>
      <p:bgPr>
        <a:solidFill>
          <a:schemeClr val="tx2"/>
        </a:solidFill>
        <a:effectLst/>
      </p:bgPr>
    </p:bg>
    <p:spTree>
      <p:nvGrpSpPr>
        <p:cNvPr id="1" name=""/>
        <p:cNvGrpSpPr/>
        <p:nvPr/>
      </p:nvGrpSpPr>
      <p:grpSpPr>
        <a:xfrm>
          <a:off x="0" y="0"/>
          <a:ext cx="0" cy="0"/>
          <a:chOff x="0" y="0"/>
          <a:chExt cx="0" cy="0"/>
        </a:xfrm>
      </p:grpSpPr>
      <p:sp>
        <p:nvSpPr>
          <p:cNvPr id="15" name="Title Placeholder 1"/>
          <p:cNvSpPr>
            <a:spLocks noGrp="1"/>
          </p:cNvSpPr>
          <p:nvPr>
            <p:ph type="title" hasCustomPrompt="1"/>
          </p:nvPr>
        </p:nvSpPr>
        <p:spPr>
          <a:xfrm>
            <a:off x="1239838" y="491386"/>
            <a:ext cx="9715500" cy="978486"/>
          </a:xfrm>
          <a:prstGeom prst="rect">
            <a:avLst/>
          </a:prstGeom>
        </p:spPr>
        <p:txBody>
          <a:bodyPr vert="horz" lIns="0" tIns="0" rIns="0" bIns="0" rtlCol="0" anchor="ctr">
            <a:normAutofit/>
          </a:bodyPr>
          <a:lstStyle>
            <a:lvl1pPr algn="l">
              <a:defRPr lang="en-US" sz="2100" dirty="0">
                <a:solidFill>
                  <a:schemeClr val="bg1"/>
                </a:solidFill>
                <a:latin typeface="Arial Black" charset="0"/>
                <a:ea typeface="Arial Black" charset="0"/>
                <a:cs typeface="Arial Black" charset="0"/>
              </a:defRPr>
            </a:lvl1pPr>
          </a:lstStyle>
          <a:p>
            <a:pPr marL="0" lvl="0"/>
            <a:r>
              <a:rPr lang="en-US"/>
              <a:t>Title for Single-Column (B) Layout</a:t>
            </a:r>
          </a:p>
        </p:txBody>
      </p:sp>
      <p:sp>
        <p:nvSpPr>
          <p:cNvPr id="3" name="Text Placeholder 2">
            <a:extLst>
              <a:ext uri="{FF2B5EF4-FFF2-40B4-BE49-F238E27FC236}">
                <a16:creationId xmlns:a16="http://schemas.microsoft.com/office/drawing/2014/main" id="{BEA590E5-B0BC-F540-8942-A0FB291DEE4F}"/>
              </a:ext>
            </a:extLst>
          </p:cNvPr>
          <p:cNvSpPr>
            <a:spLocks noGrp="1"/>
          </p:cNvSpPr>
          <p:nvPr>
            <p:ph type="body" sz="quarter" idx="10" hasCustomPrompt="1"/>
          </p:nvPr>
        </p:nvSpPr>
        <p:spPr>
          <a:xfrm>
            <a:off x="1239838" y="1469873"/>
            <a:ext cx="9715500" cy="4860591"/>
          </a:xfrm>
        </p:spPr>
        <p:txBody>
          <a:bodyPr/>
          <a:lstStyle>
            <a:lvl1pPr marL="0" marR="0" indent="0" algn="l" defTabSz="685733" rtl="0" eaLnBrk="1" fontAlgn="auto" latinLnBrk="0" hangingPunct="1">
              <a:lnSpc>
                <a:spcPct val="100000"/>
              </a:lnSpc>
              <a:spcBef>
                <a:spcPts val="1800"/>
              </a:spcBef>
              <a:spcAft>
                <a:spcPts val="0"/>
              </a:spcAft>
              <a:buClr>
                <a:schemeClr val="accent1"/>
              </a:buClr>
              <a:buSzPct val="110000"/>
              <a:buFont typeface="Wingdings" charset="2"/>
              <a:buNone/>
              <a:tabLst/>
              <a:defRPr>
                <a:solidFill>
                  <a:schemeClr val="bg1"/>
                </a:solidFill>
              </a:defRPr>
            </a:lvl1pPr>
            <a:lvl2pPr>
              <a:buClr>
                <a:schemeClr val="tx2">
                  <a:lumMod val="40000"/>
                  <a:lumOff val="60000"/>
                </a:schemeClr>
              </a:buClr>
              <a:defRPr>
                <a:solidFill>
                  <a:schemeClr val="bg1"/>
                </a:solidFill>
              </a:defRPr>
            </a:lvl2pPr>
            <a:lvl3pPr>
              <a:buClr>
                <a:schemeClr val="bg1">
                  <a:lumMod val="75000"/>
                </a:schemeClr>
              </a:buClr>
              <a:defRPr>
                <a:solidFill>
                  <a:schemeClr val="bg1"/>
                </a:solidFill>
              </a:defRPr>
            </a:lvl3pPr>
            <a:lvl4pPr>
              <a:buClr>
                <a:schemeClr val="tx2">
                  <a:lumMod val="40000"/>
                  <a:lumOff val="60000"/>
                </a:schemeClr>
              </a:buClr>
              <a:defRPr>
                <a:solidFill>
                  <a:schemeClr val="bg1"/>
                </a:solidFill>
              </a:defRPr>
            </a:lvl4pPr>
            <a:lvl5pPr>
              <a:buClr>
                <a:schemeClr val="bg1">
                  <a:lumMod val="75000"/>
                </a:schemeClr>
              </a:buClr>
              <a:defRPr>
                <a:solidFill>
                  <a:schemeClr val="bg1"/>
                </a:solidFill>
              </a:defRPr>
            </a:lvl5pPr>
          </a:lstStyle>
          <a:p>
            <a:pPr marL="0" marR="0" lvl="0" indent="0" algn="l" defTabSz="685733" rtl="0" eaLnBrk="1" fontAlgn="auto" latinLnBrk="0" hangingPunct="1">
              <a:lnSpc>
                <a:spcPct val="100000"/>
              </a:lnSpc>
              <a:spcBef>
                <a:spcPts val="1800"/>
              </a:spcBef>
              <a:spcAft>
                <a:spcPts val="0"/>
              </a:spcAft>
              <a:buClr>
                <a:schemeClr val="accent1"/>
              </a:buClr>
              <a:buSzPct val="110000"/>
              <a:buFont typeface="Wingdings" charset="2"/>
              <a:buNone/>
              <a:tabLst/>
              <a:defRPr/>
            </a:pPr>
            <a:r>
              <a:rPr lang="en-US"/>
              <a:t>Paragraph/</a:t>
            </a:r>
            <a:r>
              <a:rPr lang="en-US" err="1"/>
              <a:t>unbulleted</a:t>
            </a:r>
            <a:r>
              <a:rPr lang="en-US"/>
              <a:t> text formatting</a:t>
            </a:r>
          </a:p>
          <a:p>
            <a:pPr lvl="1"/>
            <a:r>
              <a:rPr lang="en-US"/>
              <a:t>Click the “Indent More” button (in the Home ribbon, above) for first-level bullets</a:t>
            </a:r>
          </a:p>
          <a:p>
            <a:pPr lvl="2"/>
            <a:r>
              <a:rPr lang="en-US"/>
              <a:t>Double-click the “Indent More” button (above) for second-level bullets</a:t>
            </a:r>
          </a:p>
          <a:p>
            <a:pPr lvl="3"/>
            <a:r>
              <a:rPr lang="en-US"/>
              <a:t>Triple-click the “Indent More” button (above) for third-level bullets</a:t>
            </a:r>
          </a:p>
          <a:p>
            <a:pPr lvl="4"/>
            <a:r>
              <a:rPr lang="en-US"/>
              <a:t>Quadruple-click the “Indent More” button (above) for fourth-level bullets</a:t>
            </a:r>
          </a:p>
        </p:txBody>
      </p:sp>
      <p:sp>
        <p:nvSpPr>
          <p:cNvPr id="4" name="TextBox 3">
            <a:extLst>
              <a:ext uri="{FF2B5EF4-FFF2-40B4-BE49-F238E27FC236}">
                <a16:creationId xmlns:a16="http://schemas.microsoft.com/office/drawing/2014/main" id="{5B31EA4B-58AD-3842-9BEC-4B9FF60E019D}"/>
              </a:ext>
            </a:extLst>
          </p:cNvPr>
          <p:cNvSpPr txBox="1"/>
          <p:nvPr userDrawn="1"/>
        </p:nvSpPr>
        <p:spPr>
          <a:xfrm>
            <a:off x="0" y="6638779"/>
            <a:ext cx="9144000" cy="196208"/>
          </a:xfrm>
          <a:prstGeom prst="rect">
            <a:avLst/>
          </a:prstGeom>
          <a:noFill/>
        </p:spPr>
        <p:txBody>
          <a:bodyPr wrap="square" rtlCol="0">
            <a:spAutoFit/>
          </a:bodyPr>
          <a:lstStyle/>
          <a:p>
            <a:r>
              <a:rPr lang="en-US" sz="675" b="1">
                <a:solidFill>
                  <a:schemeClr val="accent1">
                    <a:lumMod val="60000"/>
                    <a:lumOff val="40000"/>
                  </a:schemeClr>
                </a:solidFill>
                <a:latin typeface="Arial Black" charset="0"/>
                <a:cs typeface="Arial Black" charset="0"/>
              </a:rPr>
              <a:t>IMF</a:t>
            </a:r>
            <a:r>
              <a:rPr lang="en-US" sz="675" b="0">
                <a:solidFill>
                  <a:schemeClr val="accent1">
                    <a:lumMod val="60000"/>
                    <a:lumOff val="40000"/>
                  </a:schemeClr>
                </a:solidFill>
                <a:latin typeface="+mn-lt"/>
                <a:cs typeface="Arial Black" charset="0"/>
              </a:rPr>
              <a:t> | Middle East and Central Asia Department</a:t>
            </a:r>
            <a:endParaRPr lang="en-US" sz="675" b="0">
              <a:solidFill>
                <a:schemeClr val="accent1">
                  <a:lumMod val="60000"/>
                  <a:lumOff val="40000"/>
                </a:schemeClr>
              </a:solidFill>
              <a:latin typeface="+mn-lt"/>
            </a:endParaRPr>
          </a:p>
        </p:txBody>
      </p:sp>
      <p:sp>
        <p:nvSpPr>
          <p:cNvPr id="5" name="TextBox 4">
            <a:extLst>
              <a:ext uri="{FF2B5EF4-FFF2-40B4-BE49-F238E27FC236}">
                <a16:creationId xmlns:a16="http://schemas.microsoft.com/office/drawing/2014/main" id="{E06FD9C8-9F14-B64C-88D7-AFEADAB39B39}"/>
              </a:ext>
            </a:extLst>
          </p:cNvPr>
          <p:cNvSpPr txBox="1"/>
          <p:nvPr userDrawn="1"/>
        </p:nvSpPr>
        <p:spPr>
          <a:xfrm>
            <a:off x="10981592" y="6661864"/>
            <a:ext cx="1210408" cy="207749"/>
          </a:xfrm>
          <a:prstGeom prst="rect">
            <a:avLst/>
          </a:prstGeom>
          <a:noFill/>
        </p:spPr>
        <p:txBody>
          <a:bodyPr wrap="square" rtlCol="0" anchor="b">
            <a:spAutoFit/>
          </a:bodyPr>
          <a:lstStyle/>
          <a:p>
            <a:pPr algn="r"/>
            <a:fld id="{33391695-0C6B-4B4E-A11F-D5E1D321FCD2}" type="slidenum">
              <a:rPr lang="en-US" sz="750" smtClean="0">
                <a:solidFill>
                  <a:schemeClr val="bg1"/>
                </a:solidFill>
              </a:rPr>
              <a:pPr algn="r"/>
              <a:t>‹#›</a:t>
            </a:fld>
            <a:endParaRPr lang="en-US" sz="750">
              <a:solidFill>
                <a:schemeClr val="bg1"/>
              </a:solidFill>
            </a:endParaRPr>
          </a:p>
        </p:txBody>
      </p:sp>
    </p:spTree>
    <p:extLst>
      <p:ext uri="{BB962C8B-B14F-4D97-AF65-F5344CB8AC3E}">
        <p14:creationId xmlns:p14="http://schemas.microsoft.com/office/powerpoint/2010/main" val="3660919569"/>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extLst>
    <p:ext uri="{DCECCB84-F9BA-43D5-87BE-67443E8EF086}">
      <p15:sldGuideLst xmlns:p15="http://schemas.microsoft.com/office/powerpoint/2012/main">
        <p15:guide id="1" orient="horz" pos="2160">
          <p15:clr>
            <a:srgbClr val="FBAE40"/>
          </p15:clr>
        </p15:guide>
        <p15:guide id="2" pos="5120">
          <p15:clr>
            <a:srgbClr val="FBAE40"/>
          </p15:clr>
        </p15:guide>
        <p15:guide id="3" pos="1041">
          <p15:clr>
            <a:srgbClr val="FBAE40"/>
          </p15:clr>
        </p15:guide>
        <p15:guide id="4" pos="9202">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Two-Column (B)">
    <p:bg>
      <p:bgPr>
        <a:solidFill>
          <a:schemeClr val="tx2"/>
        </a:solidFill>
        <a:effectLst/>
      </p:bgPr>
    </p:bg>
    <p:spTree>
      <p:nvGrpSpPr>
        <p:cNvPr id="1" name=""/>
        <p:cNvGrpSpPr/>
        <p:nvPr/>
      </p:nvGrpSpPr>
      <p:grpSpPr>
        <a:xfrm>
          <a:off x="0" y="0"/>
          <a:ext cx="0" cy="0"/>
          <a:chOff x="0" y="0"/>
          <a:chExt cx="0" cy="0"/>
        </a:xfrm>
      </p:grpSpPr>
      <p:sp>
        <p:nvSpPr>
          <p:cNvPr id="15" name="Title Placeholder 1"/>
          <p:cNvSpPr>
            <a:spLocks noGrp="1"/>
          </p:cNvSpPr>
          <p:nvPr>
            <p:ph type="title" hasCustomPrompt="1"/>
          </p:nvPr>
        </p:nvSpPr>
        <p:spPr>
          <a:xfrm>
            <a:off x="1239838" y="491386"/>
            <a:ext cx="9715500" cy="978486"/>
          </a:xfrm>
          <a:prstGeom prst="rect">
            <a:avLst/>
          </a:prstGeom>
        </p:spPr>
        <p:txBody>
          <a:bodyPr vert="horz" lIns="0" tIns="0" rIns="0" bIns="0" rtlCol="0" anchor="ctr">
            <a:normAutofit/>
          </a:bodyPr>
          <a:lstStyle>
            <a:lvl1pPr algn="l">
              <a:defRPr lang="en-US" sz="2100" dirty="0">
                <a:solidFill>
                  <a:schemeClr val="bg1"/>
                </a:solidFill>
                <a:latin typeface="Arial Black" charset="0"/>
                <a:ea typeface="Arial Black" charset="0"/>
                <a:cs typeface="Arial Black" charset="0"/>
              </a:defRPr>
            </a:lvl1pPr>
          </a:lstStyle>
          <a:p>
            <a:pPr marL="0" lvl="0"/>
            <a:r>
              <a:rPr lang="en-US"/>
              <a:t>Title for Two-Column (B) Layout</a:t>
            </a:r>
          </a:p>
        </p:txBody>
      </p:sp>
      <p:sp>
        <p:nvSpPr>
          <p:cNvPr id="3" name="Text Placeholder 2">
            <a:extLst>
              <a:ext uri="{FF2B5EF4-FFF2-40B4-BE49-F238E27FC236}">
                <a16:creationId xmlns:a16="http://schemas.microsoft.com/office/drawing/2014/main" id="{BEA590E5-B0BC-F540-8942-A0FB291DEE4F}"/>
              </a:ext>
            </a:extLst>
          </p:cNvPr>
          <p:cNvSpPr>
            <a:spLocks noGrp="1"/>
          </p:cNvSpPr>
          <p:nvPr>
            <p:ph type="body" sz="quarter" idx="10" hasCustomPrompt="1"/>
          </p:nvPr>
        </p:nvSpPr>
        <p:spPr>
          <a:xfrm>
            <a:off x="1239838" y="1469873"/>
            <a:ext cx="4572000" cy="4860591"/>
          </a:xfrm>
        </p:spPr>
        <p:txBody>
          <a:bodyPr>
            <a:normAutofit/>
          </a:bodyPr>
          <a:lstStyle>
            <a:lvl1pPr>
              <a:spcBef>
                <a:spcPts val="1500"/>
              </a:spcBef>
              <a:defRPr sz="1350">
                <a:solidFill>
                  <a:schemeClr val="bg1"/>
                </a:solidFill>
              </a:defRPr>
            </a:lvl1pPr>
            <a:lvl2pPr>
              <a:buClr>
                <a:schemeClr val="tx2">
                  <a:lumMod val="40000"/>
                  <a:lumOff val="60000"/>
                </a:schemeClr>
              </a:buClr>
              <a:defRPr sz="1350">
                <a:solidFill>
                  <a:schemeClr val="bg1"/>
                </a:solidFill>
              </a:defRPr>
            </a:lvl2pPr>
            <a:lvl3pPr>
              <a:buClr>
                <a:schemeClr val="bg1">
                  <a:lumMod val="75000"/>
                </a:schemeClr>
              </a:buClr>
              <a:defRPr sz="1350">
                <a:solidFill>
                  <a:schemeClr val="bg1"/>
                </a:solidFill>
              </a:defRPr>
            </a:lvl3pPr>
            <a:lvl4pPr>
              <a:buClr>
                <a:schemeClr val="tx2">
                  <a:lumMod val="40000"/>
                  <a:lumOff val="60000"/>
                </a:schemeClr>
              </a:buClr>
              <a:defRPr sz="1350">
                <a:solidFill>
                  <a:schemeClr val="bg1"/>
                </a:solidFill>
              </a:defRPr>
            </a:lvl4pPr>
            <a:lvl5pPr>
              <a:buClr>
                <a:schemeClr val="bg1">
                  <a:lumMod val="75000"/>
                </a:schemeClr>
              </a:buClr>
              <a:defRPr sz="1350">
                <a:solidFill>
                  <a:schemeClr val="bg1"/>
                </a:solidFill>
              </a:defRPr>
            </a:lvl5pPr>
          </a:lstStyle>
          <a:p>
            <a:pPr lvl="0"/>
            <a:r>
              <a:rPr lang="en-US"/>
              <a:t>Paragraph/</a:t>
            </a:r>
            <a:r>
              <a:rPr lang="en-US" err="1"/>
              <a:t>unbulleted</a:t>
            </a:r>
            <a:r>
              <a:rPr lang="en-US"/>
              <a:t> text formatting</a:t>
            </a:r>
          </a:p>
          <a:p>
            <a:pPr lvl="1"/>
            <a:r>
              <a:rPr lang="en-US"/>
              <a:t>Click the “Indent More” button (in the Home ribbon, above) for first-level bullets</a:t>
            </a:r>
          </a:p>
          <a:p>
            <a:pPr lvl="2"/>
            <a:r>
              <a:rPr lang="en-US"/>
              <a:t>Double-click the “Indent More” button (above) for second-level bullets</a:t>
            </a:r>
          </a:p>
          <a:p>
            <a:pPr lvl="3"/>
            <a:r>
              <a:rPr lang="en-US"/>
              <a:t>Triple-click the “Indent More” button (above) for third-level bullets</a:t>
            </a:r>
          </a:p>
          <a:p>
            <a:pPr lvl="4"/>
            <a:r>
              <a:rPr lang="en-US"/>
              <a:t>Quadruple-click the “Indent More” button (above) for fourth-level bullets</a:t>
            </a:r>
          </a:p>
        </p:txBody>
      </p:sp>
      <p:sp>
        <p:nvSpPr>
          <p:cNvPr id="4" name="Text Placeholder 2">
            <a:extLst>
              <a:ext uri="{FF2B5EF4-FFF2-40B4-BE49-F238E27FC236}">
                <a16:creationId xmlns:a16="http://schemas.microsoft.com/office/drawing/2014/main" id="{8673A610-5F4D-8049-8881-F136A3242FF6}"/>
              </a:ext>
            </a:extLst>
          </p:cNvPr>
          <p:cNvSpPr>
            <a:spLocks noGrp="1"/>
          </p:cNvSpPr>
          <p:nvPr>
            <p:ph type="body" sz="quarter" idx="11" hasCustomPrompt="1"/>
          </p:nvPr>
        </p:nvSpPr>
        <p:spPr>
          <a:xfrm>
            <a:off x="6383338" y="1469873"/>
            <a:ext cx="4572000" cy="4860591"/>
          </a:xfrm>
        </p:spPr>
        <p:txBody>
          <a:bodyPr>
            <a:normAutofit/>
          </a:bodyPr>
          <a:lstStyle>
            <a:lvl1pPr>
              <a:spcBef>
                <a:spcPts val="1500"/>
              </a:spcBef>
              <a:defRPr sz="1350">
                <a:solidFill>
                  <a:schemeClr val="bg1"/>
                </a:solidFill>
              </a:defRPr>
            </a:lvl1pPr>
            <a:lvl2pPr>
              <a:buClr>
                <a:schemeClr val="tx2">
                  <a:lumMod val="40000"/>
                  <a:lumOff val="60000"/>
                </a:schemeClr>
              </a:buClr>
              <a:defRPr sz="1350">
                <a:solidFill>
                  <a:schemeClr val="bg1"/>
                </a:solidFill>
              </a:defRPr>
            </a:lvl2pPr>
            <a:lvl3pPr>
              <a:buClr>
                <a:schemeClr val="bg1">
                  <a:lumMod val="75000"/>
                </a:schemeClr>
              </a:buClr>
              <a:defRPr sz="1350">
                <a:solidFill>
                  <a:schemeClr val="bg1"/>
                </a:solidFill>
              </a:defRPr>
            </a:lvl3pPr>
            <a:lvl4pPr>
              <a:buClr>
                <a:schemeClr val="tx2">
                  <a:lumMod val="40000"/>
                  <a:lumOff val="60000"/>
                </a:schemeClr>
              </a:buClr>
              <a:defRPr sz="1350">
                <a:solidFill>
                  <a:schemeClr val="bg1"/>
                </a:solidFill>
              </a:defRPr>
            </a:lvl4pPr>
            <a:lvl5pPr>
              <a:buClr>
                <a:schemeClr val="bg1">
                  <a:lumMod val="75000"/>
                </a:schemeClr>
              </a:buClr>
              <a:defRPr sz="1350">
                <a:solidFill>
                  <a:schemeClr val="bg1"/>
                </a:solidFill>
              </a:defRPr>
            </a:lvl5pPr>
          </a:lstStyle>
          <a:p>
            <a:pPr lvl="0"/>
            <a:r>
              <a:rPr lang="en-US"/>
              <a:t>Paragraph/</a:t>
            </a:r>
            <a:r>
              <a:rPr lang="en-US" err="1"/>
              <a:t>unbulleted</a:t>
            </a:r>
            <a:r>
              <a:rPr lang="en-US"/>
              <a:t> text formatting</a:t>
            </a:r>
          </a:p>
          <a:p>
            <a:pPr lvl="1"/>
            <a:r>
              <a:rPr lang="en-US"/>
              <a:t>Click the “Indent More” button (in the Home ribbon, above) for first-level bullets</a:t>
            </a:r>
          </a:p>
          <a:p>
            <a:pPr lvl="2"/>
            <a:r>
              <a:rPr lang="en-US"/>
              <a:t>Double-click the “Indent More” button (above) for second-level bullets</a:t>
            </a:r>
          </a:p>
          <a:p>
            <a:pPr lvl="3"/>
            <a:r>
              <a:rPr lang="en-US"/>
              <a:t>Triple-click the “Indent More” button (above) for third-level bullets</a:t>
            </a:r>
          </a:p>
          <a:p>
            <a:pPr lvl="4"/>
            <a:r>
              <a:rPr lang="en-US"/>
              <a:t>Quadruple-click the “Indent More” button (above) for fourth-level bullets</a:t>
            </a:r>
          </a:p>
        </p:txBody>
      </p:sp>
      <p:sp>
        <p:nvSpPr>
          <p:cNvPr id="5" name="TextBox 4">
            <a:extLst>
              <a:ext uri="{FF2B5EF4-FFF2-40B4-BE49-F238E27FC236}">
                <a16:creationId xmlns:a16="http://schemas.microsoft.com/office/drawing/2014/main" id="{6DC0B0CE-B013-7641-9551-DA60CF80B4AC}"/>
              </a:ext>
            </a:extLst>
          </p:cNvPr>
          <p:cNvSpPr txBox="1"/>
          <p:nvPr userDrawn="1"/>
        </p:nvSpPr>
        <p:spPr>
          <a:xfrm>
            <a:off x="0" y="6638779"/>
            <a:ext cx="9144000" cy="196208"/>
          </a:xfrm>
          <a:prstGeom prst="rect">
            <a:avLst/>
          </a:prstGeom>
          <a:noFill/>
        </p:spPr>
        <p:txBody>
          <a:bodyPr wrap="square" rtlCol="0">
            <a:spAutoFit/>
          </a:bodyPr>
          <a:lstStyle/>
          <a:p>
            <a:r>
              <a:rPr lang="en-US" sz="675" b="1">
                <a:solidFill>
                  <a:schemeClr val="accent1">
                    <a:lumMod val="60000"/>
                    <a:lumOff val="40000"/>
                  </a:schemeClr>
                </a:solidFill>
                <a:latin typeface="Arial Black" charset="0"/>
                <a:cs typeface="Arial Black" charset="0"/>
              </a:rPr>
              <a:t>IMF</a:t>
            </a:r>
            <a:r>
              <a:rPr lang="en-US" sz="675" b="0">
                <a:solidFill>
                  <a:schemeClr val="accent1">
                    <a:lumMod val="60000"/>
                    <a:lumOff val="40000"/>
                  </a:schemeClr>
                </a:solidFill>
                <a:latin typeface="+mn-lt"/>
                <a:cs typeface="Arial Black" charset="0"/>
              </a:rPr>
              <a:t> | Middle East and Central Asia Department</a:t>
            </a:r>
            <a:endParaRPr lang="en-US" sz="675" b="0">
              <a:solidFill>
                <a:schemeClr val="accent1">
                  <a:lumMod val="60000"/>
                  <a:lumOff val="40000"/>
                </a:schemeClr>
              </a:solidFill>
              <a:latin typeface="+mn-lt"/>
            </a:endParaRPr>
          </a:p>
        </p:txBody>
      </p:sp>
      <p:sp>
        <p:nvSpPr>
          <p:cNvPr id="6" name="TextBox 5">
            <a:extLst>
              <a:ext uri="{FF2B5EF4-FFF2-40B4-BE49-F238E27FC236}">
                <a16:creationId xmlns:a16="http://schemas.microsoft.com/office/drawing/2014/main" id="{77362889-E692-BF4A-B8C8-D6FF23EE4CF0}"/>
              </a:ext>
            </a:extLst>
          </p:cNvPr>
          <p:cNvSpPr txBox="1"/>
          <p:nvPr userDrawn="1"/>
        </p:nvSpPr>
        <p:spPr>
          <a:xfrm>
            <a:off x="10981592" y="6661864"/>
            <a:ext cx="1210408" cy="207749"/>
          </a:xfrm>
          <a:prstGeom prst="rect">
            <a:avLst/>
          </a:prstGeom>
          <a:noFill/>
        </p:spPr>
        <p:txBody>
          <a:bodyPr wrap="square" rtlCol="0" anchor="b">
            <a:spAutoFit/>
          </a:bodyPr>
          <a:lstStyle/>
          <a:p>
            <a:pPr algn="r"/>
            <a:fld id="{33391695-0C6B-4B4E-A11F-D5E1D321FCD2}" type="slidenum">
              <a:rPr lang="en-US" sz="750" smtClean="0">
                <a:solidFill>
                  <a:schemeClr val="bg1"/>
                </a:solidFill>
              </a:rPr>
              <a:pPr algn="r"/>
              <a:t>‹#›</a:t>
            </a:fld>
            <a:endParaRPr lang="en-US" sz="750">
              <a:solidFill>
                <a:schemeClr val="bg1"/>
              </a:solidFill>
            </a:endParaRPr>
          </a:p>
        </p:txBody>
      </p:sp>
      <p:cxnSp>
        <p:nvCxnSpPr>
          <p:cNvPr id="7" name="Straight Connector 6">
            <a:extLst>
              <a:ext uri="{FF2B5EF4-FFF2-40B4-BE49-F238E27FC236}">
                <a16:creationId xmlns:a16="http://schemas.microsoft.com/office/drawing/2014/main" id="{DCB5B26B-2A1F-084E-BAF6-BEA91A8E38A5}"/>
              </a:ext>
            </a:extLst>
          </p:cNvPr>
          <p:cNvCxnSpPr>
            <a:cxnSpLocks/>
          </p:cNvCxnSpPr>
          <p:nvPr userDrawn="1"/>
        </p:nvCxnSpPr>
        <p:spPr>
          <a:xfrm>
            <a:off x="6096000" y="1670538"/>
            <a:ext cx="0" cy="4425462"/>
          </a:xfrm>
          <a:prstGeom prst="line">
            <a:avLst/>
          </a:prstGeom>
          <a:ln w="9525">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66258234"/>
      </p:ext>
    </p:extLst>
  </p:cSld>
  <p:clrMapOvr>
    <a:masterClrMapping/>
  </p:clrMapOvr>
  <p:transition>
    <p:fade/>
  </p:transition>
  <p:extLst>
    <p:ext uri="{DCECCB84-F9BA-43D5-87BE-67443E8EF086}">
      <p15:sldGuideLst xmlns:p15="http://schemas.microsoft.com/office/powerpoint/2012/main">
        <p15:guide id="1" orient="horz" pos="2160">
          <p15:clr>
            <a:srgbClr val="FBAE40"/>
          </p15:clr>
        </p15:guide>
        <p15:guide id="2" pos="5120">
          <p15:clr>
            <a:srgbClr val="FBAE40"/>
          </p15:clr>
        </p15:guide>
        <p15:guide id="3" pos="1041">
          <p15:clr>
            <a:srgbClr val="FBAE40"/>
          </p15:clr>
        </p15:guide>
        <p15:guide id="4" pos="9202">
          <p15:clr>
            <a:srgbClr val="FBAE4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Photo+Text (B)">
    <p:bg>
      <p:bgPr>
        <a:solidFill>
          <a:schemeClr val="tx2"/>
        </a:solidFill>
        <a:effectLst/>
      </p:bgPr>
    </p:bg>
    <p:spTree>
      <p:nvGrpSpPr>
        <p:cNvPr id="1" name=""/>
        <p:cNvGrpSpPr/>
        <p:nvPr/>
      </p:nvGrpSpPr>
      <p:grpSpPr>
        <a:xfrm>
          <a:off x="0" y="0"/>
          <a:ext cx="0" cy="0"/>
          <a:chOff x="0" y="0"/>
          <a:chExt cx="0" cy="0"/>
        </a:xfrm>
      </p:grpSpPr>
      <p:sp>
        <p:nvSpPr>
          <p:cNvPr id="15" name="Title Placeholder 1"/>
          <p:cNvSpPr>
            <a:spLocks noGrp="1"/>
          </p:cNvSpPr>
          <p:nvPr>
            <p:ph type="title" hasCustomPrompt="1"/>
          </p:nvPr>
        </p:nvSpPr>
        <p:spPr>
          <a:xfrm>
            <a:off x="1239838" y="491386"/>
            <a:ext cx="9715500" cy="978486"/>
          </a:xfrm>
          <a:prstGeom prst="rect">
            <a:avLst/>
          </a:prstGeom>
        </p:spPr>
        <p:txBody>
          <a:bodyPr vert="horz" lIns="0" tIns="0" rIns="0" bIns="0" rtlCol="0" anchor="ctr">
            <a:normAutofit/>
          </a:bodyPr>
          <a:lstStyle>
            <a:lvl1pPr algn="l">
              <a:defRPr lang="en-US" sz="2100" dirty="0">
                <a:solidFill>
                  <a:schemeClr val="bg1"/>
                </a:solidFill>
                <a:latin typeface="Arial Black" charset="0"/>
                <a:ea typeface="Arial Black" charset="0"/>
                <a:cs typeface="Arial Black" charset="0"/>
              </a:defRPr>
            </a:lvl1pPr>
          </a:lstStyle>
          <a:p>
            <a:pPr marL="0" lvl="0"/>
            <a:r>
              <a:rPr lang="en-US"/>
              <a:t>Title for </a:t>
            </a:r>
            <a:r>
              <a:rPr lang="en-US" err="1"/>
              <a:t>Photo+Text</a:t>
            </a:r>
            <a:r>
              <a:rPr lang="en-US"/>
              <a:t> (B) Layout</a:t>
            </a:r>
          </a:p>
        </p:txBody>
      </p:sp>
      <p:sp>
        <p:nvSpPr>
          <p:cNvPr id="4" name="Text Placeholder 2">
            <a:extLst>
              <a:ext uri="{FF2B5EF4-FFF2-40B4-BE49-F238E27FC236}">
                <a16:creationId xmlns:a16="http://schemas.microsoft.com/office/drawing/2014/main" id="{8673A610-5F4D-8049-8881-F136A3242FF6}"/>
              </a:ext>
            </a:extLst>
          </p:cNvPr>
          <p:cNvSpPr>
            <a:spLocks noGrp="1"/>
          </p:cNvSpPr>
          <p:nvPr>
            <p:ph type="body" sz="quarter" idx="11" hasCustomPrompt="1"/>
          </p:nvPr>
        </p:nvSpPr>
        <p:spPr>
          <a:xfrm>
            <a:off x="6383338" y="1469873"/>
            <a:ext cx="4572000" cy="4860591"/>
          </a:xfrm>
        </p:spPr>
        <p:txBody>
          <a:bodyPr>
            <a:normAutofit/>
          </a:bodyPr>
          <a:lstStyle>
            <a:lvl1pPr>
              <a:spcBef>
                <a:spcPts val="1500"/>
              </a:spcBef>
              <a:defRPr sz="1350">
                <a:solidFill>
                  <a:schemeClr val="bg1"/>
                </a:solidFill>
              </a:defRPr>
            </a:lvl1pPr>
            <a:lvl2pPr>
              <a:buClr>
                <a:schemeClr val="tx2">
                  <a:lumMod val="40000"/>
                  <a:lumOff val="60000"/>
                </a:schemeClr>
              </a:buClr>
              <a:defRPr sz="1350">
                <a:solidFill>
                  <a:schemeClr val="bg1"/>
                </a:solidFill>
              </a:defRPr>
            </a:lvl2pPr>
            <a:lvl3pPr>
              <a:buClr>
                <a:schemeClr val="bg1">
                  <a:lumMod val="75000"/>
                </a:schemeClr>
              </a:buClr>
              <a:defRPr sz="1350">
                <a:solidFill>
                  <a:schemeClr val="bg1"/>
                </a:solidFill>
              </a:defRPr>
            </a:lvl3pPr>
            <a:lvl4pPr>
              <a:buClr>
                <a:schemeClr val="tx2">
                  <a:lumMod val="40000"/>
                  <a:lumOff val="60000"/>
                </a:schemeClr>
              </a:buClr>
              <a:defRPr sz="1350">
                <a:solidFill>
                  <a:schemeClr val="bg1"/>
                </a:solidFill>
              </a:defRPr>
            </a:lvl4pPr>
            <a:lvl5pPr>
              <a:buClr>
                <a:schemeClr val="bg1">
                  <a:lumMod val="75000"/>
                </a:schemeClr>
              </a:buClr>
              <a:defRPr sz="1350">
                <a:solidFill>
                  <a:schemeClr val="bg1"/>
                </a:solidFill>
              </a:defRPr>
            </a:lvl5pPr>
          </a:lstStyle>
          <a:p>
            <a:pPr lvl="0"/>
            <a:r>
              <a:rPr lang="en-US"/>
              <a:t>Paragraph/</a:t>
            </a:r>
            <a:r>
              <a:rPr lang="en-US" err="1"/>
              <a:t>unbulleted</a:t>
            </a:r>
            <a:r>
              <a:rPr lang="en-US"/>
              <a:t> text formatting</a:t>
            </a:r>
          </a:p>
          <a:p>
            <a:pPr lvl="1"/>
            <a:r>
              <a:rPr lang="en-US"/>
              <a:t>Click the “Indent More” button (in the Home ribbon, above) for first-level bullets</a:t>
            </a:r>
          </a:p>
          <a:p>
            <a:pPr lvl="2"/>
            <a:r>
              <a:rPr lang="en-US"/>
              <a:t>Double-click the “Indent More” button (above) for second-level bullets</a:t>
            </a:r>
          </a:p>
          <a:p>
            <a:pPr lvl="3"/>
            <a:r>
              <a:rPr lang="en-US"/>
              <a:t>Triple-click the “Indent More” button (above) for third-level bullets</a:t>
            </a:r>
          </a:p>
          <a:p>
            <a:pPr lvl="4"/>
            <a:r>
              <a:rPr lang="en-US"/>
              <a:t>Quadruple-click the “Indent More” button (above) for fourth-level bullets</a:t>
            </a:r>
          </a:p>
        </p:txBody>
      </p:sp>
      <p:sp>
        <p:nvSpPr>
          <p:cNvPr id="5" name="TextBox 4">
            <a:extLst>
              <a:ext uri="{FF2B5EF4-FFF2-40B4-BE49-F238E27FC236}">
                <a16:creationId xmlns:a16="http://schemas.microsoft.com/office/drawing/2014/main" id="{6DC0B0CE-B013-7641-9551-DA60CF80B4AC}"/>
              </a:ext>
            </a:extLst>
          </p:cNvPr>
          <p:cNvSpPr txBox="1"/>
          <p:nvPr userDrawn="1"/>
        </p:nvSpPr>
        <p:spPr>
          <a:xfrm>
            <a:off x="0" y="6638779"/>
            <a:ext cx="9144000" cy="196208"/>
          </a:xfrm>
          <a:prstGeom prst="rect">
            <a:avLst/>
          </a:prstGeom>
          <a:noFill/>
        </p:spPr>
        <p:txBody>
          <a:bodyPr wrap="square" rtlCol="0">
            <a:spAutoFit/>
          </a:bodyPr>
          <a:lstStyle/>
          <a:p>
            <a:r>
              <a:rPr lang="en-US" sz="675" b="1">
                <a:solidFill>
                  <a:schemeClr val="accent1">
                    <a:lumMod val="60000"/>
                    <a:lumOff val="40000"/>
                  </a:schemeClr>
                </a:solidFill>
                <a:latin typeface="Arial Black" charset="0"/>
                <a:cs typeface="Arial Black" charset="0"/>
              </a:rPr>
              <a:t>IMF</a:t>
            </a:r>
            <a:r>
              <a:rPr lang="en-US" sz="675" b="0">
                <a:solidFill>
                  <a:schemeClr val="accent1">
                    <a:lumMod val="60000"/>
                    <a:lumOff val="40000"/>
                  </a:schemeClr>
                </a:solidFill>
                <a:latin typeface="+mn-lt"/>
                <a:cs typeface="Arial Black" charset="0"/>
              </a:rPr>
              <a:t> | Middle East and Central Asia Department</a:t>
            </a:r>
            <a:endParaRPr lang="en-US" sz="675" b="0">
              <a:solidFill>
                <a:schemeClr val="accent1">
                  <a:lumMod val="60000"/>
                  <a:lumOff val="40000"/>
                </a:schemeClr>
              </a:solidFill>
              <a:latin typeface="+mn-lt"/>
            </a:endParaRPr>
          </a:p>
        </p:txBody>
      </p:sp>
      <p:sp>
        <p:nvSpPr>
          <p:cNvPr id="6" name="TextBox 5">
            <a:extLst>
              <a:ext uri="{FF2B5EF4-FFF2-40B4-BE49-F238E27FC236}">
                <a16:creationId xmlns:a16="http://schemas.microsoft.com/office/drawing/2014/main" id="{77362889-E692-BF4A-B8C8-D6FF23EE4CF0}"/>
              </a:ext>
            </a:extLst>
          </p:cNvPr>
          <p:cNvSpPr txBox="1"/>
          <p:nvPr userDrawn="1"/>
        </p:nvSpPr>
        <p:spPr>
          <a:xfrm>
            <a:off x="10981592" y="6661864"/>
            <a:ext cx="1210408" cy="207749"/>
          </a:xfrm>
          <a:prstGeom prst="rect">
            <a:avLst/>
          </a:prstGeom>
          <a:noFill/>
        </p:spPr>
        <p:txBody>
          <a:bodyPr wrap="square" rtlCol="0" anchor="b">
            <a:spAutoFit/>
          </a:bodyPr>
          <a:lstStyle/>
          <a:p>
            <a:pPr algn="r"/>
            <a:fld id="{33391695-0C6B-4B4E-A11F-D5E1D321FCD2}" type="slidenum">
              <a:rPr lang="en-US" sz="750" smtClean="0">
                <a:solidFill>
                  <a:schemeClr val="bg1"/>
                </a:solidFill>
              </a:rPr>
              <a:pPr algn="r"/>
              <a:t>‹#›</a:t>
            </a:fld>
            <a:endParaRPr lang="en-US" sz="750">
              <a:solidFill>
                <a:schemeClr val="bg1"/>
              </a:solidFill>
            </a:endParaRPr>
          </a:p>
        </p:txBody>
      </p:sp>
      <p:sp>
        <p:nvSpPr>
          <p:cNvPr id="9" name="Picture Placeholder 4">
            <a:extLst>
              <a:ext uri="{FF2B5EF4-FFF2-40B4-BE49-F238E27FC236}">
                <a16:creationId xmlns:a16="http://schemas.microsoft.com/office/drawing/2014/main" id="{ADC7D600-7783-1F4F-AD62-06B784E129FD}"/>
              </a:ext>
            </a:extLst>
          </p:cNvPr>
          <p:cNvSpPr>
            <a:spLocks noGrp="1"/>
          </p:cNvSpPr>
          <p:nvPr>
            <p:ph type="pic" sz="quarter" idx="13" hasCustomPrompt="1"/>
          </p:nvPr>
        </p:nvSpPr>
        <p:spPr>
          <a:xfrm>
            <a:off x="1239838" y="1672046"/>
            <a:ext cx="4855464" cy="4480560"/>
          </a:xfrm>
          <a:solidFill>
            <a:schemeClr val="tx2">
              <a:lumMod val="50000"/>
            </a:schemeClr>
          </a:solidFill>
        </p:spPr>
        <p:txBody>
          <a:bodyPr lIns="365760" tIns="365760" rIns="365760" bIns="1828800" anchor="b">
            <a:normAutofit/>
          </a:bodyPr>
          <a:lstStyle>
            <a:lvl1pPr marL="0" indent="0" algn="ctr">
              <a:buNone/>
              <a:defRPr sz="1200" i="1">
                <a:solidFill>
                  <a:schemeClr val="tx2"/>
                </a:solidFill>
              </a:defRPr>
            </a:lvl1pPr>
          </a:lstStyle>
          <a:p>
            <a:r>
              <a:rPr lang="en-US"/>
              <a:t>Click icon to insert a photo.</a:t>
            </a:r>
          </a:p>
        </p:txBody>
      </p:sp>
      <p:sp>
        <p:nvSpPr>
          <p:cNvPr id="10" name="Text Placeholder 4">
            <a:extLst>
              <a:ext uri="{FF2B5EF4-FFF2-40B4-BE49-F238E27FC236}">
                <a16:creationId xmlns:a16="http://schemas.microsoft.com/office/drawing/2014/main" id="{A3893C67-9BAE-6946-9896-78E2472B03D8}"/>
              </a:ext>
            </a:extLst>
          </p:cNvPr>
          <p:cNvSpPr>
            <a:spLocks noGrp="1"/>
          </p:cNvSpPr>
          <p:nvPr>
            <p:ph type="body" sz="quarter" idx="14" hasCustomPrompt="1"/>
          </p:nvPr>
        </p:nvSpPr>
        <p:spPr>
          <a:xfrm>
            <a:off x="1239838" y="5891766"/>
            <a:ext cx="4855464" cy="260840"/>
          </a:xfrm>
        </p:spPr>
        <p:txBody>
          <a:bodyPr lIns="45720" tIns="45720" rIns="45720" bIns="45720" anchor="b">
            <a:noAutofit/>
          </a:bodyPr>
          <a:lstStyle>
            <a:lvl1pPr>
              <a:defRPr sz="675">
                <a:solidFill>
                  <a:schemeClr val="bg1"/>
                </a:solidFill>
              </a:defRPr>
            </a:lvl1pPr>
            <a:lvl2pPr>
              <a:defRPr sz="750">
                <a:solidFill>
                  <a:schemeClr val="bg1"/>
                </a:solidFill>
              </a:defRPr>
            </a:lvl2pPr>
            <a:lvl3pPr>
              <a:defRPr sz="750">
                <a:solidFill>
                  <a:schemeClr val="bg1"/>
                </a:solidFill>
              </a:defRPr>
            </a:lvl3pPr>
            <a:lvl4pPr>
              <a:defRPr sz="750">
                <a:solidFill>
                  <a:schemeClr val="bg1"/>
                </a:solidFill>
              </a:defRPr>
            </a:lvl4pPr>
            <a:lvl5pPr>
              <a:defRPr sz="750">
                <a:solidFill>
                  <a:schemeClr val="bg1"/>
                </a:solidFill>
              </a:defRPr>
            </a:lvl5pPr>
          </a:lstStyle>
          <a:p>
            <a:pPr lvl="0"/>
            <a:r>
              <a:rPr lang="en-US"/>
              <a:t>Click here to insert photo credit/copyright information</a:t>
            </a:r>
          </a:p>
        </p:txBody>
      </p:sp>
    </p:spTree>
    <p:extLst>
      <p:ext uri="{BB962C8B-B14F-4D97-AF65-F5344CB8AC3E}">
        <p14:creationId xmlns:p14="http://schemas.microsoft.com/office/powerpoint/2010/main" val="624326836"/>
      </p:ext>
    </p:extLst>
  </p:cSld>
  <p:clrMapOvr>
    <a:masterClrMapping/>
  </p:clrMapOvr>
  <p:transition>
    <p:fade/>
  </p:transition>
  <p:extLst>
    <p:ext uri="{DCECCB84-F9BA-43D5-87BE-67443E8EF086}">
      <p15:sldGuideLst xmlns:p15="http://schemas.microsoft.com/office/powerpoint/2012/main">
        <p15:guide id="1" orient="horz" pos="2160">
          <p15:clr>
            <a:srgbClr val="FBAE40"/>
          </p15:clr>
        </p15:guide>
        <p15:guide id="2" pos="5120">
          <p15:clr>
            <a:srgbClr val="FBAE40"/>
          </p15:clr>
        </p15:guide>
        <p15:guide id="3" pos="1041">
          <p15:clr>
            <a:srgbClr val="FBAE40"/>
          </p15:clr>
        </p15:guide>
        <p15:guide id="4" pos="9216">
          <p15:clr>
            <a:srgbClr val="FBAE40"/>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userDrawn="1">
  <p:cSld name="Photo+Photo (B)">
    <p:bg>
      <p:bgPr>
        <a:solidFill>
          <a:schemeClr val="tx2"/>
        </a:solidFill>
        <a:effectLst/>
      </p:bgPr>
    </p:bg>
    <p:spTree>
      <p:nvGrpSpPr>
        <p:cNvPr id="1" name=""/>
        <p:cNvGrpSpPr/>
        <p:nvPr/>
      </p:nvGrpSpPr>
      <p:grpSpPr>
        <a:xfrm>
          <a:off x="0" y="0"/>
          <a:ext cx="0" cy="0"/>
          <a:chOff x="0" y="0"/>
          <a:chExt cx="0" cy="0"/>
        </a:xfrm>
      </p:grpSpPr>
      <p:sp>
        <p:nvSpPr>
          <p:cNvPr id="15" name="Title Placeholder 1"/>
          <p:cNvSpPr>
            <a:spLocks noGrp="1"/>
          </p:cNvSpPr>
          <p:nvPr>
            <p:ph type="title" hasCustomPrompt="1"/>
          </p:nvPr>
        </p:nvSpPr>
        <p:spPr>
          <a:xfrm>
            <a:off x="1239838" y="491386"/>
            <a:ext cx="9715500" cy="978486"/>
          </a:xfrm>
          <a:prstGeom prst="rect">
            <a:avLst/>
          </a:prstGeom>
        </p:spPr>
        <p:txBody>
          <a:bodyPr vert="horz" lIns="0" tIns="0" rIns="0" bIns="0" rtlCol="0" anchor="ctr">
            <a:normAutofit/>
          </a:bodyPr>
          <a:lstStyle>
            <a:lvl1pPr algn="l">
              <a:defRPr lang="en-US" sz="2100" dirty="0">
                <a:solidFill>
                  <a:schemeClr val="bg1"/>
                </a:solidFill>
                <a:latin typeface="Arial Black" charset="0"/>
                <a:ea typeface="Arial Black" charset="0"/>
                <a:cs typeface="Arial Black" charset="0"/>
              </a:defRPr>
            </a:lvl1pPr>
          </a:lstStyle>
          <a:p>
            <a:pPr marL="0" lvl="0"/>
            <a:r>
              <a:rPr lang="en-US"/>
              <a:t>Title for </a:t>
            </a:r>
            <a:r>
              <a:rPr lang="en-US" err="1"/>
              <a:t>Photo+Photo</a:t>
            </a:r>
            <a:r>
              <a:rPr lang="en-US"/>
              <a:t> (B) Layout</a:t>
            </a:r>
          </a:p>
        </p:txBody>
      </p:sp>
      <p:sp>
        <p:nvSpPr>
          <p:cNvPr id="6" name="Picture Placeholder 4">
            <a:extLst>
              <a:ext uri="{FF2B5EF4-FFF2-40B4-BE49-F238E27FC236}">
                <a16:creationId xmlns:a16="http://schemas.microsoft.com/office/drawing/2014/main" id="{68106178-1013-D249-8751-3EA29B2109C8}"/>
              </a:ext>
            </a:extLst>
          </p:cNvPr>
          <p:cNvSpPr>
            <a:spLocks noGrp="1"/>
          </p:cNvSpPr>
          <p:nvPr>
            <p:ph type="pic" sz="quarter" idx="12" hasCustomPrompt="1"/>
          </p:nvPr>
        </p:nvSpPr>
        <p:spPr>
          <a:xfrm>
            <a:off x="0" y="1469871"/>
            <a:ext cx="6096000" cy="4251960"/>
          </a:xfrm>
          <a:solidFill>
            <a:schemeClr val="tx2">
              <a:lumMod val="50000"/>
            </a:schemeClr>
          </a:solidFill>
        </p:spPr>
        <p:txBody>
          <a:bodyPr lIns="365760" tIns="365760" rIns="365760" bIns="1828800" anchor="b">
            <a:normAutofit/>
          </a:bodyPr>
          <a:lstStyle>
            <a:lvl1pPr marL="0" indent="0" algn="ctr">
              <a:buNone/>
              <a:defRPr sz="1200" i="1">
                <a:solidFill>
                  <a:schemeClr val="tx2"/>
                </a:solidFill>
              </a:defRPr>
            </a:lvl1pPr>
          </a:lstStyle>
          <a:p>
            <a:r>
              <a:rPr lang="en-US"/>
              <a:t>Click icon to insert a photo.</a:t>
            </a:r>
          </a:p>
        </p:txBody>
      </p:sp>
      <p:sp>
        <p:nvSpPr>
          <p:cNvPr id="7" name="Text Placeholder 4">
            <a:extLst>
              <a:ext uri="{FF2B5EF4-FFF2-40B4-BE49-F238E27FC236}">
                <a16:creationId xmlns:a16="http://schemas.microsoft.com/office/drawing/2014/main" id="{CDAF09BB-AD0B-2041-83F2-50D0A4E8600C}"/>
              </a:ext>
            </a:extLst>
          </p:cNvPr>
          <p:cNvSpPr>
            <a:spLocks noGrp="1"/>
          </p:cNvSpPr>
          <p:nvPr>
            <p:ph type="body" sz="quarter" idx="13" hasCustomPrompt="1"/>
          </p:nvPr>
        </p:nvSpPr>
        <p:spPr>
          <a:xfrm>
            <a:off x="1" y="5460991"/>
            <a:ext cx="6096000" cy="260840"/>
          </a:xfrm>
        </p:spPr>
        <p:txBody>
          <a:bodyPr lIns="45720" tIns="45720" rIns="45720" bIns="45720" anchor="b">
            <a:noAutofit/>
          </a:bodyPr>
          <a:lstStyle>
            <a:lvl1pPr>
              <a:defRPr sz="675">
                <a:solidFill>
                  <a:schemeClr val="bg1"/>
                </a:solidFill>
              </a:defRPr>
            </a:lvl1pPr>
            <a:lvl2pPr>
              <a:defRPr sz="750">
                <a:solidFill>
                  <a:schemeClr val="bg1"/>
                </a:solidFill>
              </a:defRPr>
            </a:lvl2pPr>
            <a:lvl3pPr>
              <a:defRPr sz="750">
                <a:solidFill>
                  <a:schemeClr val="bg1"/>
                </a:solidFill>
              </a:defRPr>
            </a:lvl3pPr>
            <a:lvl4pPr>
              <a:defRPr sz="750">
                <a:solidFill>
                  <a:schemeClr val="bg1"/>
                </a:solidFill>
              </a:defRPr>
            </a:lvl4pPr>
            <a:lvl5pPr>
              <a:defRPr sz="750">
                <a:solidFill>
                  <a:schemeClr val="bg1"/>
                </a:solidFill>
              </a:defRPr>
            </a:lvl5pPr>
          </a:lstStyle>
          <a:p>
            <a:pPr lvl="0"/>
            <a:r>
              <a:rPr lang="en-US"/>
              <a:t>Click here to insert photo credit/copyright information</a:t>
            </a:r>
          </a:p>
        </p:txBody>
      </p:sp>
      <p:sp>
        <p:nvSpPr>
          <p:cNvPr id="8" name="Picture Placeholder 4">
            <a:extLst>
              <a:ext uri="{FF2B5EF4-FFF2-40B4-BE49-F238E27FC236}">
                <a16:creationId xmlns:a16="http://schemas.microsoft.com/office/drawing/2014/main" id="{57E259A3-746A-2044-822B-3F7D859E7F10}"/>
              </a:ext>
            </a:extLst>
          </p:cNvPr>
          <p:cNvSpPr>
            <a:spLocks noGrp="1"/>
          </p:cNvSpPr>
          <p:nvPr>
            <p:ph type="pic" sz="quarter" idx="14" hasCustomPrompt="1"/>
          </p:nvPr>
        </p:nvSpPr>
        <p:spPr>
          <a:xfrm>
            <a:off x="6093438" y="1469871"/>
            <a:ext cx="6096000" cy="4251960"/>
          </a:xfrm>
          <a:solidFill>
            <a:schemeClr val="tx2">
              <a:lumMod val="50000"/>
            </a:schemeClr>
          </a:solidFill>
        </p:spPr>
        <p:txBody>
          <a:bodyPr lIns="365760" tIns="365760" rIns="365760" bIns="1828800" anchor="b">
            <a:normAutofit/>
          </a:bodyPr>
          <a:lstStyle>
            <a:lvl1pPr marL="0" indent="0" algn="ctr">
              <a:buNone/>
              <a:defRPr sz="1200" i="1">
                <a:solidFill>
                  <a:schemeClr val="tx2"/>
                </a:solidFill>
              </a:defRPr>
            </a:lvl1pPr>
          </a:lstStyle>
          <a:p>
            <a:r>
              <a:rPr lang="en-US"/>
              <a:t>Click icon to insert a photo.</a:t>
            </a:r>
          </a:p>
        </p:txBody>
      </p:sp>
      <p:sp>
        <p:nvSpPr>
          <p:cNvPr id="9" name="Text Placeholder 4">
            <a:extLst>
              <a:ext uri="{FF2B5EF4-FFF2-40B4-BE49-F238E27FC236}">
                <a16:creationId xmlns:a16="http://schemas.microsoft.com/office/drawing/2014/main" id="{E3F54B41-918E-644B-B610-DDE8277FB261}"/>
              </a:ext>
            </a:extLst>
          </p:cNvPr>
          <p:cNvSpPr>
            <a:spLocks noGrp="1"/>
          </p:cNvSpPr>
          <p:nvPr>
            <p:ph type="body" sz="quarter" idx="15" hasCustomPrompt="1"/>
          </p:nvPr>
        </p:nvSpPr>
        <p:spPr>
          <a:xfrm>
            <a:off x="6093440" y="5460991"/>
            <a:ext cx="6096000" cy="260840"/>
          </a:xfrm>
        </p:spPr>
        <p:txBody>
          <a:bodyPr lIns="45720" tIns="45720" rIns="45720" bIns="45720" anchor="b">
            <a:noAutofit/>
          </a:bodyPr>
          <a:lstStyle>
            <a:lvl1pPr>
              <a:defRPr sz="675">
                <a:solidFill>
                  <a:schemeClr val="bg1"/>
                </a:solidFill>
              </a:defRPr>
            </a:lvl1pPr>
            <a:lvl2pPr>
              <a:defRPr sz="750">
                <a:solidFill>
                  <a:schemeClr val="bg1"/>
                </a:solidFill>
              </a:defRPr>
            </a:lvl2pPr>
            <a:lvl3pPr>
              <a:defRPr sz="750">
                <a:solidFill>
                  <a:schemeClr val="bg1"/>
                </a:solidFill>
              </a:defRPr>
            </a:lvl3pPr>
            <a:lvl4pPr>
              <a:defRPr sz="750">
                <a:solidFill>
                  <a:schemeClr val="bg1"/>
                </a:solidFill>
              </a:defRPr>
            </a:lvl4pPr>
            <a:lvl5pPr>
              <a:defRPr sz="750">
                <a:solidFill>
                  <a:schemeClr val="bg1"/>
                </a:solidFill>
              </a:defRPr>
            </a:lvl5pPr>
          </a:lstStyle>
          <a:p>
            <a:pPr lvl="0"/>
            <a:r>
              <a:rPr lang="en-US"/>
              <a:t>Click here to insert photo credit/copyright information</a:t>
            </a:r>
          </a:p>
        </p:txBody>
      </p:sp>
      <p:sp>
        <p:nvSpPr>
          <p:cNvPr id="10" name="TextBox 9">
            <a:extLst>
              <a:ext uri="{FF2B5EF4-FFF2-40B4-BE49-F238E27FC236}">
                <a16:creationId xmlns:a16="http://schemas.microsoft.com/office/drawing/2014/main" id="{8E8A7720-BFE2-8541-8CCE-E6CF2AEB21D5}"/>
              </a:ext>
            </a:extLst>
          </p:cNvPr>
          <p:cNvSpPr txBox="1"/>
          <p:nvPr userDrawn="1"/>
        </p:nvSpPr>
        <p:spPr>
          <a:xfrm>
            <a:off x="0" y="6638779"/>
            <a:ext cx="9144000" cy="196208"/>
          </a:xfrm>
          <a:prstGeom prst="rect">
            <a:avLst/>
          </a:prstGeom>
          <a:noFill/>
        </p:spPr>
        <p:txBody>
          <a:bodyPr wrap="square" rtlCol="0">
            <a:spAutoFit/>
          </a:bodyPr>
          <a:lstStyle/>
          <a:p>
            <a:r>
              <a:rPr lang="en-US" sz="675" b="1">
                <a:solidFill>
                  <a:schemeClr val="accent1">
                    <a:lumMod val="60000"/>
                    <a:lumOff val="40000"/>
                  </a:schemeClr>
                </a:solidFill>
                <a:latin typeface="Arial Black" charset="0"/>
                <a:cs typeface="Arial Black" charset="0"/>
              </a:rPr>
              <a:t>IMF</a:t>
            </a:r>
            <a:r>
              <a:rPr lang="en-US" sz="675" b="0">
                <a:solidFill>
                  <a:schemeClr val="accent1">
                    <a:lumMod val="60000"/>
                    <a:lumOff val="40000"/>
                  </a:schemeClr>
                </a:solidFill>
                <a:latin typeface="+mn-lt"/>
                <a:cs typeface="Arial Black" charset="0"/>
              </a:rPr>
              <a:t> | Middle East and Central Asia Department</a:t>
            </a:r>
            <a:endParaRPr lang="en-US" sz="675" b="0">
              <a:solidFill>
                <a:schemeClr val="accent1">
                  <a:lumMod val="60000"/>
                  <a:lumOff val="40000"/>
                </a:schemeClr>
              </a:solidFill>
              <a:latin typeface="+mn-lt"/>
            </a:endParaRPr>
          </a:p>
        </p:txBody>
      </p:sp>
      <p:sp>
        <p:nvSpPr>
          <p:cNvPr id="11" name="TextBox 10">
            <a:extLst>
              <a:ext uri="{FF2B5EF4-FFF2-40B4-BE49-F238E27FC236}">
                <a16:creationId xmlns:a16="http://schemas.microsoft.com/office/drawing/2014/main" id="{DF7CAC3A-914C-D94C-9254-C253E5803F2C}"/>
              </a:ext>
            </a:extLst>
          </p:cNvPr>
          <p:cNvSpPr txBox="1"/>
          <p:nvPr userDrawn="1"/>
        </p:nvSpPr>
        <p:spPr>
          <a:xfrm>
            <a:off x="10981592" y="6661864"/>
            <a:ext cx="1210408" cy="207749"/>
          </a:xfrm>
          <a:prstGeom prst="rect">
            <a:avLst/>
          </a:prstGeom>
          <a:noFill/>
        </p:spPr>
        <p:txBody>
          <a:bodyPr wrap="square" rtlCol="0" anchor="b">
            <a:spAutoFit/>
          </a:bodyPr>
          <a:lstStyle/>
          <a:p>
            <a:pPr algn="r"/>
            <a:fld id="{33391695-0C6B-4B4E-A11F-D5E1D321FCD2}" type="slidenum">
              <a:rPr lang="en-US" sz="750" smtClean="0">
                <a:solidFill>
                  <a:schemeClr val="bg1"/>
                </a:solidFill>
              </a:rPr>
              <a:pPr algn="r"/>
              <a:t>‹#›</a:t>
            </a:fld>
            <a:endParaRPr lang="en-US" sz="750">
              <a:solidFill>
                <a:schemeClr val="bg1"/>
              </a:solidFill>
            </a:endParaRPr>
          </a:p>
        </p:txBody>
      </p:sp>
    </p:spTree>
    <p:extLst>
      <p:ext uri="{BB962C8B-B14F-4D97-AF65-F5344CB8AC3E}">
        <p14:creationId xmlns:p14="http://schemas.microsoft.com/office/powerpoint/2010/main" val="3121752816"/>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extLst>
    <p:ext uri="{DCECCB84-F9BA-43D5-87BE-67443E8EF086}">
      <p15:sldGuideLst xmlns:p15="http://schemas.microsoft.com/office/powerpoint/2012/main">
        <p15:guide id="1" orient="horz" pos="2160">
          <p15:clr>
            <a:srgbClr val="FBAE40"/>
          </p15:clr>
        </p15:guide>
        <p15:guide id="2" pos="5120">
          <p15:clr>
            <a:srgbClr val="FBAE40"/>
          </p15:clr>
        </p15:guide>
        <p15:guide id="3" pos="1041">
          <p15:clr>
            <a:srgbClr val="FBAE40"/>
          </p15:clr>
        </p15:guide>
        <p15:guide id="4" pos="9202">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Presentation Title">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FE35A615-44B8-AC4C-BDEB-B9D50F7261D9}"/>
              </a:ext>
            </a:extLst>
          </p:cNvPr>
          <p:cNvSpPr/>
          <p:nvPr userDrawn="1"/>
        </p:nvSpPr>
        <p:spPr>
          <a:xfrm>
            <a:off x="11938960" y="-2"/>
            <a:ext cx="253041" cy="6858002"/>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25"/>
          </a:p>
        </p:txBody>
      </p:sp>
      <p:sp>
        <p:nvSpPr>
          <p:cNvPr id="2" name="Title 1"/>
          <p:cNvSpPr>
            <a:spLocks noGrp="1"/>
          </p:cNvSpPr>
          <p:nvPr>
            <p:ph type="ctrTitle" hasCustomPrompt="1"/>
          </p:nvPr>
        </p:nvSpPr>
        <p:spPr>
          <a:xfrm>
            <a:off x="5741048" y="1940931"/>
            <a:ext cx="5515285" cy="2239337"/>
          </a:xfrm>
        </p:spPr>
        <p:txBody>
          <a:bodyPr lIns="0" tIns="0" rIns="0" bIns="45720" anchor="b" anchorCtr="0">
            <a:normAutofit/>
          </a:bodyPr>
          <a:lstStyle>
            <a:lvl1pPr algn="l">
              <a:lnSpc>
                <a:spcPct val="95000"/>
              </a:lnSpc>
              <a:defRPr sz="3000" b="0" i="0">
                <a:solidFill>
                  <a:schemeClr val="tx2"/>
                </a:solidFill>
                <a:latin typeface="Arial Black" panose="020B0604020202020204" pitchFamily="34" charset="0"/>
                <a:cs typeface="Arial Black" panose="020B0604020202020204" pitchFamily="34" charset="0"/>
              </a:defRPr>
            </a:lvl1pPr>
          </a:lstStyle>
          <a:p>
            <a:r>
              <a:rPr lang="en-US"/>
              <a:t>Presentation Title up to three lines in length</a:t>
            </a:r>
          </a:p>
        </p:txBody>
      </p:sp>
      <p:sp>
        <p:nvSpPr>
          <p:cNvPr id="3" name="Subtitle 2"/>
          <p:cNvSpPr>
            <a:spLocks noGrp="1"/>
          </p:cNvSpPr>
          <p:nvPr>
            <p:ph type="subTitle" idx="1" hasCustomPrompt="1"/>
          </p:nvPr>
        </p:nvSpPr>
        <p:spPr>
          <a:xfrm>
            <a:off x="5741048" y="4180268"/>
            <a:ext cx="5515285" cy="465240"/>
          </a:xfrm>
        </p:spPr>
        <p:txBody>
          <a:bodyPr lIns="0" tIns="91440" rIns="0" bIns="0"/>
          <a:lstStyle>
            <a:lvl1pPr marL="0" indent="0" algn="l">
              <a:buNone/>
              <a:defRPr b="1" cap="all" baseline="0">
                <a:solidFill>
                  <a:schemeClr val="tx2"/>
                </a:solidFill>
              </a:defRPr>
            </a:lvl1pPr>
            <a:lvl2pPr marL="342866" indent="0" algn="ctr">
              <a:buNone/>
              <a:defRPr>
                <a:solidFill>
                  <a:schemeClr val="tx1">
                    <a:tint val="75000"/>
                  </a:schemeClr>
                </a:solidFill>
              </a:defRPr>
            </a:lvl2pPr>
            <a:lvl3pPr marL="685733" indent="0" algn="ctr">
              <a:buNone/>
              <a:defRPr>
                <a:solidFill>
                  <a:schemeClr val="tx1">
                    <a:tint val="75000"/>
                  </a:schemeClr>
                </a:solidFill>
              </a:defRPr>
            </a:lvl3pPr>
            <a:lvl4pPr marL="1028599" indent="0" algn="ctr">
              <a:buNone/>
              <a:defRPr>
                <a:solidFill>
                  <a:schemeClr val="tx1">
                    <a:tint val="75000"/>
                  </a:schemeClr>
                </a:solidFill>
              </a:defRPr>
            </a:lvl4pPr>
            <a:lvl5pPr marL="1371465" indent="0" algn="ctr">
              <a:buNone/>
              <a:defRPr>
                <a:solidFill>
                  <a:schemeClr val="tx1">
                    <a:tint val="75000"/>
                  </a:schemeClr>
                </a:solidFill>
              </a:defRPr>
            </a:lvl5pPr>
            <a:lvl6pPr marL="1714331" indent="0" algn="ctr">
              <a:buNone/>
              <a:defRPr>
                <a:solidFill>
                  <a:schemeClr val="tx1">
                    <a:tint val="75000"/>
                  </a:schemeClr>
                </a:solidFill>
              </a:defRPr>
            </a:lvl6pPr>
            <a:lvl7pPr marL="2057197" indent="0" algn="ctr">
              <a:buNone/>
              <a:defRPr>
                <a:solidFill>
                  <a:schemeClr val="tx1">
                    <a:tint val="75000"/>
                  </a:schemeClr>
                </a:solidFill>
              </a:defRPr>
            </a:lvl7pPr>
            <a:lvl8pPr marL="2400065" indent="0" algn="ctr">
              <a:buNone/>
              <a:defRPr>
                <a:solidFill>
                  <a:schemeClr val="tx1">
                    <a:tint val="75000"/>
                  </a:schemeClr>
                </a:solidFill>
              </a:defRPr>
            </a:lvl8pPr>
            <a:lvl9pPr marL="2742931" indent="0" algn="ctr">
              <a:buNone/>
              <a:defRPr>
                <a:solidFill>
                  <a:schemeClr val="tx1">
                    <a:tint val="75000"/>
                  </a:schemeClr>
                </a:solidFill>
              </a:defRPr>
            </a:lvl9pPr>
          </a:lstStyle>
          <a:p>
            <a:r>
              <a:rPr lang="en-US"/>
              <a:t>Month </a:t>
            </a:r>
            <a:r>
              <a:rPr lang="en-US" err="1"/>
              <a:t>dd</a:t>
            </a:r>
            <a:r>
              <a:rPr lang="en-US"/>
              <a:t>, </a:t>
            </a:r>
            <a:r>
              <a:rPr lang="en-US" err="1"/>
              <a:t>yyyy</a:t>
            </a:r>
            <a:endParaRPr lang="en-US"/>
          </a:p>
        </p:txBody>
      </p:sp>
      <p:sp>
        <p:nvSpPr>
          <p:cNvPr id="12" name="Text Placeholder 11">
            <a:extLst>
              <a:ext uri="{FF2B5EF4-FFF2-40B4-BE49-F238E27FC236}">
                <a16:creationId xmlns:a16="http://schemas.microsoft.com/office/drawing/2014/main" id="{FF8FC6B8-AF18-8A44-98A9-C2E79C685356}"/>
              </a:ext>
            </a:extLst>
          </p:cNvPr>
          <p:cNvSpPr>
            <a:spLocks noGrp="1"/>
          </p:cNvSpPr>
          <p:nvPr>
            <p:ph type="body" sz="quarter" idx="10" hasCustomPrompt="1"/>
          </p:nvPr>
        </p:nvSpPr>
        <p:spPr>
          <a:xfrm>
            <a:off x="5741048" y="4879731"/>
            <a:ext cx="5515285" cy="1213338"/>
          </a:xfrm>
        </p:spPr>
        <p:txBody>
          <a:bodyPr lIns="0" tIns="0" rIns="0" bIns="0" anchor="b" anchorCtr="0"/>
          <a:lstStyle>
            <a:lvl1pPr marL="0" indent="0">
              <a:spcBef>
                <a:spcPts val="225"/>
              </a:spcBef>
              <a:buNone/>
              <a:tabLst/>
              <a:defRPr>
                <a:solidFill>
                  <a:schemeClr val="bg1">
                    <a:lumMod val="50000"/>
                  </a:schemeClr>
                </a:solidFill>
              </a:defRPr>
            </a:lvl1pPr>
            <a:lvl2pPr marL="0" indent="0">
              <a:spcBef>
                <a:spcPts val="225"/>
              </a:spcBef>
              <a:buNone/>
              <a:tabLst/>
              <a:defRPr>
                <a:solidFill>
                  <a:schemeClr val="bg1">
                    <a:lumMod val="50000"/>
                  </a:schemeClr>
                </a:solidFill>
              </a:defRPr>
            </a:lvl2pPr>
            <a:lvl3pPr marL="0" indent="0">
              <a:spcBef>
                <a:spcPts val="225"/>
              </a:spcBef>
              <a:buNone/>
              <a:tabLst/>
              <a:defRPr>
                <a:solidFill>
                  <a:schemeClr val="bg1">
                    <a:lumMod val="50000"/>
                  </a:schemeClr>
                </a:solidFill>
              </a:defRPr>
            </a:lvl3pPr>
            <a:lvl4pPr marL="0" indent="0">
              <a:spcBef>
                <a:spcPts val="225"/>
              </a:spcBef>
              <a:buNone/>
              <a:tabLst/>
              <a:defRPr>
                <a:solidFill>
                  <a:schemeClr val="bg1">
                    <a:lumMod val="50000"/>
                  </a:schemeClr>
                </a:solidFill>
              </a:defRPr>
            </a:lvl4pPr>
            <a:lvl5pPr marL="0" indent="0">
              <a:spcBef>
                <a:spcPts val="225"/>
              </a:spcBef>
              <a:buNone/>
              <a:tabLst/>
              <a:defRPr>
                <a:solidFill>
                  <a:schemeClr val="bg1">
                    <a:lumMod val="50000"/>
                  </a:schemeClr>
                </a:solidFill>
              </a:defRPr>
            </a:lvl5pPr>
          </a:lstStyle>
          <a:p>
            <a:pPr lvl="0"/>
            <a:r>
              <a:rPr lang="en-US"/>
              <a:t>Speaker Name</a:t>
            </a:r>
          </a:p>
          <a:p>
            <a:pPr lvl="0"/>
            <a:r>
              <a:rPr lang="en-US"/>
              <a:t>Division/Title/Affiliation</a:t>
            </a:r>
          </a:p>
        </p:txBody>
      </p:sp>
      <p:sp>
        <p:nvSpPr>
          <p:cNvPr id="5" name="Picture Placeholder 4">
            <a:extLst>
              <a:ext uri="{FF2B5EF4-FFF2-40B4-BE49-F238E27FC236}">
                <a16:creationId xmlns:a16="http://schemas.microsoft.com/office/drawing/2014/main" id="{EDD8EAEE-101A-B04C-9480-47C14533CE54}"/>
              </a:ext>
            </a:extLst>
          </p:cNvPr>
          <p:cNvSpPr>
            <a:spLocks noGrp="1"/>
          </p:cNvSpPr>
          <p:nvPr>
            <p:ph type="pic" sz="quarter" idx="11" hasCustomPrompt="1"/>
          </p:nvPr>
        </p:nvSpPr>
        <p:spPr>
          <a:xfrm>
            <a:off x="1" y="0"/>
            <a:ext cx="4891088" cy="6858000"/>
          </a:xfrm>
          <a:solidFill>
            <a:schemeClr val="tx2"/>
          </a:solidFill>
        </p:spPr>
        <p:txBody>
          <a:bodyPr lIns="365760" tIns="365760" rIns="365760" bIns="2971800" anchor="b">
            <a:normAutofit/>
          </a:bodyPr>
          <a:lstStyle>
            <a:lvl1pPr marL="0" indent="0" algn="ctr">
              <a:buNone/>
              <a:defRPr sz="1200" i="1">
                <a:solidFill>
                  <a:schemeClr val="tx2">
                    <a:lumMod val="40000"/>
                    <a:lumOff val="60000"/>
                  </a:schemeClr>
                </a:solidFill>
              </a:defRPr>
            </a:lvl1pPr>
          </a:lstStyle>
          <a:p>
            <a:r>
              <a:rPr lang="en-US"/>
              <a:t>Click icon to insert a photo.</a:t>
            </a:r>
          </a:p>
        </p:txBody>
      </p:sp>
      <p:sp>
        <p:nvSpPr>
          <p:cNvPr id="8" name="Text Placeholder 4">
            <a:extLst>
              <a:ext uri="{FF2B5EF4-FFF2-40B4-BE49-F238E27FC236}">
                <a16:creationId xmlns:a16="http://schemas.microsoft.com/office/drawing/2014/main" id="{FEFAF05C-419E-4343-8983-4850A83FB6CD}"/>
              </a:ext>
            </a:extLst>
          </p:cNvPr>
          <p:cNvSpPr>
            <a:spLocks noGrp="1"/>
          </p:cNvSpPr>
          <p:nvPr>
            <p:ph type="body" sz="quarter" idx="12" hasCustomPrompt="1"/>
          </p:nvPr>
        </p:nvSpPr>
        <p:spPr>
          <a:xfrm>
            <a:off x="0" y="6597160"/>
            <a:ext cx="4891089" cy="260840"/>
          </a:xfrm>
        </p:spPr>
        <p:txBody>
          <a:bodyPr lIns="91440" tIns="45720" rIns="91440" bIns="45720">
            <a:noAutofit/>
          </a:bodyPr>
          <a:lstStyle>
            <a:lvl1pPr>
              <a:defRPr sz="675">
                <a:solidFill>
                  <a:schemeClr val="bg1"/>
                </a:solidFill>
              </a:defRPr>
            </a:lvl1pPr>
            <a:lvl2pPr>
              <a:defRPr sz="750">
                <a:solidFill>
                  <a:schemeClr val="bg1"/>
                </a:solidFill>
              </a:defRPr>
            </a:lvl2pPr>
            <a:lvl3pPr>
              <a:defRPr sz="750">
                <a:solidFill>
                  <a:schemeClr val="bg1"/>
                </a:solidFill>
              </a:defRPr>
            </a:lvl3pPr>
            <a:lvl4pPr>
              <a:defRPr sz="750">
                <a:solidFill>
                  <a:schemeClr val="bg1"/>
                </a:solidFill>
              </a:defRPr>
            </a:lvl4pPr>
            <a:lvl5pPr>
              <a:defRPr sz="750">
                <a:solidFill>
                  <a:schemeClr val="bg1"/>
                </a:solidFill>
              </a:defRPr>
            </a:lvl5pPr>
          </a:lstStyle>
          <a:p>
            <a:pPr lvl="0"/>
            <a:r>
              <a:rPr lang="en-US"/>
              <a:t>Click here to insert photo credit/copyright information</a:t>
            </a:r>
          </a:p>
        </p:txBody>
      </p:sp>
      <p:pic>
        <p:nvPicPr>
          <p:cNvPr id="11" name="Graphic 10">
            <a:extLst>
              <a:ext uri="{FF2B5EF4-FFF2-40B4-BE49-F238E27FC236}">
                <a16:creationId xmlns:a16="http://schemas.microsoft.com/office/drawing/2014/main" id="{297D2D33-B99A-B046-B49A-16CB982B1BBF}"/>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5623561" y="749808"/>
            <a:ext cx="4658264" cy="1143000"/>
          </a:xfrm>
          <a:prstGeom prst="rect">
            <a:avLst/>
          </a:prstGeom>
        </p:spPr>
      </p:pic>
    </p:spTree>
    <p:extLst>
      <p:ext uri="{BB962C8B-B14F-4D97-AF65-F5344CB8AC3E}">
        <p14:creationId xmlns:p14="http://schemas.microsoft.com/office/powerpoint/2010/main" val="1970795988"/>
      </p:ext>
    </p:extLst>
  </p:cSld>
  <p:clrMapOvr>
    <a:masterClrMapping/>
  </p:clrMapOvr>
  <p:transition>
    <p:fade/>
  </p:transition>
  <p:extLst>
    <p:ext uri="{DCECCB84-F9BA-43D5-87BE-67443E8EF086}">
      <p15:sldGuideLst xmlns:p15="http://schemas.microsoft.com/office/powerpoint/2012/main">
        <p15:guide id="1" orient="horz" pos="2160">
          <p15:clr>
            <a:srgbClr val="FBAE40"/>
          </p15:clr>
        </p15:guide>
        <p15:guide id="2" orient="horz" pos="3799">
          <p15:clr>
            <a:srgbClr val="FBAE40"/>
          </p15:clr>
        </p15:guide>
        <p15:guide id="3" pos="4800">
          <p15:clr>
            <a:srgbClr val="FBAE40"/>
          </p15:clr>
        </p15:guide>
        <p15:guide id="4" pos="4108">
          <p15:clr>
            <a:srgbClr val="FBAE40"/>
          </p15:clr>
        </p15:guide>
        <p15:guide id="5" pos="4843">
          <p15:clr>
            <a:srgbClr val="FBAE40"/>
          </p15:clr>
        </p15:guide>
        <p15:guide id="6" orient="horz" pos="833">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userDrawn="1">
  <p:cSld name="Large-Photo (B)">
    <p:bg>
      <p:bgPr>
        <a:solidFill>
          <a:schemeClr val="tx2"/>
        </a:solidFill>
        <a:effectLst/>
      </p:bgPr>
    </p:bg>
    <p:spTree>
      <p:nvGrpSpPr>
        <p:cNvPr id="1" name=""/>
        <p:cNvGrpSpPr/>
        <p:nvPr/>
      </p:nvGrpSpPr>
      <p:grpSpPr>
        <a:xfrm>
          <a:off x="0" y="0"/>
          <a:ext cx="0" cy="0"/>
          <a:chOff x="0" y="0"/>
          <a:chExt cx="0" cy="0"/>
        </a:xfrm>
      </p:grpSpPr>
      <p:sp>
        <p:nvSpPr>
          <p:cNvPr id="15" name="Title Placeholder 1"/>
          <p:cNvSpPr>
            <a:spLocks noGrp="1"/>
          </p:cNvSpPr>
          <p:nvPr>
            <p:ph type="title" hasCustomPrompt="1"/>
          </p:nvPr>
        </p:nvSpPr>
        <p:spPr>
          <a:xfrm>
            <a:off x="2" y="5349451"/>
            <a:ext cx="12191999" cy="1508547"/>
          </a:xfrm>
          <a:prstGeom prst="rect">
            <a:avLst/>
          </a:prstGeom>
        </p:spPr>
        <p:txBody>
          <a:bodyPr vert="horz" lIns="457200" tIns="182880" rIns="457200" bIns="182880" rtlCol="0" anchor="t">
            <a:normAutofit/>
          </a:bodyPr>
          <a:lstStyle>
            <a:lvl1pPr algn="ctr">
              <a:defRPr lang="en-US" sz="1800" dirty="0">
                <a:solidFill>
                  <a:schemeClr val="bg1"/>
                </a:solidFill>
                <a:latin typeface="Arial Black" charset="0"/>
                <a:ea typeface="Arial Black" charset="0"/>
                <a:cs typeface="Arial Black" charset="0"/>
              </a:defRPr>
            </a:lvl1pPr>
          </a:lstStyle>
          <a:p>
            <a:pPr marL="0" lvl="0"/>
            <a:r>
              <a:rPr lang="en-US"/>
              <a:t>Title for Large-Photo (B) Layout</a:t>
            </a:r>
          </a:p>
        </p:txBody>
      </p:sp>
      <p:sp>
        <p:nvSpPr>
          <p:cNvPr id="3" name="Picture Placeholder 2">
            <a:extLst>
              <a:ext uri="{FF2B5EF4-FFF2-40B4-BE49-F238E27FC236}">
                <a16:creationId xmlns:a16="http://schemas.microsoft.com/office/drawing/2014/main" id="{6B57DE7E-D5A7-934A-BDAA-810E25C7A254}"/>
              </a:ext>
            </a:extLst>
          </p:cNvPr>
          <p:cNvSpPr>
            <a:spLocks noGrp="1"/>
          </p:cNvSpPr>
          <p:nvPr>
            <p:ph type="pic" sz="quarter" idx="10" hasCustomPrompt="1"/>
          </p:nvPr>
        </p:nvSpPr>
        <p:spPr>
          <a:xfrm>
            <a:off x="0" y="2"/>
            <a:ext cx="12192000" cy="5349875"/>
          </a:xfrm>
          <a:solidFill>
            <a:schemeClr val="tx2">
              <a:lumMod val="50000"/>
            </a:schemeClr>
          </a:solidFill>
        </p:spPr>
        <p:txBody>
          <a:bodyPr tIns="0" bIns="2057400" anchor="b"/>
          <a:lstStyle>
            <a:lvl1pPr algn="ctr">
              <a:defRPr i="1">
                <a:solidFill>
                  <a:schemeClr val="tx2"/>
                </a:solidFill>
              </a:defRPr>
            </a:lvl1pPr>
          </a:lstStyle>
          <a:p>
            <a:r>
              <a:rPr lang="en-US"/>
              <a:t>Click icon to insert a photo.</a:t>
            </a:r>
          </a:p>
        </p:txBody>
      </p:sp>
      <p:sp>
        <p:nvSpPr>
          <p:cNvPr id="5" name="Text Placeholder 4">
            <a:extLst>
              <a:ext uri="{FF2B5EF4-FFF2-40B4-BE49-F238E27FC236}">
                <a16:creationId xmlns:a16="http://schemas.microsoft.com/office/drawing/2014/main" id="{7096E3DB-FA3A-7842-8A68-4AE4AACEC5FF}"/>
              </a:ext>
            </a:extLst>
          </p:cNvPr>
          <p:cNvSpPr>
            <a:spLocks noGrp="1"/>
          </p:cNvSpPr>
          <p:nvPr>
            <p:ph type="body" sz="quarter" idx="11" hasCustomPrompt="1"/>
          </p:nvPr>
        </p:nvSpPr>
        <p:spPr>
          <a:xfrm rot="5400000">
            <a:off x="9386856" y="2544309"/>
            <a:ext cx="5349451" cy="260839"/>
          </a:xfrm>
        </p:spPr>
        <p:txBody>
          <a:bodyPr lIns="91440" tIns="45720" rIns="91440" bIns="45720">
            <a:noAutofit/>
          </a:bodyPr>
          <a:lstStyle>
            <a:lvl1pPr>
              <a:defRPr sz="675">
                <a:solidFill>
                  <a:schemeClr val="bg1"/>
                </a:solidFill>
              </a:defRPr>
            </a:lvl1pPr>
            <a:lvl2pPr>
              <a:defRPr sz="750">
                <a:solidFill>
                  <a:schemeClr val="bg1"/>
                </a:solidFill>
              </a:defRPr>
            </a:lvl2pPr>
            <a:lvl3pPr>
              <a:defRPr sz="750">
                <a:solidFill>
                  <a:schemeClr val="bg1"/>
                </a:solidFill>
              </a:defRPr>
            </a:lvl3pPr>
            <a:lvl4pPr>
              <a:defRPr sz="750">
                <a:solidFill>
                  <a:schemeClr val="bg1"/>
                </a:solidFill>
              </a:defRPr>
            </a:lvl4pPr>
            <a:lvl5pPr>
              <a:defRPr sz="750">
                <a:solidFill>
                  <a:schemeClr val="bg1"/>
                </a:solidFill>
              </a:defRPr>
            </a:lvl5pPr>
          </a:lstStyle>
          <a:p>
            <a:pPr lvl="0"/>
            <a:r>
              <a:rPr lang="en-US"/>
              <a:t>Click here to insert photo credit/copyright information</a:t>
            </a:r>
          </a:p>
        </p:txBody>
      </p:sp>
      <p:sp>
        <p:nvSpPr>
          <p:cNvPr id="12" name="TextBox 11">
            <a:extLst>
              <a:ext uri="{FF2B5EF4-FFF2-40B4-BE49-F238E27FC236}">
                <a16:creationId xmlns:a16="http://schemas.microsoft.com/office/drawing/2014/main" id="{764FF97F-5A7B-3544-BBF1-8D9147069589}"/>
              </a:ext>
            </a:extLst>
          </p:cNvPr>
          <p:cNvSpPr txBox="1"/>
          <p:nvPr userDrawn="1"/>
        </p:nvSpPr>
        <p:spPr>
          <a:xfrm>
            <a:off x="0" y="6638779"/>
            <a:ext cx="9144000" cy="196208"/>
          </a:xfrm>
          <a:prstGeom prst="rect">
            <a:avLst/>
          </a:prstGeom>
          <a:noFill/>
        </p:spPr>
        <p:txBody>
          <a:bodyPr wrap="square" rtlCol="0">
            <a:spAutoFit/>
          </a:bodyPr>
          <a:lstStyle/>
          <a:p>
            <a:r>
              <a:rPr lang="en-US" sz="675" b="1">
                <a:solidFill>
                  <a:schemeClr val="accent1">
                    <a:lumMod val="60000"/>
                    <a:lumOff val="40000"/>
                  </a:schemeClr>
                </a:solidFill>
                <a:latin typeface="Arial Black" charset="0"/>
                <a:cs typeface="Arial Black" charset="0"/>
              </a:rPr>
              <a:t>IMF</a:t>
            </a:r>
            <a:r>
              <a:rPr lang="en-US" sz="675" b="0">
                <a:solidFill>
                  <a:schemeClr val="accent1">
                    <a:lumMod val="60000"/>
                    <a:lumOff val="40000"/>
                  </a:schemeClr>
                </a:solidFill>
                <a:latin typeface="+mn-lt"/>
                <a:cs typeface="Arial Black" charset="0"/>
              </a:rPr>
              <a:t> | Middle East and Central Asia Department</a:t>
            </a:r>
            <a:endParaRPr lang="en-US" sz="675" b="0">
              <a:solidFill>
                <a:schemeClr val="accent1">
                  <a:lumMod val="60000"/>
                  <a:lumOff val="40000"/>
                </a:schemeClr>
              </a:solidFill>
              <a:latin typeface="+mn-lt"/>
            </a:endParaRPr>
          </a:p>
        </p:txBody>
      </p:sp>
      <p:sp>
        <p:nvSpPr>
          <p:cNvPr id="13" name="TextBox 12">
            <a:extLst>
              <a:ext uri="{FF2B5EF4-FFF2-40B4-BE49-F238E27FC236}">
                <a16:creationId xmlns:a16="http://schemas.microsoft.com/office/drawing/2014/main" id="{5558205F-7910-2A4D-9D13-3F4027CE12D3}"/>
              </a:ext>
            </a:extLst>
          </p:cNvPr>
          <p:cNvSpPr txBox="1"/>
          <p:nvPr userDrawn="1"/>
        </p:nvSpPr>
        <p:spPr>
          <a:xfrm>
            <a:off x="10981592" y="6661864"/>
            <a:ext cx="1210408" cy="207749"/>
          </a:xfrm>
          <a:prstGeom prst="rect">
            <a:avLst/>
          </a:prstGeom>
          <a:noFill/>
        </p:spPr>
        <p:txBody>
          <a:bodyPr wrap="square" rtlCol="0" anchor="b">
            <a:spAutoFit/>
          </a:bodyPr>
          <a:lstStyle/>
          <a:p>
            <a:pPr algn="r"/>
            <a:fld id="{33391695-0C6B-4B4E-A11F-D5E1D321FCD2}" type="slidenum">
              <a:rPr lang="en-US" sz="750" smtClean="0">
                <a:solidFill>
                  <a:schemeClr val="bg1"/>
                </a:solidFill>
              </a:rPr>
              <a:pPr algn="r"/>
              <a:t>‹#›</a:t>
            </a:fld>
            <a:endParaRPr lang="en-US" sz="750">
              <a:solidFill>
                <a:schemeClr val="bg1"/>
              </a:solidFill>
            </a:endParaRPr>
          </a:p>
        </p:txBody>
      </p:sp>
    </p:spTree>
    <p:extLst>
      <p:ext uri="{BB962C8B-B14F-4D97-AF65-F5344CB8AC3E}">
        <p14:creationId xmlns:p14="http://schemas.microsoft.com/office/powerpoint/2010/main" val="1394968408"/>
      </p:ext>
    </p:extLst>
  </p:cSld>
  <p:clrMapOvr>
    <a:masterClrMapping/>
  </p:clrMapOvr>
  <p:transition>
    <p:fade/>
  </p:transition>
  <p:extLst>
    <p:ext uri="{DCECCB84-F9BA-43D5-87BE-67443E8EF086}">
      <p15:sldGuideLst xmlns:p15="http://schemas.microsoft.com/office/powerpoint/2012/main">
        <p15:guide id="1" orient="horz" pos="2160">
          <p15:clr>
            <a:srgbClr val="FBAE40"/>
          </p15:clr>
        </p15:guide>
        <p15:guide id="2" pos="5120">
          <p15:clr>
            <a:srgbClr val="FBAE40"/>
          </p15:clr>
        </p15:guide>
        <p15:guide id="3" pos="1041">
          <p15:clr>
            <a:srgbClr val="FBAE40"/>
          </p15:clr>
        </p15:guide>
        <p15:guide id="4" pos="9202">
          <p15:clr>
            <a:srgbClr val="FBAE40"/>
          </p15:clr>
        </p15:guide>
      </p15:sldGuideLst>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I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5" name="Slide Number Placeholder 2"/>
          <p:cNvSpPr>
            <a:spLocks noGrp="1"/>
          </p:cNvSpPr>
          <p:nvPr>
            <p:ph type="sldNum" sz="quarter" idx="10"/>
          </p:nvPr>
        </p:nvSpPr>
        <p:spPr>
          <a:xfrm>
            <a:off x="9059986" y="6491235"/>
            <a:ext cx="2844800" cy="230240"/>
          </a:xfrm>
        </p:spPr>
        <p:txBody>
          <a:bodyPr vert="horz" lIns="91440" tIns="45720" rIns="91440" bIns="45720" rtlCol="0" anchor="ctr"/>
          <a:lstStyle>
            <a:lvl1pPr>
              <a:defRPr lang="en-GB" b="0" smtClean="0"/>
            </a:lvl1pPr>
          </a:lstStyle>
          <a:p>
            <a:fld id="{0FE38F41-FA40-4507-8BA6-9F62F18879CE}" type="datetime1">
              <a:rPr lang="en-US" smtClean="0"/>
              <a:pPr/>
              <a:t>10/27/2022</a:t>
            </a:fld>
            <a:r>
              <a:rPr lang="en-US"/>
              <a:t> | </a:t>
            </a:r>
            <a:fld id="{2A059162-5B37-8345-8802-BAFB4069E24D}" type="slidenum">
              <a:rPr lang="en-US" smtClean="0"/>
              <a:pPr/>
              <a:t>‹#›</a:t>
            </a:fld>
            <a:endParaRPr lang="en-US"/>
          </a:p>
        </p:txBody>
      </p:sp>
    </p:spTree>
    <p:extLst>
      <p:ext uri="{BB962C8B-B14F-4D97-AF65-F5344CB8AC3E}">
        <p14:creationId xmlns:p14="http://schemas.microsoft.com/office/powerpoint/2010/main" val="332894959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38D7E41-9A4D-4AFB-BFF2-5949DB73B7AD}"/>
              </a:ext>
            </a:extLst>
          </p:cNvPr>
          <p:cNvSpPr>
            <a:spLocks noGrp="1"/>
          </p:cNvSpPr>
          <p:nvPr>
            <p:ph type="dt" sz="half" idx="10"/>
          </p:nvPr>
        </p:nvSpPr>
        <p:spPr/>
        <p:txBody>
          <a:bodyPr/>
          <a:lstStyle/>
          <a:p>
            <a:fld id="{AFBEEC16-EC3E-47DB-8A7E-DB390A3C363D}" type="datetimeFigureOut">
              <a:rPr lang="en-US" smtClean="0"/>
              <a:t>10/27/2022</a:t>
            </a:fld>
            <a:endParaRPr lang="en-US"/>
          </a:p>
        </p:txBody>
      </p:sp>
      <p:sp>
        <p:nvSpPr>
          <p:cNvPr id="3" name="Footer Placeholder 2">
            <a:extLst>
              <a:ext uri="{FF2B5EF4-FFF2-40B4-BE49-F238E27FC236}">
                <a16:creationId xmlns:a16="http://schemas.microsoft.com/office/drawing/2014/main" id="{7E05ED1F-8D6E-4AD7-9D40-429E92FAF2BE}"/>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54DB318B-C9E1-405A-94F6-D365B6AA432A}"/>
              </a:ext>
            </a:extLst>
          </p:cNvPr>
          <p:cNvSpPr>
            <a:spLocks noGrp="1"/>
          </p:cNvSpPr>
          <p:nvPr>
            <p:ph type="sldNum" sz="quarter" idx="12"/>
          </p:nvPr>
        </p:nvSpPr>
        <p:spPr/>
        <p:txBody>
          <a:bodyPr/>
          <a:lstStyle/>
          <a:p>
            <a:fld id="{E00EF9D1-8FE4-4A6C-8373-E5034EFA4A90}" type="slidenum">
              <a:rPr lang="en-US" smtClean="0"/>
              <a:t>‹#›</a:t>
            </a:fld>
            <a:endParaRPr lang="en-US"/>
          </a:p>
        </p:txBody>
      </p:sp>
    </p:spTree>
    <p:extLst>
      <p:ext uri="{BB962C8B-B14F-4D97-AF65-F5344CB8AC3E}">
        <p14:creationId xmlns:p14="http://schemas.microsoft.com/office/powerpoint/2010/main" val="172413453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Title slide" type="title">
  <p:cSld name="Title slide">
    <p:spTree>
      <p:nvGrpSpPr>
        <p:cNvPr id="1" name="Shape 8"/>
        <p:cNvGrpSpPr/>
        <p:nvPr/>
      </p:nvGrpSpPr>
      <p:grpSpPr>
        <a:xfrm>
          <a:off x="0" y="0"/>
          <a:ext cx="0" cy="0"/>
          <a:chOff x="0" y="0"/>
          <a:chExt cx="0" cy="0"/>
        </a:xfrm>
      </p:grpSpPr>
      <p:sp>
        <p:nvSpPr>
          <p:cNvPr id="9" name="Google Shape;9;p2"/>
          <p:cNvSpPr txBox="1">
            <a:spLocks noGrp="1"/>
          </p:cNvSpPr>
          <p:nvPr>
            <p:ph type="ctrTitle"/>
          </p:nvPr>
        </p:nvSpPr>
        <p:spPr>
          <a:xfrm>
            <a:off x="415611" y="992767"/>
            <a:ext cx="11360800" cy="2736800"/>
          </a:xfrm>
          <a:prstGeom prst="rect">
            <a:avLst/>
          </a:prstGeom>
        </p:spPr>
        <p:txBody>
          <a:bodyPr spcFirstLastPara="1" wrap="square" lIns="91425" tIns="91425" rIns="91425" bIns="91425" anchor="b" anchorCtr="0">
            <a:noAutofit/>
          </a:bodyPr>
          <a:lstStyle>
            <a:lvl1pPr lvl="0" algn="ctr">
              <a:spcBef>
                <a:spcPts val="0"/>
              </a:spcBef>
              <a:spcAft>
                <a:spcPts val="0"/>
              </a:spcAft>
              <a:buSzPts val="5200"/>
              <a:buNone/>
              <a:defRPr sz="6933"/>
            </a:lvl1pPr>
            <a:lvl2pPr lvl="1" algn="ctr">
              <a:spcBef>
                <a:spcPts val="0"/>
              </a:spcBef>
              <a:spcAft>
                <a:spcPts val="0"/>
              </a:spcAft>
              <a:buSzPts val="5200"/>
              <a:buNone/>
              <a:defRPr sz="6933"/>
            </a:lvl2pPr>
            <a:lvl3pPr lvl="2" algn="ctr">
              <a:spcBef>
                <a:spcPts val="0"/>
              </a:spcBef>
              <a:spcAft>
                <a:spcPts val="0"/>
              </a:spcAft>
              <a:buSzPts val="5200"/>
              <a:buNone/>
              <a:defRPr sz="6933"/>
            </a:lvl3pPr>
            <a:lvl4pPr lvl="3" algn="ctr">
              <a:spcBef>
                <a:spcPts val="0"/>
              </a:spcBef>
              <a:spcAft>
                <a:spcPts val="0"/>
              </a:spcAft>
              <a:buSzPts val="5200"/>
              <a:buNone/>
              <a:defRPr sz="6933"/>
            </a:lvl4pPr>
            <a:lvl5pPr lvl="4" algn="ctr">
              <a:spcBef>
                <a:spcPts val="0"/>
              </a:spcBef>
              <a:spcAft>
                <a:spcPts val="0"/>
              </a:spcAft>
              <a:buSzPts val="5200"/>
              <a:buNone/>
              <a:defRPr sz="6933"/>
            </a:lvl5pPr>
            <a:lvl6pPr lvl="5" algn="ctr">
              <a:spcBef>
                <a:spcPts val="0"/>
              </a:spcBef>
              <a:spcAft>
                <a:spcPts val="0"/>
              </a:spcAft>
              <a:buSzPts val="5200"/>
              <a:buNone/>
              <a:defRPr sz="6933"/>
            </a:lvl6pPr>
            <a:lvl7pPr lvl="6" algn="ctr">
              <a:spcBef>
                <a:spcPts val="0"/>
              </a:spcBef>
              <a:spcAft>
                <a:spcPts val="0"/>
              </a:spcAft>
              <a:buSzPts val="5200"/>
              <a:buNone/>
              <a:defRPr sz="6933"/>
            </a:lvl7pPr>
            <a:lvl8pPr lvl="7" algn="ctr">
              <a:spcBef>
                <a:spcPts val="0"/>
              </a:spcBef>
              <a:spcAft>
                <a:spcPts val="0"/>
              </a:spcAft>
              <a:buSzPts val="5200"/>
              <a:buNone/>
              <a:defRPr sz="6933"/>
            </a:lvl8pPr>
            <a:lvl9pPr lvl="8" algn="ctr">
              <a:spcBef>
                <a:spcPts val="0"/>
              </a:spcBef>
              <a:spcAft>
                <a:spcPts val="0"/>
              </a:spcAft>
              <a:buSzPts val="5200"/>
              <a:buNone/>
              <a:defRPr sz="6933"/>
            </a:lvl9pPr>
          </a:lstStyle>
          <a:p>
            <a:endParaRPr/>
          </a:p>
        </p:txBody>
      </p:sp>
      <p:sp>
        <p:nvSpPr>
          <p:cNvPr id="10" name="Google Shape;10;p2"/>
          <p:cNvSpPr txBox="1">
            <a:spLocks noGrp="1"/>
          </p:cNvSpPr>
          <p:nvPr>
            <p:ph type="subTitle" idx="1"/>
          </p:nvPr>
        </p:nvSpPr>
        <p:spPr>
          <a:xfrm>
            <a:off x="415600" y="3778833"/>
            <a:ext cx="11360800" cy="10568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800"/>
              <a:buNone/>
              <a:defRPr sz="3733"/>
            </a:lvl1pPr>
            <a:lvl2pPr lvl="1" algn="ctr">
              <a:lnSpc>
                <a:spcPct val="100000"/>
              </a:lnSpc>
              <a:spcBef>
                <a:spcPts val="0"/>
              </a:spcBef>
              <a:spcAft>
                <a:spcPts val="0"/>
              </a:spcAft>
              <a:buSzPts val="2800"/>
              <a:buNone/>
              <a:defRPr sz="3733"/>
            </a:lvl2pPr>
            <a:lvl3pPr lvl="2" algn="ctr">
              <a:lnSpc>
                <a:spcPct val="100000"/>
              </a:lnSpc>
              <a:spcBef>
                <a:spcPts val="0"/>
              </a:spcBef>
              <a:spcAft>
                <a:spcPts val="0"/>
              </a:spcAft>
              <a:buSzPts val="2800"/>
              <a:buNone/>
              <a:defRPr sz="3733"/>
            </a:lvl3pPr>
            <a:lvl4pPr lvl="3" algn="ctr">
              <a:lnSpc>
                <a:spcPct val="100000"/>
              </a:lnSpc>
              <a:spcBef>
                <a:spcPts val="0"/>
              </a:spcBef>
              <a:spcAft>
                <a:spcPts val="0"/>
              </a:spcAft>
              <a:buSzPts val="2800"/>
              <a:buNone/>
              <a:defRPr sz="3733"/>
            </a:lvl4pPr>
            <a:lvl5pPr lvl="4" algn="ctr">
              <a:lnSpc>
                <a:spcPct val="100000"/>
              </a:lnSpc>
              <a:spcBef>
                <a:spcPts val="0"/>
              </a:spcBef>
              <a:spcAft>
                <a:spcPts val="0"/>
              </a:spcAft>
              <a:buSzPts val="2800"/>
              <a:buNone/>
              <a:defRPr sz="3733"/>
            </a:lvl5pPr>
            <a:lvl6pPr lvl="5" algn="ctr">
              <a:lnSpc>
                <a:spcPct val="100000"/>
              </a:lnSpc>
              <a:spcBef>
                <a:spcPts val="0"/>
              </a:spcBef>
              <a:spcAft>
                <a:spcPts val="0"/>
              </a:spcAft>
              <a:buSzPts val="2800"/>
              <a:buNone/>
              <a:defRPr sz="3733"/>
            </a:lvl6pPr>
            <a:lvl7pPr lvl="6" algn="ctr">
              <a:lnSpc>
                <a:spcPct val="100000"/>
              </a:lnSpc>
              <a:spcBef>
                <a:spcPts val="0"/>
              </a:spcBef>
              <a:spcAft>
                <a:spcPts val="0"/>
              </a:spcAft>
              <a:buSzPts val="2800"/>
              <a:buNone/>
              <a:defRPr sz="3733"/>
            </a:lvl7pPr>
            <a:lvl8pPr lvl="7" algn="ctr">
              <a:lnSpc>
                <a:spcPct val="100000"/>
              </a:lnSpc>
              <a:spcBef>
                <a:spcPts val="0"/>
              </a:spcBef>
              <a:spcAft>
                <a:spcPts val="0"/>
              </a:spcAft>
              <a:buSzPts val="2800"/>
              <a:buNone/>
              <a:defRPr sz="3733"/>
            </a:lvl8pPr>
            <a:lvl9pPr lvl="8" algn="ctr">
              <a:lnSpc>
                <a:spcPct val="100000"/>
              </a:lnSpc>
              <a:spcBef>
                <a:spcPts val="0"/>
              </a:spcBef>
              <a:spcAft>
                <a:spcPts val="0"/>
              </a:spcAft>
              <a:buSzPts val="2800"/>
              <a:buNone/>
              <a:defRPr sz="3733"/>
            </a:lvl9pPr>
          </a:lstStyle>
          <a:p>
            <a:endParaRPr/>
          </a:p>
        </p:txBody>
      </p:sp>
    </p:spTree>
    <p:extLst>
      <p:ext uri="{BB962C8B-B14F-4D97-AF65-F5344CB8AC3E}">
        <p14:creationId xmlns:p14="http://schemas.microsoft.com/office/powerpoint/2010/main" val="282587856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Section header" type="secHead">
  <p:cSld name="Section header">
    <p:spTree>
      <p:nvGrpSpPr>
        <p:cNvPr id="1" name="Shape 11"/>
        <p:cNvGrpSpPr/>
        <p:nvPr/>
      </p:nvGrpSpPr>
      <p:grpSpPr>
        <a:xfrm>
          <a:off x="0" y="0"/>
          <a:ext cx="0" cy="0"/>
          <a:chOff x="0" y="0"/>
          <a:chExt cx="0" cy="0"/>
        </a:xfrm>
      </p:grpSpPr>
      <p:sp>
        <p:nvSpPr>
          <p:cNvPr id="12" name="Google Shape;12;p3"/>
          <p:cNvSpPr txBox="1">
            <a:spLocks noGrp="1"/>
          </p:cNvSpPr>
          <p:nvPr>
            <p:ph type="title"/>
          </p:nvPr>
        </p:nvSpPr>
        <p:spPr>
          <a:xfrm>
            <a:off x="415600" y="2867800"/>
            <a:ext cx="11360800" cy="1122400"/>
          </a:xfrm>
          <a:prstGeom prst="rect">
            <a:avLst/>
          </a:prstGeom>
        </p:spPr>
        <p:txBody>
          <a:bodyPr spcFirstLastPara="1" wrap="square" lIns="91425" tIns="91425" rIns="91425" bIns="91425" anchor="ctr" anchorCtr="0">
            <a:noAutofit/>
          </a:bodyPr>
          <a:lstStyle>
            <a:lvl1pPr lvl="0" algn="ctr">
              <a:spcBef>
                <a:spcPts val="0"/>
              </a:spcBef>
              <a:spcAft>
                <a:spcPts val="0"/>
              </a:spcAft>
              <a:buSzPts val="3600"/>
              <a:buNone/>
              <a:defRPr sz="4800"/>
            </a:lvl1pPr>
            <a:lvl2pPr lvl="1" algn="ctr">
              <a:spcBef>
                <a:spcPts val="0"/>
              </a:spcBef>
              <a:spcAft>
                <a:spcPts val="0"/>
              </a:spcAft>
              <a:buSzPts val="3600"/>
              <a:buNone/>
              <a:defRPr sz="4800"/>
            </a:lvl2pPr>
            <a:lvl3pPr lvl="2" algn="ctr">
              <a:spcBef>
                <a:spcPts val="0"/>
              </a:spcBef>
              <a:spcAft>
                <a:spcPts val="0"/>
              </a:spcAft>
              <a:buSzPts val="3600"/>
              <a:buNone/>
              <a:defRPr sz="4800"/>
            </a:lvl3pPr>
            <a:lvl4pPr lvl="3" algn="ctr">
              <a:spcBef>
                <a:spcPts val="0"/>
              </a:spcBef>
              <a:spcAft>
                <a:spcPts val="0"/>
              </a:spcAft>
              <a:buSzPts val="3600"/>
              <a:buNone/>
              <a:defRPr sz="4800"/>
            </a:lvl4pPr>
            <a:lvl5pPr lvl="4" algn="ctr">
              <a:spcBef>
                <a:spcPts val="0"/>
              </a:spcBef>
              <a:spcAft>
                <a:spcPts val="0"/>
              </a:spcAft>
              <a:buSzPts val="3600"/>
              <a:buNone/>
              <a:defRPr sz="4800"/>
            </a:lvl5pPr>
            <a:lvl6pPr lvl="5" algn="ctr">
              <a:spcBef>
                <a:spcPts val="0"/>
              </a:spcBef>
              <a:spcAft>
                <a:spcPts val="0"/>
              </a:spcAft>
              <a:buSzPts val="3600"/>
              <a:buNone/>
              <a:defRPr sz="4800"/>
            </a:lvl6pPr>
            <a:lvl7pPr lvl="6" algn="ctr">
              <a:spcBef>
                <a:spcPts val="0"/>
              </a:spcBef>
              <a:spcAft>
                <a:spcPts val="0"/>
              </a:spcAft>
              <a:buSzPts val="3600"/>
              <a:buNone/>
              <a:defRPr sz="4800"/>
            </a:lvl7pPr>
            <a:lvl8pPr lvl="7" algn="ctr">
              <a:spcBef>
                <a:spcPts val="0"/>
              </a:spcBef>
              <a:spcAft>
                <a:spcPts val="0"/>
              </a:spcAft>
              <a:buSzPts val="3600"/>
              <a:buNone/>
              <a:defRPr sz="4800"/>
            </a:lvl8pPr>
            <a:lvl9pPr lvl="8" algn="ctr">
              <a:spcBef>
                <a:spcPts val="0"/>
              </a:spcBef>
              <a:spcAft>
                <a:spcPts val="0"/>
              </a:spcAft>
              <a:buSzPts val="3600"/>
              <a:buNone/>
              <a:defRPr sz="4800"/>
            </a:lvl9pPr>
          </a:lstStyle>
          <a:p>
            <a:endParaRPr/>
          </a:p>
        </p:txBody>
      </p:sp>
      <p:sp>
        <p:nvSpPr>
          <p:cNvPr id="13" name="Google Shape;13;p3"/>
          <p:cNvSpPr txBox="1">
            <a:spLocks noGrp="1"/>
          </p:cNvSpPr>
          <p:nvPr>
            <p:ph type="sldNum" idx="12"/>
          </p:nvPr>
        </p:nvSpPr>
        <p:spPr>
          <a:xfrm>
            <a:off x="11296611" y="6217623"/>
            <a:ext cx="731600" cy="524800"/>
          </a:xfrm>
          <a:prstGeom prst="rect">
            <a:avLst/>
          </a:prstGeom>
          <a:noFill/>
          <a:ln>
            <a:noFill/>
          </a:ln>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286953276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14"/>
        <p:cNvGrpSpPr/>
        <p:nvPr/>
      </p:nvGrpSpPr>
      <p:grpSpPr>
        <a:xfrm>
          <a:off x="0" y="0"/>
          <a:ext cx="0" cy="0"/>
          <a:chOff x="0" y="0"/>
          <a:chExt cx="0" cy="0"/>
        </a:xfrm>
      </p:grpSpPr>
      <p:sp>
        <p:nvSpPr>
          <p:cNvPr id="15" name="Google Shape;15;p4"/>
          <p:cNvSpPr txBox="1">
            <a:spLocks noGrp="1"/>
          </p:cNvSpPr>
          <p:nvPr>
            <p:ph type="title"/>
          </p:nvPr>
        </p:nvSpPr>
        <p:spPr>
          <a:xfrm>
            <a:off x="947033" y="715533"/>
            <a:ext cx="10298000" cy="641600"/>
          </a:xfrm>
          <a:prstGeom prst="rect">
            <a:avLst/>
          </a:prstGeom>
        </p:spPr>
        <p:txBody>
          <a:bodyPr spcFirstLastPara="1" wrap="square" lIns="91425" tIns="91425" rIns="91425" bIns="91425" anchor="ctr"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6" name="Google Shape;16;p4"/>
          <p:cNvSpPr txBox="1">
            <a:spLocks noGrp="1"/>
          </p:cNvSpPr>
          <p:nvPr>
            <p:ph type="body" idx="1"/>
          </p:nvPr>
        </p:nvSpPr>
        <p:spPr>
          <a:xfrm>
            <a:off x="947033" y="1536633"/>
            <a:ext cx="10298000" cy="4606000"/>
          </a:xfrm>
          <a:prstGeom prst="rect">
            <a:avLst/>
          </a:prstGeom>
        </p:spPr>
        <p:txBody>
          <a:bodyPr spcFirstLastPara="1" wrap="square" lIns="91425" tIns="91425" rIns="91425" bIns="91425" anchor="t" anchorCtr="0">
            <a:noAutofit/>
          </a:bodyPr>
          <a:lstStyle>
            <a:lvl1pPr marL="609585" lvl="0" indent="-457189">
              <a:spcBef>
                <a:spcPts val="0"/>
              </a:spcBef>
              <a:spcAft>
                <a:spcPts val="0"/>
              </a:spcAft>
              <a:buSzPts val="1800"/>
              <a:buChar char="●"/>
              <a:defRPr/>
            </a:lvl1pPr>
            <a:lvl2pPr marL="1219170" lvl="1" indent="-423323">
              <a:spcBef>
                <a:spcPts val="2133"/>
              </a:spcBef>
              <a:spcAft>
                <a:spcPts val="0"/>
              </a:spcAft>
              <a:buSzPts val="1400"/>
              <a:buChar char="○"/>
              <a:defRPr/>
            </a:lvl2pPr>
            <a:lvl3pPr marL="1828754" lvl="2" indent="-423323">
              <a:spcBef>
                <a:spcPts val="2133"/>
              </a:spcBef>
              <a:spcAft>
                <a:spcPts val="0"/>
              </a:spcAft>
              <a:buSzPts val="1400"/>
              <a:buChar char="■"/>
              <a:defRPr/>
            </a:lvl3pPr>
            <a:lvl4pPr marL="2438339" lvl="3" indent="-423323">
              <a:spcBef>
                <a:spcPts val="2133"/>
              </a:spcBef>
              <a:spcAft>
                <a:spcPts val="0"/>
              </a:spcAft>
              <a:buSzPts val="1400"/>
              <a:buChar char="●"/>
              <a:defRPr/>
            </a:lvl4pPr>
            <a:lvl5pPr marL="3047924" lvl="4" indent="-423323">
              <a:spcBef>
                <a:spcPts val="2133"/>
              </a:spcBef>
              <a:spcAft>
                <a:spcPts val="0"/>
              </a:spcAft>
              <a:buSzPts val="1400"/>
              <a:buChar char="○"/>
              <a:defRPr/>
            </a:lvl5pPr>
            <a:lvl6pPr marL="3657509" lvl="5" indent="-423323">
              <a:spcBef>
                <a:spcPts val="2133"/>
              </a:spcBef>
              <a:spcAft>
                <a:spcPts val="0"/>
              </a:spcAft>
              <a:buSzPts val="1400"/>
              <a:buChar char="■"/>
              <a:defRPr/>
            </a:lvl6pPr>
            <a:lvl7pPr marL="4267093" lvl="6" indent="-423323">
              <a:spcBef>
                <a:spcPts val="2133"/>
              </a:spcBef>
              <a:spcAft>
                <a:spcPts val="0"/>
              </a:spcAft>
              <a:buSzPts val="1400"/>
              <a:buChar char="●"/>
              <a:defRPr/>
            </a:lvl7pPr>
            <a:lvl8pPr marL="4876678" lvl="7" indent="-423323">
              <a:spcBef>
                <a:spcPts val="2133"/>
              </a:spcBef>
              <a:spcAft>
                <a:spcPts val="0"/>
              </a:spcAft>
              <a:buSzPts val="1400"/>
              <a:buChar char="○"/>
              <a:defRPr/>
            </a:lvl8pPr>
            <a:lvl9pPr marL="5486263" lvl="8" indent="-423323">
              <a:spcBef>
                <a:spcPts val="2133"/>
              </a:spcBef>
              <a:spcAft>
                <a:spcPts val="2133"/>
              </a:spcAft>
              <a:buSzPts val="1400"/>
              <a:buChar char="■"/>
              <a:defRPr/>
            </a:lvl9pPr>
          </a:lstStyle>
          <a:p>
            <a:endParaRPr/>
          </a:p>
        </p:txBody>
      </p:sp>
      <p:sp>
        <p:nvSpPr>
          <p:cNvPr id="17" name="Google Shape;17;p4"/>
          <p:cNvSpPr txBox="1">
            <a:spLocks noGrp="1"/>
          </p:cNvSpPr>
          <p:nvPr>
            <p:ph type="sldNum" idx="12"/>
          </p:nvPr>
        </p:nvSpPr>
        <p:spPr>
          <a:xfrm>
            <a:off x="11296611" y="6217623"/>
            <a:ext cx="731600" cy="524800"/>
          </a:xfrm>
          <a:prstGeom prst="rect">
            <a:avLst/>
          </a:prstGeom>
          <a:noFill/>
          <a:ln>
            <a:noFill/>
          </a:ln>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49877248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Title and two columns" type="twoColTx">
  <p:cSld name="Title and two columns">
    <p:spTree>
      <p:nvGrpSpPr>
        <p:cNvPr id="1" name="Shape 18"/>
        <p:cNvGrpSpPr/>
        <p:nvPr/>
      </p:nvGrpSpPr>
      <p:grpSpPr>
        <a:xfrm>
          <a:off x="0" y="0"/>
          <a:ext cx="0" cy="0"/>
          <a:chOff x="0" y="0"/>
          <a:chExt cx="0" cy="0"/>
        </a:xfrm>
      </p:grpSpPr>
      <p:sp>
        <p:nvSpPr>
          <p:cNvPr id="19" name="Google Shape;19;p5"/>
          <p:cNvSpPr txBox="1">
            <a:spLocks noGrp="1"/>
          </p:cNvSpPr>
          <p:nvPr>
            <p:ph type="title"/>
          </p:nvPr>
        </p:nvSpPr>
        <p:spPr>
          <a:xfrm>
            <a:off x="947033" y="715533"/>
            <a:ext cx="10298000" cy="641600"/>
          </a:xfrm>
          <a:prstGeom prst="rect">
            <a:avLst/>
          </a:prstGeom>
        </p:spPr>
        <p:txBody>
          <a:bodyPr spcFirstLastPara="1" wrap="square" lIns="91425" tIns="91425" rIns="91425" bIns="91425" anchor="ctr"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0" name="Google Shape;20;p5"/>
          <p:cNvSpPr txBox="1">
            <a:spLocks noGrp="1"/>
          </p:cNvSpPr>
          <p:nvPr>
            <p:ph type="body" idx="1"/>
          </p:nvPr>
        </p:nvSpPr>
        <p:spPr>
          <a:xfrm>
            <a:off x="415600" y="1536633"/>
            <a:ext cx="5333200" cy="4555200"/>
          </a:xfrm>
          <a:prstGeom prst="rect">
            <a:avLst/>
          </a:prstGeom>
        </p:spPr>
        <p:txBody>
          <a:bodyPr spcFirstLastPara="1" wrap="square" lIns="91425" tIns="91425" rIns="91425" bIns="91425" anchor="t" anchorCtr="0">
            <a:noAutofit/>
          </a:bodyPr>
          <a:lstStyle>
            <a:lvl1pPr marL="609585" lvl="0" indent="-423323">
              <a:spcBef>
                <a:spcPts val="0"/>
              </a:spcBef>
              <a:spcAft>
                <a:spcPts val="0"/>
              </a:spcAft>
              <a:buSzPts val="1400"/>
              <a:buChar char="●"/>
              <a:defRPr sz="1867"/>
            </a:lvl1pPr>
            <a:lvl2pPr marL="1219170" lvl="1" indent="-406390">
              <a:spcBef>
                <a:spcPts val="2133"/>
              </a:spcBef>
              <a:spcAft>
                <a:spcPts val="0"/>
              </a:spcAft>
              <a:buSzPts val="1200"/>
              <a:buChar char="○"/>
              <a:defRPr sz="1600"/>
            </a:lvl2pPr>
            <a:lvl3pPr marL="1828754" lvl="2" indent="-406390">
              <a:spcBef>
                <a:spcPts val="2133"/>
              </a:spcBef>
              <a:spcAft>
                <a:spcPts val="0"/>
              </a:spcAft>
              <a:buSzPts val="1200"/>
              <a:buChar char="■"/>
              <a:defRPr sz="1600"/>
            </a:lvl3pPr>
            <a:lvl4pPr marL="2438339" lvl="3" indent="-406390">
              <a:spcBef>
                <a:spcPts val="2133"/>
              </a:spcBef>
              <a:spcAft>
                <a:spcPts val="0"/>
              </a:spcAft>
              <a:buSzPts val="1200"/>
              <a:buChar char="●"/>
              <a:defRPr sz="1600"/>
            </a:lvl4pPr>
            <a:lvl5pPr marL="3047924" lvl="4" indent="-406390">
              <a:spcBef>
                <a:spcPts val="2133"/>
              </a:spcBef>
              <a:spcAft>
                <a:spcPts val="0"/>
              </a:spcAft>
              <a:buSzPts val="1200"/>
              <a:buChar char="○"/>
              <a:defRPr sz="1600"/>
            </a:lvl5pPr>
            <a:lvl6pPr marL="3657509" lvl="5" indent="-406390">
              <a:spcBef>
                <a:spcPts val="2133"/>
              </a:spcBef>
              <a:spcAft>
                <a:spcPts val="0"/>
              </a:spcAft>
              <a:buSzPts val="1200"/>
              <a:buChar char="■"/>
              <a:defRPr sz="1600"/>
            </a:lvl6pPr>
            <a:lvl7pPr marL="4267093" lvl="6" indent="-406390">
              <a:spcBef>
                <a:spcPts val="2133"/>
              </a:spcBef>
              <a:spcAft>
                <a:spcPts val="0"/>
              </a:spcAft>
              <a:buSzPts val="1200"/>
              <a:buChar char="●"/>
              <a:defRPr sz="1600"/>
            </a:lvl7pPr>
            <a:lvl8pPr marL="4876678" lvl="7" indent="-406390">
              <a:spcBef>
                <a:spcPts val="2133"/>
              </a:spcBef>
              <a:spcAft>
                <a:spcPts val="0"/>
              </a:spcAft>
              <a:buSzPts val="1200"/>
              <a:buChar char="○"/>
              <a:defRPr sz="1600"/>
            </a:lvl8pPr>
            <a:lvl9pPr marL="5486263" lvl="8" indent="-406390">
              <a:spcBef>
                <a:spcPts val="2133"/>
              </a:spcBef>
              <a:spcAft>
                <a:spcPts val="2133"/>
              </a:spcAft>
              <a:buSzPts val="1200"/>
              <a:buChar char="■"/>
              <a:defRPr sz="1600"/>
            </a:lvl9pPr>
          </a:lstStyle>
          <a:p>
            <a:endParaRPr/>
          </a:p>
        </p:txBody>
      </p:sp>
      <p:sp>
        <p:nvSpPr>
          <p:cNvPr id="21" name="Google Shape;21;p5"/>
          <p:cNvSpPr txBox="1">
            <a:spLocks noGrp="1"/>
          </p:cNvSpPr>
          <p:nvPr>
            <p:ph type="body" idx="2"/>
          </p:nvPr>
        </p:nvSpPr>
        <p:spPr>
          <a:xfrm>
            <a:off x="6443200" y="1536633"/>
            <a:ext cx="5333200" cy="4555200"/>
          </a:xfrm>
          <a:prstGeom prst="rect">
            <a:avLst/>
          </a:prstGeom>
        </p:spPr>
        <p:txBody>
          <a:bodyPr spcFirstLastPara="1" wrap="square" lIns="91425" tIns="91425" rIns="91425" bIns="91425" anchor="t" anchorCtr="0">
            <a:noAutofit/>
          </a:bodyPr>
          <a:lstStyle>
            <a:lvl1pPr marL="609585" lvl="0" indent="-423323">
              <a:spcBef>
                <a:spcPts val="0"/>
              </a:spcBef>
              <a:spcAft>
                <a:spcPts val="0"/>
              </a:spcAft>
              <a:buSzPts val="1400"/>
              <a:buChar char="●"/>
              <a:defRPr sz="1867"/>
            </a:lvl1pPr>
            <a:lvl2pPr marL="1219170" lvl="1" indent="-406390">
              <a:spcBef>
                <a:spcPts val="2133"/>
              </a:spcBef>
              <a:spcAft>
                <a:spcPts val="0"/>
              </a:spcAft>
              <a:buSzPts val="1200"/>
              <a:buChar char="○"/>
              <a:defRPr sz="1600"/>
            </a:lvl2pPr>
            <a:lvl3pPr marL="1828754" lvl="2" indent="-406390">
              <a:spcBef>
                <a:spcPts val="2133"/>
              </a:spcBef>
              <a:spcAft>
                <a:spcPts val="0"/>
              </a:spcAft>
              <a:buSzPts val="1200"/>
              <a:buChar char="■"/>
              <a:defRPr sz="1600"/>
            </a:lvl3pPr>
            <a:lvl4pPr marL="2438339" lvl="3" indent="-406390">
              <a:spcBef>
                <a:spcPts val="2133"/>
              </a:spcBef>
              <a:spcAft>
                <a:spcPts val="0"/>
              </a:spcAft>
              <a:buSzPts val="1200"/>
              <a:buChar char="●"/>
              <a:defRPr sz="1600"/>
            </a:lvl4pPr>
            <a:lvl5pPr marL="3047924" lvl="4" indent="-406390">
              <a:spcBef>
                <a:spcPts val="2133"/>
              </a:spcBef>
              <a:spcAft>
                <a:spcPts val="0"/>
              </a:spcAft>
              <a:buSzPts val="1200"/>
              <a:buChar char="○"/>
              <a:defRPr sz="1600"/>
            </a:lvl5pPr>
            <a:lvl6pPr marL="3657509" lvl="5" indent="-406390">
              <a:spcBef>
                <a:spcPts val="2133"/>
              </a:spcBef>
              <a:spcAft>
                <a:spcPts val="0"/>
              </a:spcAft>
              <a:buSzPts val="1200"/>
              <a:buChar char="■"/>
              <a:defRPr sz="1600"/>
            </a:lvl6pPr>
            <a:lvl7pPr marL="4267093" lvl="6" indent="-406390">
              <a:spcBef>
                <a:spcPts val="2133"/>
              </a:spcBef>
              <a:spcAft>
                <a:spcPts val="0"/>
              </a:spcAft>
              <a:buSzPts val="1200"/>
              <a:buChar char="●"/>
              <a:defRPr sz="1600"/>
            </a:lvl7pPr>
            <a:lvl8pPr marL="4876678" lvl="7" indent="-406390">
              <a:spcBef>
                <a:spcPts val="2133"/>
              </a:spcBef>
              <a:spcAft>
                <a:spcPts val="0"/>
              </a:spcAft>
              <a:buSzPts val="1200"/>
              <a:buChar char="○"/>
              <a:defRPr sz="1600"/>
            </a:lvl8pPr>
            <a:lvl9pPr marL="5486263" lvl="8" indent="-406390">
              <a:spcBef>
                <a:spcPts val="2133"/>
              </a:spcBef>
              <a:spcAft>
                <a:spcPts val="2133"/>
              </a:spcAft>
              <a:buSzPts val="1200"/>
              <a:buChar char="■"/>
              <a:defRPr sz="1600"/>
            </a:lvl9pPr>
          </a:lstStyle>
          <a:p>
            <a:endParaRPr/>
          </a:p>
        </p:txBody>
      </p:sp>
      <p:sp>
        <p:nvSpPr>
          <p:cNvPr id="22" name="Google Shape;22;p5"/>
          <p:cNvSpPr txBox="1">
            <a:spLocks noGrp="1"/>
          </p:cNvSpPr>
          <p:nvPr>
            <p:ph type="sldNum" idx="12"/>
          </p:nvPr>
        </p:nvSpPr>
        <p:spPr>
          <a:xfrm>
            <a:off x="11296611" y="6217623"/>
            <a:ext cx="731600" cy="524800"/>
          </a:xfrm>
          <a:prstGeom prst="rect">
            <a:avLst/>
          </a:prstGeom>
          <a:noFill/>
          <a:ln>
            <a:noFill/>
          </a:ln>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345178225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Title only" type="titleOnly">
  <p:cSld name="Title only">
    <p:spTree>
      <p:nvGrpSpPr>
        <p:cNvPr id="1" name="Shape 23"/>
        <p:cNvGrpSpPr/>
        <p:nvPr/>
      </p:nvGrpSpPr>
      <p:grpSpPr>
        <a:xfrm>
          <a:off x="0" y="0"/>
          <a:ext cx="0" cy="0"/>
          <a:chOff x="0" y="0"/>
          <a:chExt cx="0" cy="0"/>
        </a:xfrm>
      </p:grpSpPr>
      <p:sp>
        <p:nvSpPr>
          <p:cNvPr id="24" name="Google Shape;24;p6"/>
          <p:cNvSpPr txBox="1">
            <a:spLocks noGrp="1"/>
          </p:cNvSpPr>
          <p:nvPr>
            <p:ph type="title"/>
          </p:nvPr>
        </p:nvSpPr>
        <p:spPr>
          <a:xfrm>
            <a:off x="947033" y="715533"/>
            <a:ext cx="10298000" cy="641600"/>
          </a:xfrm>
          <a:prstGeom prst="rect">
            <a:avLst/>
          </a:prstGeom>
        </p:spPr>
        <p:txBody>
          <a:bodyPr spcFirstLastPara="1" wrap="square" lIns="91425" tIns="91425" rIns="91425" bIns="91425" anchor="ctr"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Tree>
    <p:extLst>
      <p:ext uri="{BB962C8B-B14F-4D97-AF65-F5344CB8AC3E}">
        <p14:creationId xmlns:p14="http://schemas.microsoft.com/office/powerpoint/2010/main" val="69915155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One column text">
  <p:cSld name="One column text">
    <p:spTree>
      <p:nvGrpSpPr>
        <p:cNvPr id="1" name="Shape 25"/>
        <p:cNvGrpSpPr/>
        <p:nvPr/>
      </p:nvGrpSpPr>
      <p:grpSpPr>
        <a:xfrm>
          <a:off x="0" y="0"/>
          <a:ext cx="0" cy="0"/>
          <a:chOff x="0" y="0"/>
          <a:chExt cx="0" cy="0"/>
        </a:xfrm>
      </p:grpSpPr>
      <p:sp>
        <p:nvSpPr>
          <p:cNvPr id="26" name="Google Shape;26;p7"/>
          <p:cNvSpPr txBox="1">
            <a:spLocks noGrp="1"/>
          </p:cNvSpPr>
          <p:nvPr>
            <p:ph type="title"/>
          </p:nvPr>
        </p:nvSpPr>
        <p:spPr>
          <a:xfrm>
            <a:off x="415600" y="740800"/>
            <a:ext cx="3744000" cy="1007600"/>
          </a:xfrm>
          <a:prstGeom prst="rect">
            <a:avLst/>
          </a:prstGeom>
        </p:spPr>
        <p:txBody>
          <a:bodyPr spcFirstLastPara="1" wrap="square" lIns="91425" tIns="91425" rIns="91425" bIns="91425" anchor="b" anchorCtr="0">
            <a:noAutofit/>
          </a:bodyPr>
          <a:lstStyle>
            <a:lvl1pPr lvl="0">
              <a:spcBef>
                <a:spcPts val="0"/>
              </a:spcBef>
              <a:spcAft>
                <a:spcPts val="0"/>
              </a:spcAft>
              <a:buSzPts val="2400"/>
              <a:buNone/>
              <a:defRPr sz="3200"/>
            </a:lvl1pPr>
            <a:lvl2pPr lvl="1">
              <a:spcBef>
                <a:spcPts val="0"/>
              </a:spcBef>
              <a:spcAft>
                <a:spcPts val="0"/>
              </a:spcAft>
              <a:buSzPts val="2400"/>
              <a:buNone/>
              <a:defRPr sz="3200"/>
            </a:lvl2pPr>
            <a:lvl3pPr lvl="2">
              <a:spcBef>
                <a:spcPts val="0"/>
              </a:spcBef>
              <a:spcAft>
                <a:spcPts val="0"/>
              </a:spcAft>
              <a:buSzPts val="2400"/>
              <a:buNone/>
              <a:defRPr sz="3200"/>
            </a:lvl3pPr>
            <a:lvl4pPr lvl="3">
              <a:spcBef>
                <a:spcPts val="0"/>
              </a:spcBef>
              <a:spcAft>
                <a:spcPts val="0"/>
              </a:spcAft>
              <a:buSzPts val="2400"/>
              <a:buNone/>
              <a:defRPr sz="3200"/>
            </a:lvl4pPr>
            <a:lvl5pPr lvl="4">
              <a:spcBef>
                <a:spcPts val="0"/>
              </a:spcBef>
              <a:spcAft>
                <a:spcPts val="0"/>
              </a:spcAft>
              <a:buSzPts val="2400"/>
              <a:buNone/>
              <a:defRPr sz="3200"/>
            </a:lvl5pPr>
            <a:lvl6pPr lvl="5">
              <a:spcBef>
                <a:spcPts val="0"/>
              </a:spcBef>
              <a:spcAft>
                <a:spcPts val="0"/>
              </a:spcAft>
              <a:buSzPts val="2400"/>
              <a:buNone/>
              <a:defRPr sz="3200"/>
            </a:lvl6pPr>
            <a:lvl7pPr lvl="6">
              <a:spcBef>
                <a:spcPts val="0"/>
              </a:spcBef>
              <a:spcAft>
                <a:spcPts val="0"/>
              </a:spcAft>
              <a:buSzPts val="2400"/>
              <a:buNone/>
              <a:defRPr sz="3200"/>
            </a:lvl7pPr>
            <a:lvl8pPr lvl="7">
              <a:spcBef>
                <a:spcPts val="0"/>
              </a:spcBef>
              <a:spcAft>
                <a:spcPts val="0"/>
              </a:spcAft>
              <a:buSzPts val="2400"/>
              <a:buNone/>
              <a:defRPr sz="3200"/>
            </a:lvl8pPr>
            <a:lvl9pPr lvl="8">
              <a:spcBef>
                <a:spcPts val="0"/>
              </a:spcBef>
              <a:spcAft>
                <a:spcPts val="0"/>
              </a:spcAft>
              <a:buSzPts val="2400"/>
              <a:buNone/>
              <a:defRPr sz="3200"/>
            </a:lvl9pPr>
          </a:lstStyle>
          <a:p>
            <a:endParaRPr/>
          </a:p>
        </p:txBody>
      </p:sp>
      <p:sp>
        <p:nvSpPr>
          <p:cNvPr id="27" name="Google Shape;27;p7"/>
          <p:cNvSpPr txBox="1">
            <a:spLocks noGrp="1"/>
          </p:cNvSpPr>
          <p:nvPr>
            <p:ph type="body" idx="1"/>
          </p:nvPr>
        </p:nvSpPr>
        <p:spPr>
          <a:xfrm>
            <a:off x="415600" y="1852800"/>
            <a:ext cx="3744000" cy="4239200"/>
          </a:xfrm>
          <a:prstGeom prst="rect">
            <a:avLst/>
          </a:prstGeom>
        </p:spPr>
        <p:txBody>
          <a:bodyPr spcFirstLastPara="1" wrap="square" lIns="91425" tIns="91425" rIns="91425" bIns="91425" anchor="t" anchorCtr="0">
            <a:noAutofit/>
          </a:bodyPr>
          <a:lstStyle>
            <a:lvl1pPr marL="609585" lvl="0" indent="-406390">
              <a:spcBef>
                <a:spcPts val="0"/>
              </a:spcBef>
              <a:spcAft>
                <a:spcPts val="0"/>
              </a:spcAft>
              <a:buSzPts val="1200"/>
              <a:buChar char="●"/>
              <a:defRPr sz="1600"/>
            </a:lvl1pPr>
            <a:lvl2pPr marL="1219170" lvl="1" indent="-406390">
              <a:spcBef>
                <a:spcPts val="2133"/>
              </a:spcBef>
              <a:spcAft>
                <a:spcPts val="0"/>
              </a:spcAft>
              <a:buSzPts val="1200"/>
              <a:buChar char="○"/>
              <a:defRPr sz="1600"/>
            </a:lvl2pPr>
            <a:lvl3pPr marL="1828754" lvl="2" indent="-406390">
              <a:spcBef>
                <a:spcPts val="2133"/>
              </a:spcBef>
              <a:spcAft>
                <a:spcPts val="0"/>
              </a:spcAft>
              <a:buSzPts val="1200"/>
              <a:buChar char="■"/>
              <a:defRPr sz="1600"/>
            </a:lvl3pPr>
            <a:lvl4pPr marL="2438339" lvl="3" indent="-406390">
              <a:spcBef>
                <a:spcPts val="2133"/>
              </a:spcBef>
              <a:spcAft>
                <a:spcPts val="0"/>
              </a:spcAft>
              <a:buSzPts val="1200"/>
              <a:buChar char="●"/>
              <a:defRPr sz="1600"/>
            </a:lvl4pPr>
            <a:lvl5pPr marL="3047924" lvl="4" indent="-406390">
              <a:spcBef>
                <a:spcPts val="2133"/>
              </a:spcBef>
              <a:spcAft>
                <a:spcPts val="0"/>
              </a:spcAft>
              <a:buSzPts val="1200"/>
              <a:buChar char="○"/>
              <a:defRPr sz="1600"/>
            </a:lvl5pPr>
            <a:lvl6pPr marL="3657509" lvl="5" indent="-406390">
              <a:spcBef>
                <a:spcPts val="2133"/>
              </a:spcBef>
              <a:spcAft>
                <a:spcPts val="0"/>
              </a:spcAft>
              <a:buSzPts val="1200"/>
              <a:buChar char="■"/>
              <a:defRPr sz="1600"/>
            </a:lvl6pPr>
            <a:lvl7pPr marL="4267093" lvl="6" indent="-406390">
              <a:spcBef>
                <a:spcPts val="2133"/>
              </a:spcBef>
              <a:spcAft>
                <a:spcPts val="0"/>
              </a:spcAft>
              <a:buSzPts val="1200"/>
              <a:buChar char="●"/>
              <a:defRPr sz="1600"/>
            </a:lvl7pPr>
            <a:lvl8pPr marL="4876678" lvl="7" indent="-406390">
              <a:spcBef>
                <a:spcPts val="2133"/>
              </a:spcBef>
              <a:spcAft>
                <a:spcPts val="0"/>
              </a:spcAft>
              <a:buSzPts val="1200"/>
              <a:buChar char="○"/>
              <a:defRPr sz="1600"/>
            </a:lvl8pPr>
            <a:lvl9pPr marL="5486263" lvl="8" indent="-406390">
              <a:spcBef>
                <a:spcPts val="2133"/>
              </a:spcBef>
              <a:spcAft>
                <a:spcPts val="2133"/>
              </a:spcAft>
              <a:buSzPts val="1200"/>
              <a:buChar char="■"/>
              <a:defRPr sz="1600"/>
            </a:lvl9pPr>
          </a:lstStyle>
          <a:p>
            <a:endParaRPr/>
          </a:p>
        </p:txBody>
      </p:sp>
      <p:sp>
        <p:nvSpPr>
          <p:cNvPr id="28" name="Google Shape;28;p7"/>
          <p:cNvSpPr txBox="1">
            <a:spLocks noGrp="1"/>
          </p:cNvSpPr>
          <p:nvPr>
            <p:ph type="sldNum" idx="12"/>
          </p:nvPr>
        </p:nvSpPr>
        <p:spPr>
          <a:xfrm>
            <a:off x="11296611" y="6217623"/>
            <a:ext cx="731600" cy="524800"/>
          </a:xfrm>
          <a:prstGeom prst="rect">
            <a:avLst/>
          </a:prstGeom>
          <a:noFill/>
          <a:ln>
            <a:noFill/>
          </a:ln>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46226443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Main point">
  <p:cSld name="Main point">
    <p:spTree>
      <p:nvGrpSpPr>
        <p:cNvPr id="1" name="Shape 29"/>
        <p:cNvGrpSpPr/>
        <p:nvPr/>
      </p:nvGrpSpPr>
      <p:grpSpPr>
        <a:xfrm>
          <a:off x="0" y="0"/>
          <a:ext cx="0" cy="0"/>
          <a:chOff x="0" y="0"/>
          <a:chExt cx="0" cy="0"/>
        </a:xfrm>
      </p:grpSpPr>
      <p:sp>
        <p:nvSpPr>
          <p:cNvPr id="30" name="Google Shape;30;p8"/>
          <p:cNvSpPr txBox="1">
            <a:spLocks noGrp="1"/>
          </p:cNvSpPr>
          <p:nvPr>
            <p:ph type="title"/>
          </p:nvPr>
        </p:nvSpPr>
        <p:spPr>
          <a:xfrm>
            <a:off x="653667" y="600200"/>
            <a:ext cx="8490400" cy="5454400"/>
          </a:xfrm>
          <a:prstGeom prst="rect">
            <a:avLst/>
          </a:prstGeom>
        </p:spPr>
        <p:txBody>
          <a:bodyPr spcFirstLastPara="1" wrap="square" lIns="91425" tIns="91425" rIns="91425" bIns="91425" anchor="ctr" anchorCtr="0">
            <a:noAutofit/>
          </a:bodyPr>
          <a:lstStyle>
            <a:lvl1pPr lvl="0">
              <a:spcBef>
                <a:spcPts val="0"/>
              </a:spcBef>
              <a:spcAft>
                <a:spcPts val="0"/>
              </a:spcAft>
              <a:buSzPts val="4800"/>
              <a:buNone/>
              <a:defRPr sz="6400"/>
            </a:lvl1pPr>
            <a:lvl2pPr lvl="1">
              <a:spcBef>
                <a:spcPts val="0"/>
              </a:spcBef>
              <a:spcAft>
                <a:spcPts val="0"/>
              </a:spcAft>
              <a:buSzPts val="4800"/>
              <a:buNone/>
              <a:defRPr sz="6400"/>
            </a:lvl2pPr>
            <a:lvl3pPr lvl="2">
              <a:spcBef>
                <a:spcPts val="0"/>
              </a:spcBef>
              <a:spcAft>
                <a:spcPts val="0"/>
              </a:spcAft>
              <a:buSzPts val="4800"/>
              <a:buNone/>
              <a:defRPr sz="6400"/>
            </a:lvl3pPr>
            <a:lvl4pPr lvl="3">
              <a:spcBef>
                <a:spcPts val="0"/>
              </a:spcBef>
              <a:spcAft>
                <a:spcPts val="0"/>
              </a:spcAft>
              <a:buSzPts val="4800"/>
              <a:buNone/>
              <a:defRPr sz="6400"/>
            </a:lvl4pPr>
            <a:lvl5pPr lvl="4">
              <a:spcBef>
                <a:spcPts val="0"/>
              </a:spcBef>
              <a:spcAft>
                <a:spcPts val="0"/>
              </a:spcAft>
              <a:buSzPts val="4800"/>
              <a:buNone/>
              <a:defRPr sz="6400"/>
            </a:lvl5pPr>
            <a:lvl6pPr lvl="5">
              <a:spcBef>
                <a:spcPts val="0"/>
              </a:spcBef>
              <a:spcAft>
                <a:spcPts val="0"/>
              </a:spcAft>
              <a:buSzPts val="4800"/>
              <a:buNone/>
              <a:defRPr sz="6400"/>
            </a:lvl6pPr>
            <a:lvl7pPr lvl="6">
              <a:spcBef>
                <a:spcPts val="0"/>
              </a:spcBef>
              <a:spcAft>
                <a:spcPts val="0"/>
              </a:spcAft>
              <a:buSzPts val="4800"/>
              <a:buNone/>
              <a:defRPr sz="6400"/>
            </a:lvl7pPr>
            <a:lvl8pPr lvl="7">
              <a:spcBef>
                <a:spcPts val="0"/>
              </a:spcBef>
              <a:spcAft>
                <a:spcPts val="0"/>
              </a:spcAft>
              <a:buSzPts val="4800"/>
              <a:buNone/>
              <a:defRPr sz="6400"/>
            </a:lvl8pPr>
            <a:lvl9pPr lvl="8">
              <a:spcBef>
                <a:spcPts val="0"/>
              </a:spcBef>
              <a:spcAft>
                <a:spcPts val="0"/>
              </a:spcAft>
              <a:buSzPts val="4800"/>
              <a:buNone/>
              <a:defRPr sz="6400"/>
            </a:lvl9pPr>
          </a:lstStyle>
          <a:p>
            <a:endParaRPr/>
          </a:p>
        </p:txBody>
      </p:sp>
      <p:sp>
        <p:nvSpPr>
          <p:cNvPr id="31" name="Google Shape;31;p8"/>
          <p:cNvSpPr txBox="1">
            <a:spLocks noGrp="1"/>
          </p:cNvSpPr>
          <p:nvPr>
            <p:ph type="sldNum" idx="12"/>
          </p:nvPr>
        </p:nvSpPr>
        <p:spPr>
          <a:xfrm>
            <a:off x="11296611" y="6217623"/>
            <a:ext cx="731600" cy="524800"/>
          </a:xfrm>
          <a:prstGeom prst="rect">
            <a:avLst/>
          </a:prstGeom>
          <a:noFill/>
          <a:ln>
            <a:noFill/>
          </a:ln>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1184093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Divider (Cyan)">
    <p:bg>
      <p:bgPr>
        <a:solidFill>
          <a:schemeClr val="accent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A9CCFC-0C7C-7E42-AAEE-3FB70C592937}"/>
              </a:ext>
            </a:extLst>
          </p:cNvPr>
          <p:cNvSpPr>
            <a:spLocks noGrp="1"/>
          </p:cNvSpPr>
          <p:nvPr>
            <p:ph type="title" hasCustomPrompt="1"/>
          </p:nvPr>
        </p:nvSpPr>
        <p:spPr>
          <a:xfrm>
            <a:off x="1295400" y="1371600"/>
            <a:ext cx="9601200" cy="4114800"/>
          </a:xfrm>
        </p:spPr>
        <p:txBody>
          <a:bodyPr anchor="ctr"/>
          <a:lstStyle>
            <a:lvl1pPr algn="ctr">
              <a:defRPr>
                <a:solidFill>
                  <a:schemeClr val="bg1"/>
                </a:solidFill>
              </a:defRPr>
            </a:lvl1pPr>
          </a:lstStyle>
          <a:p>
            <a:r>
              <a:rPr lang="en-US"/>
              <a:t>Title for Divider (Cyan)</a:t>
            </a:r>
          </a:p>
        </p:txBody>
      </p:sp>
      <p:sp>
        <p:nvSpPr>
          <p:cNvPr id="3" name="TextBox 2">
            <a:extLst>
              <a:ext uri="{FF2B5EF4-FFF2-40B4-BE49-F238E27FC236}">
                <a16:creationId xmlns:a16="http://schemas.microsoft.com/office/drawing/2014/main" id="{387B958B-EF8E-214B-9B02-2EE3EF507FDD}"/>
              </a:ext>
            </a:extLst>
          </p:cNvPr>
          <p:cNvSpPr txBox="1"/>
          <p:nvPr userDrawn="1"/>
        </p:nvSpPr>
        <p:spPr>
          <a:xfrm>
            <a:off x="0" y="6638779"/>
            <a:ext cx="9144000" cy="196208"/>
          </a:xfrm>
          <a:prstGeom prst="rect">
            <a:avLst/>
          </a:prstGeom>
          <a:noFill/>
        </p:spPr>
        <p:txBody>
          <a:bodyPr wrap="square" rtlCol="0">
            <a:spAutoFit/>
          </a:bodyPr>
          <a:lstStyle/>
          <a:p>
            <a:r>
              <a:rPr lang="en-US" sz="675" b="1">
                <a:solidFill>
                  <a:schemeClr val="bg1"/>
                </a:solidFill>
                <a:latin typeface="Arial Black" charset="0"/>
                <a:cs typeface="Arial Black" charset="0"/>
              </a:rPr>
              <a:t>IMF</a:t>
            </a:r>
            <a:r>
              <a:rPr lang="en-US" sz="675" b="0">
                <a:solidFill>
                  <a:schemeClr val="bg1"/>
                </a:solidFill>
                <a:latin typeface="+mn-lt"/>
                <a:cs typeface="Arial Black" charset="0"/>
              </a:rPr>
              <a:t> | Middle East and Central Asia Department</a:t>
            </a:r>
            <a:endParaRPr lang="en-US" sz="675" b="0">
              <a:solidFill>
                <a:schemeClr val="bg1"/>
              </a:solidFill>
              <a:latin typeface="+mn-lt"/>
            </a:endParaRPr>
          </a:p>
        </p:txBody>
      </p:sp>
      <p:sp>
        <p:nvSpPr>
          <p:cNvPr id="4" name="TextBox 3">
            <a:extLst>
              <a:ext uri="{FF2B5EF4-FFF2-40B4-BE49-F238E27FC236}">
                <a16:creationId xmlns:a16="http://schemas.microsoft.com/office/drawing/2014/main" id="{D498BA64-B15C-8146-85CE-EE4EA1ADA406}"/>
              </a:ext>
            </a:extLst>
          </p:cNvPr>
          <p:cNvSpPr txBox="1"/>
          <p:nvPr userDrawn="1"/>
        </p:nvSpPr>
        <p:spPr>
          <a:xfrm>
            <a:off x="10981592" y="6661864"/>
            <a:ext cx="1210408" cy="207749"/>
          </a:xfrm>
          <a:prstGeom prst="rect">
            <a:avLst/>
          </a:prstGeom>
          <a:noFill/>
        </p:spPr>
        <p:txBody>
          <a:bodyPr wrap="square" rtlCol="0" anchor="b">
            <a:spAutoFit/>
          </a:bodyPr>
          <a:lstStyle/>
          <a:p>
            <a:pPr algn="r"/>
            <a:fld id="{33391695-0C6B-4B4E-A11F-D5E1D321FCD2}" type="slidenum">
              <a:rPr lang="en-US" sz="750" smtClean="0">
                <a:solidFill>
                  <a:schemeClr val="bg1"/>
                </a:solidFill>
              </a:rPr>
              <a:pPr algn="r"/>
              <a:t>‹#›</a:t>
            </a:fld>
            <a:endParaRPr lang="en-US" sz="750">
              <a:solidFill>
                <a:schemeClr val="bg1"/>
              </a:solidFill>
            </a:endParaRPr>
          </a:p>
        </p:txBody>
      </p:sp>
    </p:spTree>
    <p:extLst>
      <p:ext uri="{BB962C8B-B14F-4D97-AF65-F5344CB8AC3E}">
        <p14:creationId xmlns:p14="http://schemas.microsoft.com/office/powerpoint/2010/main" val="2492899851"/>
      </p:ext>
    </p:extLst>
  </p:cSld>
  <p:clrMapOvr>
    <a:masterClrMapping/>
  </p:clrMapOvr>
  <p:transition>
    <p:fade/>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Section title and description">
  <p:cSld name="Section title and description">
    <p:spTree>
      <p:nvGrpSpPr>
        <p:cNvPr id="1" name="Shape 32"/>
        <p:cNvGrpSpPr/>
        <p:nvPr/>
      </p:nvGrpSpPr>
      <p:grpSpPr>
        <a:xfrm>
          <a:off x="0" y="0"/>
          <a:ext cx="0" cy="0"/>
          <a:chOff x="0" y="0"/>
          <a:chExt cx="0" cy="0"/>
        </a:xfrm>
      </p:grpSpPr>
      <p:sp>
        <p:nvSpPr>
          <p:cNvPr id="33" name="Google Shape;33;p9"/>
          <p:cNvSpPr/>
          <p:nvPr/>
        </p:nvSpPr>
        <p:spPr>
          <a:xfrm>
            <a:off x="6096000" y="-167"/>
            <a:ext cx="6096000" cy="6858000"/>
          </a:xfrm>
          <a:prstGeom prst="rect">
            <a:avLst/>
          </a:prstGeom>
          <a:solidFill>
            <a:schemeClr val="l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4" name="Google Shape;34;p9"/>
          <p:cNvSpPr txBox="1">
            <a:spLocks noGrp="1"/>
          </p:cNvSpPr>
          <p:nvPr>
            <p:ph type="title"/>
          </p:nvPr>
        </p:nvSpPr>
        <p:spPr>
          <a:xfrm>
            <a:off x="354000" y="1644233"/>
            <a:ext cx="5393600" cy="1976400"/>
          </a:xfrm>
          <a:prstGeom prst="rect">
            <a:avLst/>
          </a:prstGeom>
        </p:spPr>
        <p:txBody>
          <a:bodyPr spcFirstLastPara="1" wrap="square" lIns="91425" tIns="91425" rIns="91425" bIns="91425" anchor="b" anchorCtr="0">
            <a:noAutofit/>
          </a:bodyPr>
          <a:lstStyle>
            <a:lvl1pPr lvl="0" algn="ctr">
              <a:spcBef>
                <a:spcPts val="0"/>
              </a:spcBef>
              <a:spcAft>
                <a:spcPts val="0"/>
              </a:spcAft>
              <a:buSzPts val="4200"/>
              <a:buNone/>
              <a:defRPr sz="5600"/>
            </a:lvl1pPr>
            <a:lvl2pPr lvl="1" algn="ctr">
              <a:spcBef>
                <a:spcPts val="0"/>
              </a:spcBef>
              <a:spcAft>
                <a:spcPts val="0"/>
              </a:spcAft>
              <a:buSzPts val="4200"/>
              <a:buNone/>
              <a:defRPr sz="5600"/>
            </a:lvl2pPr>
            <a:lvl3pPr lvl="2" algn="ctr">
              <a:spcBef>
                <a:spcPts val="0"/>
              </a:spcBef>
              <a:spcAft>
                <a:spcPts val="0"/>
              </a:spcAft>
              <a:buSzPts val="4200"/>
              <a:buNone/>
              <a:defRPr sz="5600"/>
            </a:lvl3pPr>
            <a:lvl4pPr lvl="3" algn="ctr">
              <a:spcBef>
                <a:spcPts val="0"/>
              </a:spcBef>
              <a:spcAft>
                <a:spcPts val="0"/>
              </a:spcAft>
              <a:buSzPts val="4200"/>
              <a:buNone/>
              <a:defRPr sz="5600"/>
            </a:lvl4pPr>
            <a:lvl5pPr lvl="4" algn="ctr">
              <a:spcBef>
                <a:spcPts val="0"/>
              </a:spcBef>
              <a:spcAft>
                <a:spcPts val="0"/>
              </a:spcAft>
              <a:buSzPts val="4200"/>
              <a:buNone/>
              <a:defRPr sz="5600"/>
            </a:lvl5pPr>
            <a:lvl6pPr lvl="5" algn="ctr">
              <a:spcBef>
                <a:spcPts val="0"/>
              </a:spcBef>
              <a:spcAft>
                <a:spcPts val="0"/>
              </a:spcAft>
              <a:buSzPts val="4200"/>
              <a:buNone/>
              <a:defRPr sz="5600"/>
            </a:lvl6pPr>
            <a:lvl7pPr lvl="6" algn="ctr">
              <a:spcBef>
                <a:spcPts val="0"/>
              </a:spcBef>
              <a:spcAft>
                <a:spcPts val="0"/>
              </a:spcAft>
              <a:buSzPts val="4200"/>
              <a:buNone/>
              <a:defRPr sz="5600"/>
            </a:lvl7pPr>
            <a:lvl8pPr lvl="7" algn="ctr">
              <a:spcBef>
                <a:spcPts val="0"/>
              </a:spcBef>
              <a:spcAft>
                <a:spcPts val="0"/>
              </a:spcAft>
              <a:buSzPts val="4200"/>
              <a:buNone/>
              <a:defRPr sz="5600"/>
            </a:lvl8pPr>
            <a:lvl9pPr lvl="8" algn="ctr">
              <a:spcBef>
                <a:spcPts val="0"/>
              </a:spcBef>
              <a:spcAft>
                <a:spcPts val="0"/>
              </a:spcAft>
              <a:buSzPts val="4200"/>
              <a:buNone/>
              <a:defRPr sz="5600"/>
            </a:lvl9pPr>
          </a:lstStyle>
          <a:p>
            <a:endParaRPr/>
          </a:p>
        </p:txBody>
      </p:sp>
      <p:sp>
        <p:nvSpPr>
          <p:cNvPr id="35" name="Google Shape;35;p9"/>
          <p:cNvSpPr txBox="1">
            <a:spLocks noGrp="1"/>
          </p:cNvSpPr>
          <p:nvPr>
            <p:ph type="subTitle" idx="1"/>
          </p:nvPr>
        </p:nvSpPr>
        <p:spPr>
          <a:xfrm>
            <a:off x="354000" y="3737433"/>
            <a:ext cx="5393600" cy="16468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100"/>
              <a:buNone/>
              <a:defRPr sz="2800"/>
            </a:lvl1pPr>
            <a:lvl2pPr lvl="1" algn="ctr">
              <a:lnSpc>
                <a:spcPct val="100000"/>
              </a:lnSpc>
              <a:spcBef>
                <a:spcPts val="0"/>
              </a:spcBef>
              <a:spcAft>
                <a:spcPts val="0"/>
              </a:spcAft>
              <a:buSzPts val="2100"/>
              <a:buNone/>
              <a:defRPr sz="2800"/>
            </a:lvl2pPr>
            <a:lvl3pPr lvl="2" algn="ctr">
              <a:lnSpc>
                <a:spcPct val="100000"/>
              </a:lnSpc>
              <a:spcBef>
                <a:spcPts val="0"/>
              </a:spcBef>
              <a:spcAft>
                <a:spcPts val="0"/>
              </a:spcAft>
              <a:buSzPts val="2100"/>
              <a:buNone/>
              <a:defRPr sz="2800"/>
            </a:lvl3pPr>
            <a:lvl4pPr lvl="3" algn="ctr">
              <a:lnSpc>
                <a:spcPct val="100000"/>
              </a:lnSpc>
              <a:spcBef>
                <a:spcPts val="0"/>
              </a:spcBef>
              <a:spcAft>
                <a:spcPts val="0"/>
              </a:spcAft>
              <a:buSzPts val="2100"/>
              <a:buNone/>
              <a:defRPr sz="2800"/>
            </a:lvl4pPr>
            <a:lvl5pPr lvl="4" algn="ctr">
              <a:lnSpc>
                <a:spcPct val="100000"/>
              </a:lnSpc>
              <a:spcBef>
                <a:spcPts val="0"/>
              </a:spcBef>
              <a:spcAft>
                <a:spcPts val="0"/>
              </a:spcAft>
              <a:buSzPts val="2100"/>
              <a:buNone/>
              <a:defRPr sz="2800"/>
            </a:lvl5pPr>
            <a:lvl6pPr lvl="5" algn="ctr">
              <a:lnSpc>
                <a:spcPct val="100000"/>
              </a:lnSpc>
              <a:spcBef>
                <a:spcPts val="0"/>
              </a:spcBef>
              <a:spcAft>
                <a:spcPts val="0"/>
              </a:spcAft>
              <a:buSzPts val="2100"/>
              <a:buNone/>
              <a:defRPr sz="2800"/>
            </a:lvl6pPr>
            <a:lvl7pPr lvl="6" algn="ctr">
              <a:lnSpc>
                <a:spcPct val="100000"/>
              </a:lnSpc>
              <a:spcBef>
                <a:spcPts val="0"/>
              </a:spcBef>
              <a:spcAft>
                <a:spcPts val="0"/>
              </a:spcAft>
              <a:buSzPts val="2100"/>
              <a:buNone/>
              <a:defRPr sz="2800"/>
            </a:lvl7pPr>
            <a:lvl8pPr lvl="7" algn="ctr">
              <a:lnSpc>
                <a:spcPct val="100000"/>
              </a:lnSpc>
              <a:spcBef>
                <a:spcPts val="0"/>
              </a:spcBef>
              <a:spcAft>
                <a:spcPts val="0"/>
              </a:spcAft>
              <a:buSzPts val="2100"/>
              <a:buNone/>
              <a:defRPr sz="2800"/>
            </a:lvl8pPr>
            <a:lvl9pPr lvl="8" algn="ctr">
              <a:lnSpc>
                <a:spcPct val="100000"/>
              </a:lnSpc>
              <a:spcBef>
                <a:spcPts val="0"/>
              </a:spcBef>
              <a:spcAft>
                <a:spcPts val="0"/>
              </a:spcAft>
              <a:buSzPts val="2100"/>
              <a:buNone/>
              <a:defRPr sz="2800"/>
            </a:lvl9pPr>
          </a:lstStyle>
          <a:p>
            <a:endParaRPr/>
          </a:p>
        </p:txBody>
      </p:sp>
      <p:sp>
        <p:nvSpPr>
          <p:cNvPr id="36" name="Google Shape;36;p9"/>
          <p:cNvSpPr txBox="1">
            <a:spLocks noGrp="1"/>
          </p:cNvSpPr>
          <p:nvPr>
            <p:ph type="body" idx="2"/>
          </p:nvPr>
        </p:nvSpPr>
        <p:spPr>
          <a:xfrm>
            <a:off x="6586000" y="965433"/>
            <a:ext cx="5116000" cy="4926800"/>
          </a:xfrm>
          <a:prstGeom prst="rect">
            <a:avLst/>
          </a:prstGeom>
        </p:spPr>
        <p:txBody>
          <a:bodyPr spcFirstLastPara="1" wrap="square" lIns="91425" tIns="91425" rIns="91425" bIns="91425" anchor="ctr" anchorCtr="0">
            <a:noAutofit/>
          </a:bodyPr>
          <a:lstStyle>
            <a:lvl1pPr marL="609585" lvl="0" indent="-457189">
              <a:spcBef>
                <a:spcPts val="0"/>
              </a:spcBef>
              <a:spcAft>
                <a:spcPts val="0"/>
              </a:spcAft>
              <a:buSzPts val="1800"/>
              <a:buChar char="●"/>
              <a:defRPr/>
            </a:lvl1pPr>
            <a:lvl2pPr marL="1219170" lvl="1" indent="-423323">
              <a:spcBef>
                <a:spcPts val="2133"/>
              </a:spcBef>
              <a:spcAft>
                <a:spcPts val="0"/>
              </a:spcAft>
              <a:buSzPts val="1400"/>
              <a:buChar char="○"/>
              <a:defRPr/>
            </a:lvl2pPr>
            <a:lvl3pPr marL="1828754" lvl="2" indent="-423323">
              <a:spcBef>
                <a:spcPts val="2133"/>
              </a:spcBef>
              <a:spcAft>
                <a:spcPts val="0"/>
              </a:spcAft>
              <a:buSzPts val="1400"/>
              <a:buChar char="■"/>
              <a:defRPr/>
            </a:lvl3pPr>
            <a:lvl4pPr marL="2438339" lvl="3" indent="-423323">
              <a:spcBef>
                <a:spcPts val="2133"/>
              </a:spcBef>
              <a:spcAft>
                <a:spcPts val="0"/>
              </a:spcAft>
              <a:buSzPts val="1400"/>
              <a:buChar char="●"/>
              <a:defRPr/>
            </a:lvl4pPr>
            <a:lvl5pPr marL="3047924" lvl="4" indent="-423323">
              <a:spcBef>
                <a:spcPts val="2133"/>
              </a:spcBef>
              <a:spcAft>
                <a:spcPts val="0"/>
              </a:spcAft>
              <a:buSzPts val="1400"/>
              <a:buChar char="○"/>
              <a:defRPr/>
            </a:lvl5pPr>
            <a:lvl6pPr marL="3657509" lvl="5" indent="-423323">
              <a:spcBef>
                <a:spcPts val="2133"/>
              </a:spcBef>
              <a:spcAft>
                <a:spcPts val="0"/>
              </a:spcAft>
              <a:buSzPts val="1400"/>
              <a:buChar char="■"/>
              <a:defRPr/>
            </a:lvl6pPr>
            <a:lvl7pPr marL="4267093" lvl="6" indent="-423323">
              <a:spcBef>
                <a:spcPts val="2133"/>
              </a:spcBef>
              <a:spcAft>
                <a:spcPts val="0"/>
              </a:spcAft>
              <a:buSzPts val="1400"/>
              <a:buChar char="●"/>
              <a:defRPr/>
            </a:lvl7pPr>
            <a:lvl8pPr marL="4876678" lvl="7" indent="-423323">
              <a:spcBef>
                <a:spcPts val="2133"/>
              </a:spcBef>
              <a:spcAft>
                <a:spcPts val="0"/>
              </a:spcAft>
              <a:buSzPts val="1400"/>
              <a:buChar char="○"/>
              <a:defRPr/>
            </a:lvl8pPr>
            <a:lvl9pPr marL="5486263" lvl="8" indent="-423323">
              <a:spcBef>
                <a:spcPts val="2133"/>
              </a:spcBef>
              <a:spcAft>
                <a:spcPts val="2133"/>
              </a:spcAft>
              <a:buSzPts val="1400"/>
              <a:buChar char="■"/>
              <a:defRPr/>
            </a:lvl9pPr>
          </a:lstStyle>
          <a:p>
            <a:endParaRPr/>
          </a:p>
        </p:txBody>
      </p:sp>
      <p:sp>
        <p:nvSpPr>
          <p:cNvPr id="37" name="Google Shape;37;p9"/>
          <p:cNvSpPr txBox="1">
            <a:spLocks noGrp="1"/>
          </p:cNvSpPr>
          <p:nvPr>
            <p:ph type="sldNum" idx="12"/>
          </p:nvPr>
        </p:nvSpPr>
        <p:spPr>
          <a:xfrm>
            <a:off x="11296611" y="6217623"/>
            <a:ext cx="731600" cy="524800"/>
          </a:xfrm>
          <a:prstGeom prst="rect">
            <a:avLst/>
          </a:prstGeom>
          <a:noFill/>
          <a:ln>
            <a:noFill/>
          </a:ln>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3446531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matchingName="Caption">
  <p:cSld name="Caption">
    <p:spTree>
      <p:nvGrpSpPr>
        <p:cNvPr id="1" name="Shape 38"/>
        <p:cNvGrpSpPr/>
        <p:nvPr/>
      </p:nvGrpSpPr>
      <p:grpSpPr>
        <a:xfrm>
          <a:off x="0" y="0"/>
          <a:ext cx="0" cy="0"/>
          <a:chOff x="0" y="0"/>
          <a:chExt cx="0" cy="0"/>
        </a:xfrm>
      </p:grpSpPr>
      <p:sp>
        <p:nvSpPr>
          <p:cNvPr id="39" name="Google Shape;39;p10"/>
          <p:cNvSpPr txBox="1">
            <a:spLocks noGrp="1"/>
          </p:cNvSpPr>
          <p:nvPr>
            <p:ph type="body" idx="1"/>
          </p:nvPr>
        </p:nvSpPr>
        <p:spPr>
          <a:xfrm>
            <a:off x="415600" y="5640767"/>
            <a:ext cx="7998400" cy="806800"/>
          </a:xfrm>
          <a:prstGeom prst="rect">
            <a:avLst/>
          </a:prstGeom>
        </p:spPr>
        <p:txBody>
          <a:bodyPr spcFirstLastPara="1" wrap="square" lIns="91425" tIns="91425" rIns="91425" bIns="91425" anchor="ctr" anchorCtr="0">
            <a:noAutofit/>
          </a:bodyPr>
          <a:lstStyle>
            <a:lvl1pPr marL="609585" lvl="0" indent="-304792">
              <a:lnSpc>
                <a:spcPct val="100000"/>
              </a:lnSpc>
              <a:spcBef>
                <a:spcPts val="0"/>
              </a:spcBef>
              <a:spcAft>
                <a:spcPts val="0"/>
              </a:spcAft>
              <a:buSzPts val="1800"/>
              <a:buNone/>
              <a:defRPr/>
            </a:lvl1pPr>
          </a:lstStyle>
          <a:p>
            <a:endParaRPr/>
          </a:p>
        </p:txBody>
      </p:sp>
      <p:sp>
        <p:nvSpPr>
          <p:cNvPr id="40" name="Google Shape;40;p10"/>
          <p:cNvSpPr txBox="1">
            <a:spLocks noGrp="1"/>
          </p:cNvSpPr>
          <p:nvPr>
            <p:ph type="sldNum" idx="12"/>
          </p:nvPr>
        </p:nvSpPr>
        <p:spPr>
          <a:xfrm>
            <a:off x="11296611" y="6217623"/>
            <a:ext cx="731600" cy="524800"/>
          </a:xfrm>
          <a:prstGeom prst="rect">
            <a:avLst/>
          </a:prstGeom>
          <a:noFill/>
          <a:ln>
            <a:noFill/>
          </a:ln>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2635916299"/>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matchingName="Big number">
  <p:cSld name="Big number">
    <p:spTree>
      <p:nvGrpSpPr>
        <p:cNvPr id="1" name="Shape 41"/>
        <p:cNvGrpSpPr/>
        <p:nvPr/>
      </p:nvGrpSpPr>
      <p:grpSpPr>
        <a:xfrm>
          <a:off x="0" y="0"/>
          <a:ext cx="0" cy="0"/>
          <a:chOff x="0" y="0"/>
          <a:chExt cx="0" cy="0"/>
        </a:xfrm>
      </p:grpSpPr>
      <p:sp>
        <p:nvSpPr>
          <p:cNvPr id="42" name="Google Shape;42;p11"/>
          <p:cNvSpPr txBox="1">
            <a:spLocks noGrp="1"/>
          </p:cNvSpPr>
          <p:nvPr>
            <p:ph type="title" hasCustomPrompt="1"/>
          </p:nvPr>
        </p:nvSpPr>
        <p:spPr>
          <a:xfrm>
            <a:off x="415600" y="1474833"/>
            <a:ext cx="11360800" cy="2618000"/>
          </a:xfrm>
          <a:prstGeom prst="rect">
            <a:avLst/>
          </a:prstGeom>
        </p:spPr>
        <p:txBody>
          <a:bodyPr spcFirstLastPara="1" wrap="square" lIns="91425" tIns="91425" rIns="91425" bIns="91425" anchor="b" anchorCtr="0">
            <a:noAutofit/>
          </a:bodyPr>
          <a:lstStyle>
            <a:lvl1pPr lvl="0" algn="ctr">
              <a:spcBef>
                <a:spcPts val="0"/>
              </a:spcBef>
              <a:spcAft>
                <a:spcPts val="0"/>
              </a:spcAft>
              <a:buSzPts val="12000"/>
              <a:buNone/>
              <a:defRPr sz="16000"/>
            </a:lvl1pPr>
            <a:lvl2pPr lvl="1" algn="ctr">
              <a:spcBef>
                <a:spcPts val="0"/>
              </a:spcBef>
              <a:spcAft>
                <a:spcPts val="0"/>
              </a:spcAft>
              <a:buSzPts val="12000"/>
              <a:buNone/>
              <a:defRPr sz="16000"/>
            </a:lvl2pPr>
            <a:lvl3pPr lvl="2" algn="ctr">
              <a:spcBef>
                <a:spcPts val="0"/>
              </a:spcBef>
              <a:spcAft>
                <a:spcPts val="0"/>
              </a:spcAft>
              <a:buSzPts val="12000"/>
              <a:buNone/>
              <a:defRPr sz="16000"/>
            </a:lvl3pPr>
            <a:lvl4pPr lvl="3" algn="ctr">
              <a:spcBef>
                <a:spcPts val="0"/>
              </a:spcBef>
              <a:spcAft>
                <a:spcPts val="0"/>
              </a:spcAft>
              <a:buSzPts val="12000"/>
              <a:buNone/>
              <a:defRPr sz="16000"/>
            </a:lvl4pPr>
            <a:lvl5pPr lvl="4" algn="ctr">
              <a:spcBef>
                <a:spcPts val="0"/>
              </a:spcBef>
              <a:spcAft>
                <a:spcPts val="0"/>
              </a:spcAft>
              <a:buSzPts val="12000"/>
              <a:buNone/>
              <a:defRPr sz="16000"/>
            </a:lvl5pPr>
            <a:lvl6pPr lvl="5" algn="ctr">
              <a:spcBef>
                <a:spcPts val="0"/>
              </a:spcBef>
              <a:spcAft>
                <a:spcPts val="0"/>
              </a:spcAft>
              <a:buSzPts val="12000"/>
              <a:buNone/>
              <a:defRPr sz="16000"/>
            </a:lvl6pPr>
            <a:lvl7pPr lvl="6" algn="ctr">
              <a:spcBef>
                <a:spcPts val="0"/>
              </a:spcBef>
              <a:spcAft>
                <a:spcPts val="0"/>
              </a:spcAft>
              <a:buSzPts val="12000"/>
              <a:buNone/>
              <a:defRPr sz="16000"/>
            </a:lvl7pPr>
            <a:lvl8pPr lvl="7" algn="ctr">
              <a:spcBef>
                <a:spcPts val="0"/>
              </a:spcBef>
              <a:spcAft>
                <a:spcPts val="0"/>
              </a:spcAft>
              <a:buSzPts val="12000"/>
              <a:buNone/>
              <a:defRPr sz="16000"/>
            </a:lvl8pPr>
            <a:lvl9pPr lvl="8" algn="ctr">
              <a:spcBef>
                <a:spcPts val="0"/>
              </a:spcBef>
              <a:spcAft>
                <a:spcPts val="0"/>
              </a:spcAft>
              <a:buSzPts val="12000"/>
              <a:buNone/>
              <a:defRPr sz="16000"/>
            </a:lvl9pPr>
          </a:lstStyle>
          <a:p>
            <a:r>
              <a:t>xx%</a:t>
            </a:r>
          </a:p>
        </p:txBody>
      </p:sp>
      <p:sp>
        <p:nvSpPr>
          <p:cNvPr id="43" name="Google Shape;43;p11"/>
          <p:cNvSpPr txBox="1">
            <a:spLocks noGrp="1"/>
          </p:cNvSpPr>
          <p:nvPr>
            <p:ph type="body" idx="1"/>
          </p:nvPr>
        </p:nvSpPr>
        <p:spPr>
          <a:xfrm>
            <a:off x="415600" y="4202967"/>
            <a:ext cx="11360800" cy="1734400"/>
          </a:xfrm>
          <a:prstGeom prst="rect">
            <a:avLst/>
          </a:prstGeom>
        </p:spPr>
        <p:txBody>
          <a:bodyPr spcFirstLastPara="1" wrap="square" lIns="91425" tIns="91425" rIns="91425" bIns="91425" anchor="t" anchorCtr="0">
            <a:noAutofit/>
          </a:bodyPr>
          <a:lstStyle>
            <a:lvl1pPr marL="609585" lvl="0" indent="-457189" algn="ctr">
              <a:spcBef>
                <a:spcPts val="0"/>
              </a:spcBef>
              <a:spcAft>
                <a:spcPts val="0"/>
              </a:spcAft>
              <a:buSzPts val="1800"/>
              <a:buChar char="●"/>
              <a:defRPr/>
            </a:lvl1pPr>
            <a:lvl2pPr marL="1219170" lvl="1" indent="-423323" algn="ctr">
              <a:spcBef>
                <a:spcPts val="2133"/>
              </a:spcBef>
              <a:spcAft>
                <a:spcPts val="0"/>
              </a:spcAft>
              <a:buSzPts val="1400"/>
              <a:buChar char="○"/>
              <a:defRPr/>
            </a:lvl2pPr>
            <a:lvl3pPr marL="1828754" lvl="2" indent="-423323" algn="ctr">
              <a:spcBef>
                <a:spcPts val="2133"/>
              </a:spcBef>
              <a:spcAft>
                <a:spcPts val="0"/>
              </a:spcAft>
              <a:buSzPts val="1400"/>
              <a:buChar char="■"/>
              <a:defRPr/>
            </a:lvl3pPr>
            <a:lvl4pPr marL="2438339" lvl="3" indent="-423323" algn="ctr">
              <a:spcBef>
                <a:spcPts val="2133"/>
              </a:spcBef>
              <a:spcAft>
                <a:spcPts val="0"/>
              </a:spcAft>
              <a:buSzPts val="1400"/>
              <a:buChar char="●"/>
              <a:defRPr/>
            </a:lvl4pPr>
            <a:lvl5pPr marL="3047924" lvl="4" indent="-423323" algn="ctr">
              <a:spcBef>
                <a:spcPts val="2133"/>
              </a:spcBef>
              <a:spcAft>
                <a:spcPts val="0"/>
              </a:spcAft>
              <a:buSzPts val="1400"/>
              <a:buChar char="○"/>
              <a:defRPr/>
            </a:lvl5pPr>
            <a:lvl6pPr marL="3657509" lvl="5" indent="-423323" algn="ctr">
              <a:spcBef>
                <a:spcPts val="2133"/>
              </a:spcBef>
              <a:spcAft>
                <a:spcPts val="0"/>
              </a:spcAft>
              <a:buSzPts val="1400"/>
              <a:buChar char="■"/>
              <a:defRPr/>
            </a:lvl6pPr>
            <a:lvl7pPr marL="4267093" lvl="6" indent="-423323" algn="ctr">
              <a:spcBef>
                <a:spcPts val="2133"/>
              </a:spcBef>
              <a:spcAft>
                <a:spcPts val="0"/>
              </a:spcAft>
              <a:buSzPts val="1400"/>
              <a:buChar char="●"/>
              <a:defRPr/>
            </a:lvl7pPr>
            <a:lvl8pPr marL="4876678" lvl="7" indent="-423323" algn="ctr">
              <a:spcBef>
                <a:spcPts val="2133"/>
              </a:spcBef>
              <a:spcAft>
                <a:spcPts val="0"/>
              </a:spcAft>
              <a:buSzPts val="1400"/>
              <a:buChar char="○"/>
              <a:defRPr/>
            </a:lvl8pPr>
            <a:lvl9pPr marL="5486263" lvl="8" indent="-423323" algn="ctr">
              <a:spcBef>
                <a:spcPts val="2133"/>
              </a:spcBef>
              <a:spcAft>
                <a:spcPts val="2133"/>
              </a:spcAft>
              <a:buSzPts val="1400"/>
              <a:buChar char="■"/>
              <a:defRPr/>
            </a:lvl9pPr>
          </a:lstStyle>
          <a:p>
            <a:endParaRPr/>
          </a:p>
        </p:txBody>
      </p:sp>
      <p:sp>
        <p:nvSpPr>
          <p:cNvPr id="44" name="Google Shape;44;p11"/>
          <p:cNvSpPr txBox="1">
            <a:spLocks noGrp="1"/>
          </p:cNvSpPr>
          <p:nvPr>
            <p:ph type="sldNum" idx="12"/>
          </p:nvPr>
        </p:nvSpPr>
        <p:spPr>
          <a:xfrm>
            <a:off x="11296611" y="6217623"/>
            <a:ext cx="731600" cy="524800"/>
          </a:xfrm>
          <a:prstGeom prst="rect">
            <a:avLst/>
          </a:prstGeom>
          <a:noFill/>
          <a:ln>
            <a:noFill/>
          </a:ln>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113516446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5"/>
        <p:cNvGrpSpPr/>
        <p:nvPr/>
      </p:nvGrpSpPr>
      <p:grpSpPr>
        <a:xfrm>
          <a:off x="0" y="0"/>
          <a:ext cx="0" cy="0"/>
          <a:chOff x="0" y="0"/>
          <a:chExt cx="0" cy="0"/>
        </a:xfrm>
      </p:grpSpPr>
      <p:sp>
        <p:nvSpPr>
          <p:cNvPr id="46" name="Google Shape;46;p12"/>
          <p:cNvSpPr txBox="1">
            <a:spLocks noGrp="1"/>
          </p:cNvSpPr>
          <p:nvPr>
            <p:ph type="sldNum" idx="12"/>
          </p:nvPr>
        </p:nvSpPr>
        <p:spPr>
          <a:xfrm>
            <a:off x="11296611" y="6217623"/>
            <a:ext cx="731600" cy="524800"/>
          </a:xfrm>
          <a:prstGeom prst="rect">
            <a:avLst/>
          </a:prstGeom>
          <a:noFill/>
          <a:ln>
            <a:noFill/>
          </a:ln>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381141406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Divider (Green)">
    <p:bg>
      <p:bgPr>
        <a:solidFill>
          <a:schemeClr val="accent5"/>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A9CCFC-0C7C-7E42-AAEE-3FB70C592937}"/>
              </a:ext>
            </a:extLst>
          </p:cNvPr>
          <p:cNvSpPr>
            <a:spLocks noGrp="1"/>
          </p:cNvSpPr>
          <p:nvPr>
            <p:ph type="title" hasCustomPrompt="1"/>
          </p:nvPr>
        </p:nvSpPr>
        <p:spPr>
          <a:xfrm>
            <a:off x="1295400" y="1371600"/>
            <a:ext cx="9601200" cy="4114800"/>
          </a:xfrm>
        </p:spPr>
        <p:txBody>
          <a:bodyPr anchor="ctr"/>
          <a:lstStyle>
            <a:lvl1pPr algn="ctr">
              <a:defRPr>
                <a:solidFill>
                  <a:schemeClr val="bg1"/>
                </a:solidFill>
              </a:defRPr>
            </a:lvl1pPr>
          </a:lstStyle>
          <a:p>
            <a:r>
              <a:rPr lang="en-US"/>
              <a:t>Title for Divider (Green)</a:t>
            </a:r>
          </a:p>
        </p:txBody>
      </p:sp>
      <p:sp>
        <p:nvSpPr>
          <p:cNvPr id="3" name="TextBox 2">
            <a:extLst>
              <a:ext uri="{FF2B5EF4-FFF2-40B4-BE49-F238E27FC236}">
                <a16:creationId xmlns:a16="http://schemas.microsoft.com/office/drawing/2014/main" id="{387B958B-EF8E-214B-9B02-2EE3EF507FDD}"/>
              </a:ext>
            </a:extLst>
          </p:cNvPr>
          <p:cNvSpPr txBox="1"/>
          <p:nvPr userDrawn="1"/>
        </p:nvSpPr>
        <p:spPr>
          <a:xfrm>
            <a:off x="0" y="6638779"/>
            <a:ext cx="9144000" cy="196208"/>
          </a:xfrm>
          <a:prstGeom prst="rect">
            <a:avLst/>
          </a:prstGeom>
          <a:noFill/>
        </p:spPr>
        <p:txBody>
          <a:bodyPr wrap="square" rtlCol="0">
            <a:spAutoFit/>
          </a:bodyPr>
          <a:lstStyle/>
          <a:p>
            <a:r>
              <a:rPr lang="en-US" sz="675" b="1">
                <a:solidFill>
                  <a:schemeClr val="bg1"/>
                </a:solidFill>
                <a:latin typeface="Arial Black" charset="0"/>
                <a:cs typeface="Arial Black" charset="0"/>
              </a:rPr>
              <a:t>IMF</a:t>
            </a:r>
            <a:r>
              <a:rPr lang="en-US" sz="675" b="0">
                <a:solidFill>
                  <a:schemeClr val="bg1"/>
                </a:solidFill>
                <a:latin typeface="+mn-lt"/>
                <a:cs typeface="Arial Black" charset="0"/>
              </a:rPr>
              <a:t> | Middle East and Central Asia Department</a:t>
            </a:r>
            <a:endParaRPr lang="en-US" sz="675" b="0">
              <a:solidFill>
                <a:schemeClr val="bg1"/>
              </a:solidFill>
              <a:latin typeface="+mn-lt"/>
            </a:endParaRPr>
          </a:p>
        </p:txBody>
      </p:sp>
      <p:sp>
        <p:nvSpPr>
          <p:cNvPr id="4" name="TextBox 3">
            <a:extLst>
              <a:ext uri="{FF2B5EF4-FFF2-40B4-BE49-F238E27FC236}">
                <a16:creationId xmlns:a16="http://schemas.microsoft.com/office/drawing/2014/main" id="{D498BA64-B15C-8146-85CE-EE4EA1ADA406}"/>
              </a:ext>
            </a:extLst>
          </p:cNvPr>
          <p:cNvSpPr txBox="1"/>
          <p:nvPr userDrawn="1"/>
        </p:nvSpPr>
        <p:spPr>
          <a:xfrm>
            <a:off x="10981592" y="6661864"/>
            <a:ext cx="1210408" cy="207749"/>
          </a:xfrm>
          <a:prstGeom prst="rect">
            <a:avLst/>
          </a:prstGeom>
          <a:noFill/>
        </p:spPr>
        <p:txBody>
          <a:bodyPr wrap="square" rtlCol="0" anchor="b">
            <a:spAutoFit/>
          </a:bodyPr>
          <a:lstStyle/>
          <a:p>
            <a:pPr algn="r"/>
            <a:fld id="{33391695-0C6B-4B4E-A11F-D5E1D321FCD2}" type="slidenum">
              <a:rPr lang="en-US" sz="750" smtClean="0">
                <a:solidFill>
                  <a:schemeClr val="bg1"/>
                </a:solidFill>
              </a:rPr>
              <a:pPr algn="r"/>
              <a:t>‹#›</a:t>
            </a:fld>
            <a:endParaRPr lang="en-US" sz="750">
              <a:solidFill>
                <a:schemeClr val="bg1"/>
              </a:solidFill>
            </a:endParaRPr>
          </a:p>
        </p:txBody>
      </p:sp>
    </p:spTree>
    <p:extLst>
      <p:ext uri="{BB962C8B-B14F-4D97-AF65-F5344CB8AC3E}">
        <p14:creationId xmlns:p14="http://schemas.microsoft.com/office/powerpoint/2010/main" val="2559788510"/>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Divider (Yellow)">
    <p:bg>
      <p:bgPr>
        <a:solidFill>
          <a:schemeClr val="accent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A9CCFC-0C7C-7E42-AAEE-3FB70C592937}"/>
              </a:ext>
            </a:extLst>
          </p:cNvPr>
          <p:cNvSpPr>
            <a:spLocks noGrp="1"/>
          </p:cNvSpPr>
          <p:nvPr>
            <p:ph type="title" hasCustomPrompt="1"/>
          </p:nvPr>
        </p:nvSpPr>
        <p:spPr>
          <a:xfrm>
            <a:off x="1295400" y="1371600"/>
            <a:ext cx="9601200" cy="4114800"/>
          </a:xfrm>
        </p:spPr>
        <p:txBody>
          <a:bodyPr anchor="ctr"/>
          <a:lstStyle>
            <a:lvl1pPr algn="ctr">
              <a:defRPr>
                <a:solidFill>
                  <a:schemeClr val="bg1"/>
                </a:solidFill>
              </a:defRPr>
            </a:lvl1pPr>
          </a:lstStyle>
          <a:p>
            <a:r>
              <a:rPr lang="en-US"/>
              <a:t>Title for Divider (Yellow)</a:t>
            </a:r>
          </a:p>
        </p:txBody>
      </p:sp>
      <p:sp>
        <p:nvSpPr>
          <p:cNvPr id="3" name="TextBox 2">
            <a:extLst>
              <a:ext uri="{FF2B5EF4-FFF2-40B4-BE49-F238E27FC236}">
                <a16:creationId xmlns:a16="http://schemas.microsoft.com/office/drawing/2014/main" id="{387B958B-EF8E-214B-9B02-2EE3EF507FDD}"/>
              </a:ext>
            </a:extLst>
          </p:cNvPr>
          <p:cNvSpPr txBox="1"/>
          <p:nvPr userDrawn="1"/>
        </p:nvSpPr>
        <p:spPr>
          <a:xfrm>
            <a:off x="0" y="6638779"/>
            <a:ext cx="9144000" cy="196208"/>
          </a:xfrm>
          <a:prstGeom prst="rect">
            <a:avLst/>
          </a:prstGeom>
          <a:noFill/>
        </p:spPr>
        <p:txBody>
          <a:bodyPr wrap="square" rtlCol="0">
            <a:spAutoFit/>
          </a:bodyPr>
          <a:lstStyle/>
          <a:p>
            <a:r>
              <a:rPr lang="en-US" sz="675" b="1">
                <a:solidFill>
                  <a:schemeClr val="bg1"/>
                </a:solidFill>
                <a:latin typeface="Arial Black" charset="0"/>
                <a:cs typeface="Arial Black" charset="0"/>
              </a:rPr>
              <a:t>IMF</a:t>
            </a:r>
            <a:r>
              <a:rPr lang="en-US" sz="675" b="0">
                <a:solidFill>
                  <a:schemeClr val="bg1"/>
                </a:solidFill>
                <a:latin typeface="+mn-lt"/>
                <a:cs typeface="Arial Black" charset="0"/>
              </a:rPr>
              <a:t> | Middle East and Central Asia Department</a:t>
            </a:r>
            <a:endParaRPr lang="en-US" sz="675" b="0">
              <a:solidFill>
                <a:schemeClr val="bg1"/>
              </a:solidFill>
              <a:latin typeface="+mn-lt"/>
            </a:endParaRPr>
          </a:p>
        </p:txBody>
      </p:sp>
      <p:sp>
        <p:nvSpPr>
          <p:cNvPr id="4" name="TextBox 3">
            <a:extLst>
              <a:ext uri="{FF2B5EF4-FFF2-40B4-BE49-F238E27FC236}">
                <a16:creationId xmlns:a16="http://schemas.microsoft.com/office/drawing/2014/main" id="{D498BA64-B15C-8146-85CE-EE4EA1ADA406}"/>
              </a:ext>
            </a:extLst>
          </p:cNvPr>
          <p:cNvSpPr txBox="1"/>
          <p:nvPr userDrawn="1"/>
        </p:nvSpPr>
        <p:spPr>
          <a:xfrm>
            <a:off x="10981592" y="6661864"/>
            <a:ext cx="1210408" cy="207749"/>
          </a:xfrm>
          <a:prstGeom prst="rect">
            <a:avLst/>
          </a:prstGeom>
          <a:noFill/>
        </p:spPr>
        <p:txBody>
          <a:bodyPr wrap="square" rtlCol="0" anchor="b">
            <a:spAutoFit/>
          </a:bodyPr>
          <a:lstStyle/>
          <a:p>
            <a:pPr algn="r"/>
            <a:fld id="{33391695-0C6B-4B4E-A11F-D5E1D321FCD2}" type="slidenum">
              <a:rPr lang="en-US" sz="750" smtClean="0">
                <a:solidFill>
                  <a:schemeClr val="bg1"/>
                </a:solidFill>
              </a:rPr>
              <a:pPr algn="r"/>
              <a:t>‹#›</a:t>
            </a:fld>
            <a:endParaRPr lang="en-US" sz="750">
              <a:solidFill>
                <a:schemeClr val="bg1"/>
              </a:solidFill>
            </a:endParaRPr>
          </a:p>
        </p:txBody>
      </p:sp>
    </p:spTree>
    <p:extLst>
      <p:ext uri="{BB962C8B-B14F-4D97-AF65-F5344CB8AC3E}">
        <p14:creationId xmlns:p14="http://schemas.microsoft.com/office/powerpoint/2010/main" val="841120400"/>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Divider Agenda">
    <p:bg>
      <p:bgPr>
        <a:solidFill>
          <a:schemeClr val="accent1"/>
        </a:solidFill>
        <a:effectLst/>
      </p:bgPr>
    </p:bg>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26DC936A-9C43-D84B-9C24-0185515D689C}"/>
              </a:ext>
            </a:extLst>
          </p:cNvPr>
          <p:cNvSpPr/>
          <p:nvPr userDrawn="1"/>
        </p:nvSpPr>
        <p:spPr>
          <a:xfrm>
            <a:off x="-1" y="6638779"/>
            <a:ext cx="12192001" cy="219221"/>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25">
              <a:solidFill>
                <a:schemeClr val="tx2"/>
              </a:solidFill>
            </a:endParaRPr>
          </a:p>
        </p:txBody>
      </p:sp>
      <p:sp>
        <p:nvSpPr>
          <p:cNvPr id="3" name="TextBox 2">
            <a:extLst>
              <a:ext uri="{FF2B5EF4-FFF2-40B4-BE49-F238E27FC236}">
                <a16:creationId xmlns:a16="http://schemas.microsoft.com/office/drawing/2014/main" id="{387B958B-EF8E-214B-9B02-2EE3EF507FDD}"/>
              </a:ext>
            </a:extLst>
          </p:cNvPr>
          <p:cNvSpPr txBox="1"/>
          <p:nvPr userDrawn="1"/>
        </p:nvSpPr>
        <p:spPr>
          <a:xfrm>
            <a:off x="0" y="6638779"/>
            <a:ext cx="9144000" cy="196208"/>
          </a:xfrm>
          <a:prstGeom prst="rect">
            <a:avLst/>
          </a:prstGeom>
          <a:noFill/>
        </p:spPr>
        <p:txBody>
          <a:bodyPr wrap="square" rtlCol="0">
            <a:spAutoFit/>
          </a:bodyPr>
          <a:lstStyle/>
          <a:p>
            <a:r>
              <a:rPr lang="en-US" sz="675" b="1">
                <a:solidFill>
                  <a:schemeClr val="bg1"/>
                </a:solidFill>
                <a:latin typeface="Arial Black" charset="0"/>
                <a:cs typeface="Arial Black" charset="0"/>
              </a:rPr>
              <a:t>IMF</a:t>
            </a:r>
            <a:r>
              <a:rPr lang="en-US" sz="675" b="0">
                <a:solidFill>
                  <a:schemeClr val="bg1"/>
                </a:solidFill>
                <a:latin typeface="+mn-lt"/>
                <a:cs typeface="Arial Black" charset="0"/>
              </a:rPr>
              <a:t> | Middle East and Central Asia Department</a:t>
            </a:r>
            <a:endParaRPr lang="en-US" sz="675" b="0">
              <a:solidFill>
                <a:schemeClr val="bg1"/>
              </a:solidFill>
              <a:latin typeface="+mn-lt"/>
            </a:endParaRPr>
          </a:p>
        </p:txBody>
      </p:sp>
      <p:sp>
        <p:nvSpPr>
          <p:cNvPr id="4" name="TextBox 3">
            <a:extLst>
              <a:ext uri="{FF2B5EF4-FFF2-40B4-BE49-F238E27FC236}">
                <a16:creationId xmlns:a16="http://schemas.microsoft.com/office/drawing/2014/main" id="{D498BA64-B15C-8146-85CE-EE4EA1ADA406}"/>
              </a:ext>
            </a:extLst>
          </p:cNvPr>
          <p:cNvSpPr txBox="1"/>
          <p:nvPr userDrawn="1"/>
        </p:nvSpPr>
        <p:spPr>
          <a:xfrm>
            <a:off x="10981592" y="6661864"/>
            <a:ext cx="1210408" cy="207749"/>
          </a:xfrm>
          <a:prstGeom prst="rect">
            <a:avLst/>
          </a:prstGeom>
          <a:noFill/>
        </p:spPr>
        <p:txBody>
          <a:bodyPr wrap="square" rtlCol="0" anchor="b">
            <a:spAutoFit/>
          </a:bodyPr>
          <a:lstStyle/>
          <a:p>
            <a:pPr algn="r"/>
            <a:fld id="{33391695-0C6B-4B4E-A11F-D5E1D321FCD2}" type="slidenum">
              <a:rPr lang="en-US" sz="750" smtClean="0">
                <a:solidFill>
                  <a:schemeClr val="bg1"/>
                </a:solidFill>
              </a:rPr>
              <a:pPr algn="r"/>
              <a:t>‹#›</a:t>
            </a:fld>
            <a:endParaRPr lang="en-US" sz="750">
              <a:solidFill>
                <a:schemeClr val="bg1"/>
              </a:solidFill>
            </a:endParaRPr>
          </a:p>
        </p:txBody>
      </p:sp>
      <p:sp>
        <p:nvSpPr>
          <p:cNvPr id="10" name="Content Placeholder 9">
            <a:extLst>
              <a:ext uri="{FF2B5EF4-FFF2-40B4-BE49-F238E27FC236}">
                <a16:creationId xmlns:a16="http://schemas.microsoft.com/office/drawing/2014/main" id="{07CE3741-921D-834E-8354-54991BEB2BDD}"/>
              </a:ext>
            </a:extLst>
          </p:cNvPr>
          <p:cNvSpPr>
            <a:spLocks noGrp="1"/>
          </p:cNvSpPr>
          <p:nvPr>
            <p:ph sz="quarter" idx="11" hasCustomPrompt="1"/>
          </p:nvPr>
        </p:nvSpPr>
        <p:spPr>
          <a:xfrm>
            <a:off x="1235965" y="683639"/>
            <a:ext cx="9372600" cy="5486400"/>
          </a:xfrm>
        </p:spPr>
        <p:txBody>
          <a:bodyPr tIns="0" bIns="365760" anchor="ctr" anchorCtr="0"/>
          <a:lstStyle>
            <a:lvl1pPr>
              <a:spcBef>
                <a:spcPts val="0"/>
              </a:spcBef>
              <a:spcAft>
                <a:spcPts val="1800"/>
              </a:spcAft>
              <a:buClrTx/>
              <a:defRPr sz="2550" b="0" i="0">
                <a:solidFill>
                  <a:schemeClr val="bg1"/>
                </a:solidFill>
                <a:latin typeface="Arial Black" panose="020B0604020202020204" pitchFamily="34" charset="0"/>
                <a:cs typeface="Arial Black" panose="020B0604020202020204" pitchFamily="34" charset="0"/>
              </a:defRPr>
            </a:lvl1pPr>
            <a:lvl2pPr marL="257174" indent="-257174">
              <a:spcBef>
                <a:spcPts val="675"/>
              </a:spcBef>
              <a:spcAft>
                <a:spcPts val="0"/>
              </a:spcAft>
              <a:buClrTx/>
              <a:tabLst/>
              <a:defRPr sz="2400" b="0">
                <a:solidFill>
                  <a:schemeClr val="bg1"/>
                </a:solidFill>
              </a:defRPr>
            </a:lvl2pPr>
            <a:lvl3pPr marL="257174" indent="-257174">
              <a:spcBef>
                <a:spcPts val="675"/>
              </a:spcBef>
              <a:spcAft>
                <a:spcPts val="0"/>
              </a:spcAft>
              <a:buClrTx/>
              <a:buSzPct val="100000"/>
              <a:buFont typeface="Wingdings" pitchFamily="2" charset="2"/>
              <a:buChar char="§"/>
              <a:tabLst/>
              <a:defRPr sz="2400" b="1">
                <a:solidFill>
                  <a:schemeClr val="accent2">
                    <a:lumMod val="60000"/>
                    <a:lumOff val="40000"/>
                  </a:schemeClr>
                </a:solidFill>
              </a:defRPr>
            </a:lvl3pPr>
            <a:lvl4pPr marL="385761" indent="-128587">
              <a:spcBef>
                <a:spcPts val="0"/>
              </a:spcBef>
              <a:spcAft>
                <a:spcPts val="225"/>
              </a:spcAft>
              <a:buClrTx/>
              <a:buFont typeface="Arial" panose="020B0604020202020204" pitchFamily="34" charset="0"/>
              <a:buChar char="•"/>
              <a:tabLst/>
              <a:defRPr sz="1575" b="0">
                <a:solidFill>
                  <a:schemeClr val="bg1"/>
                </a:solidFill>
              </a:defRPr>
            </a:lvl4pPr>
            <a:lvl5pPr marL="385761" indent="-128587">
              <a:spcBef>
                <a:spcPts val="0"/>
              </a:spcBef>
              <a:spcAft>
                <a:spcPts val="225"/>
              </a:spcAft>
              <a:buClrTx/>
              <a:buFont typeface="Arial" panose="020B0604020202020204" pitchFamily="34" charset="0"/>
              <a:buChar char="•"/>
              <a:tabLst/>
              <a:defRPr sz="1575" b="1">
                <a:solidFill>
                  <a:schemeClr val="accent2">
                    <a:lumMod val="60000"/>
                    <a:lumOff val="40000"/>
                  </a:schemeClr>
                </a:solidFill>
              </a:defRPr>
            </a:lvl5pPr>
          </a:lstStyle>
          <a:p>
            <a:pPr lvl="0"/>
            <a:r>
              <a:rPr lang="en-US"/>
              <a:t>Title for Divider–Agenda</a:t>
            </a:r>
          </a:p>
          <a:p>
            <a:pPr lvl="1"/>
            <a:r>
              <a:rPr lang="en-US"/>
              <a:t>Agenda Item—Inactive</a:t>
            </a:r>
          </a:p>
          <a:p>
            <a:pPr lvl="2"/>
            <a:r>
              <a:rPr lang="en-US"/>
              <a:t>Agenda Item—Active</a:t>
            </a:r>
          </a:p>
          <a:p>
            <a:pPr lvl="3"/>
            <a:r>
              <a:rPr lang="en-US"/>
              <a:t>Second level</a:t>
            </a:r>
          </a:p>
          <a:p>
            <a:pPr lvl="4"/>
            <a:r>
              <a:rPr lang="en-US"/>
              <a:t>Third level</a:t>
            </a:r>
          </a:p>
        </p:txBody>
      </p:sp>
    </p:spTree>
    <p:extLst>
      <p:ext uri="{BB962C8B-B14F-4D97-AF65-F5344CB8AC3E}">
        <p14:creationId xmlns:p14="http://schemas.microsoft.com/office/powerpoint/2010/main" val="1213993630"/>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extLst>
    <p:ext uri="{DCECCB84-F9BA-43D5-87BE-67443E8EF086}">
      <p15:sldGuideLst xmlns:p15="http://schemas.microsoft.com/office/powerpoint/2012/main">
        <p15:guide id="1" orient="horz" pos="2160">
          <p15:clr>
            <a:srgbClr val="FBAE40"/>
          </p15:clr>
        </p15:guide>
        <p15:guide id="2" pos="5120">
          <p15:clr>
            <a:srgbClr val="FBAE40"/>
          </p15:clr>
        </p15:guide>
        <p15:guide id="3" orient="horz" pos="3998">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Blank (W)">
    <p:spTree>
      <p:nvGrpSpPr>
        <p:cNvPr id="1" name=""/>
        <p:cNvGrpSpPr/>
        <p:nvPr/>
      </p:nvGrpSpPr>
      <p:grpSpPr>
        <a:xfrm>
          <a:off x="0" y="0"/>
          <a:ext cx="0" cy="0"/>
          <a:chOff x="0" y="0"/>
          <a:chExt cx="0" cy="0"/>
        </a:xfrm>
      </p:grpSpPr>
    </p:spTree>
    <p:extLst>
      <p:ext uri="{BB962C8B-B14F-4D97-AF65-F5344CB8AC3E}">
        <p14:creationId xmlns:p14="http://schemas.microsoft.com/office/powerpoint/2010/main" val="2005687979"/>
      </p:ext>
    </p:extLst>
  </p:cSld>
  <p:clrMapOvr>
    <a:masterClrMapping/>
  </p:clrMapOvr>
  <p:transition>
    <p:fade/>
  </p:transition>
  <p:extLst>
    <p:ext uri="{DCECCB84-F9BA-43D5-87BE-67443E8EF086}">
      <p15:sldGuideLst xmlns:p15="http://schemas.microsoft.com/office/powerpoint/2012/main">
        <p15:guide id="1" orient="horz" pos="2160">
          <p15:clr>
            <a:srgbClr val="FBAE40"/>
          </p15:clr>
        </p15:guide>
        <p15:guide id="2" pos="5120">
          <p15:clr>
            <a:srgbClr val="FBAE40"/>
          </p15:clr>
        </p15:guide>
        <p15:guide id="3" pos="1041">
          <p15:clr>
            <a:srgbClr val="FBAE40"/>
          </p15:clr>
        </p15:guide>
        <p15:guide id="4" pos="9202">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Single-Column (W)">
    <p:spTree>
      <p:nvGrpSpPr>
        <p:cNvPr id="1" name=""/>
        <p:cNvGrpSpPr/>
        <p:nvPr/>
      </p:nvGrpSpPr>
      <p:grpSpPr>
        <a:xfrm>
          <a:off x="0" y="0"/>
          <a:ext cx="0" cy="0"/>
          <a:chOff x="0" y="0"/>
          <a:chExt cx="0" cy="0"/>
        </a:xfrm>
      </p:grpSpPr>
      <p:sp>
        <p:nvSpPr>
          <p:cNvPr id="15" name="Title Placeholder 1"/>
          <p:cNvSpPr>
            <a:spLocks noGrp="1"/>
          </p:cNvSpPr>
          <p:nvPr>
            <p:ph type="title" hasCustomPrompt="1"/>
          </p:nvPr>
        </p:nvSpPr>
        <p:spPr>
          <a:xfrm>
            <a:off x="1239838" y="491386"/>
            <a:ext cx="9715500" cy="978486"/>
          </a:xfrm>
          <a:prstGeom prst="rect">
            <a:avLst/>
          </a:prstGeom>
        </p:spPr>
        <p:txBody>
          <a:bodyPr vert="horz" lIns="0" tIns="0" rIns="0" bIns="0" rtlCol="0" anchor="ctr">
            <a:normAutofit/>
          </a:bodyPr>
          <a:lstStyle>
            <a:lvl1pPr algn="l">
              <a:defRPr lang="en-US" sz="2100" dirty="0">
                <a:solidFill>
                  <a:schemeClr val="tx2"/>
                </a:solidFill>
                <a:latin typeface="Arial Black" charset="0"/>
                <a:ea typeface="Arial Black" charset="0"/>
                <a:cs typeface="Arial Black" charset="0"/>
              </a:defRPr>
            </a:lvl1pPr>
          </a:lstStyle>
          <a:p>
            <a:pPr marL="0" lvl="0"/>
            <a:r>
              <a:rPr lang="en-US"/>
              <a:t>Slide Title for Single-Column (W) Layout</a:t>
            </a:r>
          </a:p>
        </p:txBody>
      </p:sp>
      <p:sp>
        <p:nvSpPr>
          <p:cNvPr id="3" name="Text Placeholder 2">
            <a:extLst>
              <a:ext uri="{FF2B5EF4-FFF2-40B4-BE49-F238E27FC236}">
                <a16:creationId xmlns:a16="http://schemas.microsoft.com/office/drawing/2014/main" id="{BEA590E5-B0BC-F540-8942-A0FB291DEE4F}"/>
              </a:ext>
            </a:extLst>
          </p:cNvPr>
          <p:cNvSpPr>
            <a:spLocks noGrp="1"/>
          </p:cNvSpPr>
          <p:nvPr>
            <p:ph type="body" sz="quarter" idx="10" hasCustomPrompt="1"/>
          </p:nvPr>
        </p:nvSpPr>
        <p:spPr>
          <a:xfrm>
            <a:off x="1239838" y="1469873"/>
            <a:ext cx="9715500" cy="4860591"/>
          </a:xfrm>
        </p:spPr>
        <p:txBody>
          <a:bodyPr/>
          <a:lstStyle>
            <a:lvl1pPr>
              <a:spcBef>
                <a:spcPts val="1800"/>
              </a:spcBef>
              <a:defRPr>
                <a:solidFill>
                  <a:schemeClr val="tx1"/>
                </a:solidFill>
              </a:defRPr>
            </a:lvl1pPr>
            <a:lvl2pPr>
              <a:defRPr/>
            </a:lvl2pPr>
            <a:lvl3pPr marL="344089" marR="0" indent="-169068" algn="l" defTabSz="685733" rtl="0" eaLnBrk="1" fontAlgn="auto" latinLnBrk="0" hangingPunct="1">
              <a:lnSpc>
                <a:spcPct val="100000"/>
              </a:lnSpc>
              <a:spcBef>
                <a:spcPts val="450"/>
              </a:spcBef>
              <a:spcAft>
                <a:spcPts val="0"/>
              </a:spcAft>
              <a:buClr>
                <a:schemeClr val="bg1">
                  <a:lumMod val="50000"/>
                </a:schemeClr>
              </a:buClr>
              <a:buSzPct val="65000"/>
              <a:buFont typeface="ArialMT"/>
              <a:buChar char="►"/>
              <a:tabLst/>
              <a:defRPr/>
            </a:lvl3pPr>
            <a:lvl4pPr>
              <a:defRPr/>
            </a:lvl4pPr>
            <a:lvl5pPr>
              <a:defRPr/>
            </a:lvl5pPr>
          </a:lstStyle>
          <a:p>
            <a:pPr lvl="0"/>
            <a:r>
              <a:rPr lang="en-US"/>
              <a:t>Paragraph/</a:t>
            </a:r>
            <a:r>
              <a:rPr lang="en-US" err="1"/>
              <a:t>unbulleted</a:t>
            </a:r>
            <a:r>
              <a:rPr lang="en-US"/>
              <a:t> text formatting</a:t>
            </a:r>
          </a:p>
          <a:p>
            <a:pPr lvl="1"/>
            <a:r>
              <a:rPr lang="en-US"/>
              <a:t>Click the “Indent More” button (in the Home ribbon, above) for first-level bullets</a:t>
            </a:r>
          </a:p>
          <a:p>
            <a:pPr marL="344089" marR="0" lvl="2" indent="-169068" algn="l" defTabSz="685733" rtl="0" eaLnBrk="1" fontAlgn="auto" latinLnBrk="0" hangingPunct="1">
              <a:lnSpc>
                <a:spcPct val="100000"/>
              </a:lnSpc>
              <a:spcBef>
                <a:spcPts val="450"/>
              </a:spcBef>
              <a:spcAft>
                <a:spcPts val="0"/>
              </a:spcAft>
              <a:buClr>
                <a:schemeClr val="bg1">
                  <a:lumMod val="50000"/>
                </a:schemeClr>
              </a:buClr>
              <a:buSzPct val="65000"/>
              <a:buFont typeface="ArialMT"/>
              <a:buChar char="►"/>
              <a:tabLst/>
              <a:defRPr/>
            </a:pPr>
            <a:r>
              <a:rPr lang="en-US"/>
              <a:t>Double-click the “Indent More” button (above) for second-level bullets</a:t>
            </a:r>
          </a:p>
          <a:p>
            <a:pPr lvl="3"/>
            <a:r>
              <a:rPr lang="en-US"/>
              <a:t>Triple-click the “Indent More” button (above) for third-level bullets</a:t>
            </a:r>
          </a:p>
          <a:p>
            <a:pPr lvl="4"/>
            <a:r>
              <a:rPr lang="en-US"/>
              <a:t>Quadruple-click the “Indent More” button (above) for fourth-level bullets</a:t>
            </a:r>
          </a:p>
        </p:txBody>
      </p:sp>
    </p:spTree>
    <p:extLst>
      <p:ext uri="{BB962C8B-B14F-4D97-AF65-F5344CB8AC3E}">
        <p14:creationId xmlns:p14="http://schemas.microsoft.com/office/powerpoint/2010/main" val="3696344031"/>
      </p:ext>
    </p:extLst>
  </p:cSld>
  <p:clrMapOvr>
    <a:masterClrMapping/>
  </p:clrMapOvr>
  <p:transition>
    <p:fade/>
  </p:transition>
  <p:extLst>
    <p:ext uri="{DCECCB84-F9BA-43D5-87BE-67443E8EF086}">
      <p15:sldGuideLst xmlns:p15="http://schemas.microsoft.com/office/powerpoint/2012/main">
        <p15:guide id="1" orient="horz" pos="2160">
          <p15:clr>
            <a:srgbClr val="FBAE40"/>
          </p15:clr>
        </p15:guide>
        <p15:guide id="2" pos="5120">
          <p15:clr>
            <a:srgbClr val="FBAE40"/>
          </p15:clr>
        </p15:guide>
        <p15:guide id="3" pos="1041">
          <p15:clr>
            <a:srgbClr val="FBAE40"/>
          </p15:clr>
        </p15:guide>
        <p15:guide id="4" pos="9202">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wo-Column (W)">
    <p:spTree>
      <p:nvGrpSpPr>
        <p:cNvPr id="1" name=""/>
        <p:cNvGrpSpPr/>
        <p:nvPr/>
      </p:nvGrpSpPr>
      <p:grpSpPr>
        <a:xfrm>
          <a:off x="0" y="0"/>
          <a:ext cx="0" cy="0"/>
          <a:chOff x="0" y="0"/>
          <a:chExt cx="0" cy="0"/>
        </a:xfrm>
      </p:grpSpPr>
      <p:sp>
        <p:nvSpPr>
          <p:cNvPr id="15" name="Title Placeholder 1"/>
          <p:cNvSpPr>
            <a:spLocks noGrp="1"/>
          </p:cNvSpPr>
          <p:nvPr>
            <p:ph type="title" hasCustomPrompt="1"/>
          </p:nvPr>
        </p:nvSpPr>
        <p:spPr>
          <a:xfrm>
            <a:off x="1239838" y="491386"/>
            <a:ext cx="9715500" cy="978486"/>
          </a:xfrm>
          <a:prstGeom prst="rect">
            <a:avLst/>
          </a:prstGeom>
        </p:spPr>
        <p:txBody>
          <a:bodyPr vert="horz" lIns="0" tIns="0" rIns="0" bIns="0" rtlCol="0" anchor="ctr">
            <a:normAutofit/>
          </a:bodyPr>
          <a:lstStyle>
            <a:lvl1pPr algn="l">
              <a:defRPr lang="en-US" sz="2100" dirty="0">
                <a:solidFill>
                  <a:schemeClr val="tx2"/>
                </a:solidFill>
                <a:latin typeface="Arial Black" charset="0"/>
                <a:ea typeface="Arial Black" charset="0"/>
                <a:cs typeface="Arial Black" charset="0"/>
              </a:defRPr>
            </a:lvl1pPr>
          </a:lstStyle>
          <a:p>
            <a:pPr marL="0" lvl="0"/>
            <a:r>
              <a:rPr lang="en-US"/>
              <a:t>Slide Title for Two-Column (W) Layout</a:t>
            </a:r>
          </a:p>
        </p:txBody>
      </p:sp>
      <p:sp>
        <p:nvSpPr>
          <p:cNvPr id="3" name="Text Placeholder 2">
            <a:extLst>
              <a:ext uri="{FF2B5EF4-FFF2-40B4-BE49-F238E27FC236}">
                <a16:creationId xmlns:a16="http://schemas.microsoft.com/office/drawing/2014/main" id="{BEA590E5-B0BC-F540-8942-A0FB291DEE4F}"/>
              </a:ext>
            </a:extLst>
          </p:cNvPr>
          <p:cNvSpPr>
            <a:spLocks noGrp="1"/>
          </p:cNvSpPr>
          <p:nvPr>
            <p:ph type="body" sz="quarter" idx="10" hasCustomPrompt="1"/>
          </p:nvPr>
        </p:nvSpPr>
        <p:spPr>
          <a:xfrm>
            <a:off x="1239838" y="1469873"/>
            <a:ext cx="4572000" cy="4860591"/>
          </a:xfrm>
        </p:spPr>
        <p:txBody>
          <a:bodyPr>
            <a:normAutofit/>
          </a:bodyPr>
          <a:lstStyle>
            <a:lvl1pPr>
              <a:spcBef>
                <a:spcPts val="1800"/>
              </a:spcBef>
              <a:defRPr sz="1350">
                <a:solidFill>
                  <a:schemeClr val="tx1"/>
                </a:solidFill>
              </a:defRPr>
            </a:lvl1pPr>
            <a:lvl2pPr>
              <a:defRPr sz="1350"/>
            </a:lvl2pPr>
            <a:lvl3pPr marL="344089" marR="0" indent="-169068" algn="l" defTabSz="685733" rtl="0" eaLnBrk="1" fontAlgn="auto" latinLnBrk="0" hangingPunct="1">
              <a:lnSpc>
                <a:spcPct val="100000"/>
              </a:lnSpc>
              <a:spcBef>
                <a:spcPts val="450"/>
              </a:spcBef>
              <a:spcAft>
                <a:spcPts val="0"/>
              </a:spcAft>
              <a:buClr>
                <a:schemeClr val="bg1">
                  <a:lumMod val="50000"/>
                </a:schemeClr>
              </a:buClr>
              <a:buSzPct val="65000"/>
              <a:buFont typeface="ArialMT"/>
              <a:buChar char="►"/>
              <a:tabLst/>
              <a:defRPr sz="1350"/>
            </a:lvl3pPr>
            <a:lvl4pPr>
              <a:defRPr sz="1350"/>
            </a:lvl4pPr>
            <a:lvl5pPr>
              <a:defRPr sz="1350"/>
            </a:lvl5pPr>
          </a:lstStyle>
          <a:p>
            <a:pPr lvl="0"/>
            <a:r>
              <a:rPr lang="en-US"/>
              <a:t>Paragraph/</a:t>
            </a:r>
            <a:r>
              <a:rPr lang="en-US" err="1"/>
              <a:t>unbulleted</a:t>
            </a:r>
            <a:r>
              <a:rPr lang="en-US"/>
              <a:t> text formatting</a:t>
            </a:r>
          </a:p>
          <a:p>
            <a:pPr lvl="1"/>
            <a:r>
              <a:rPr lang="en-US"/>
              <a:t>Click the “Indent More” button (in the Home ribbon, above) for first-level bullets</a:t>
            </a:r>
          </a:p>
          <a:p>
            <a:pPr marL="344089" marR="0" lvl="2" indent="-169068" algn="l" defTabSz="685733" rtl="0" eaLnBrk="1" fontAlgn="auto" latinLnBrk="0" hangingPunct="1">
              <a:lnSpc>
                <a:spcPct val="100000"/>
              </a:lnSpc>
              <a:spcBef>
                <a:spcPts val="450"/>
              </a:spcBef>
              <a:spcAft>
                <a:spcPts val="0"/>
              </a:spcAft>
              <a:buClr>
                <a:schemeClr val="bg1">
                  <a:lumMod val="50000"/>
                </a:schemeClr>
              </a:buClr>
              <a:buSzPct val="65000"/>
              <a:buFont typeface="ArialMT"/>
              <a:buChar char="►"/>
              <a:tabLst/>
              <a:defRPr/>
            </a:pPr>
            <a:r>
              <a:rPr lang="en-US"/>
              <a:t>Double-click the “Indent More” button (above) for second-level bullets</a:t>
            </a:r>
          </a:p>
          <a:p>
            <a:pPr lvl="3"/>
            <a:r>
              <a:rPr lang="en-US"/>
              <a:t>Triple-click the “Indent More” button (above) for third-level bullets</a:t>
            </a:r>
          </a:p>
          <a:p>
            <a:pPr lvl="4"/>
            <a:r>
              <a:rPr lang="en-US"/>
              <a:t>Quadruple-click the “Indent More” button (above) for fourth-level bullets</a:t>
            </a:r>
          </a:p>
        </p:txBody>
      </p:sp>
      <p:sp>
        <p:nvSpPr>
          <p:cNvPr id="6" name="Text Placeholder 2">
            <a:extLst>
              <a:ext uri="{FF2B5EF4-FFF2-40B4-BE49-F238E27FC236}">
                <a16:creationId xmlns:a16="http://schemas.microsoft.com/office/drawing/2014/main" id="{0BF7038D-D496-7248-87EC-9540380F1D12}"/>
              </a:ext>
            </a:extLst>
          </p:cNvPr>
          <p:cNvSpPr>
            <a:spLocks noGrp="1"/>
          </p:cNvSpPr>
          <p:nvPr>
            <p:ph type="body" sz="quarter" idx="13" hasCustomPrompt="1"/>
          </p:nvPr>
        </p:nvSpPr>
        <p:spPr>
          <a:xfrm>
            <a:off x="6383338" y="1469873"/>
            <a:ext cx="4572000" cy="4860591"/>
          </a:xfrm>
        </p:spPr>
        <p:txBody>
          <a:bodyPr>
            <a:normAutofit/>
          </a:bodyPr>
          <a:lstStyle>
            <a:lvl1pPr>
              <a:spcBef>
                <a:spcPts val="1800"/>
              </a:spcBef>
              <a:defRPr sz="1350">
                <a:solidFill>
                  <a:schemeClr val="tx1"/>
                </a:solidFill>
              </a:defRPr>
            </a:lvl1pPr>
            <a:lvl2pPr>
              <a:defRPr sz="1350"/>
            </a:lvl2pPr>
            <a:lvl3pPr marL="344089" marR="0" indent="-169068" algn="l" defTabSz="685733" rtl="0" eaLnBrk="1" fontAlgn="auto" latinLnBrk="0" hangingPunct="1">
              <a:lnSpc>
                <a:spcPct val="100000"/>
              </a:lnSpc>
              <a:spcBef>
                <a:spcPts val="450"/>
              </a:spcBef>
              <a:spcAft>
                <a:spcPts val="0"/>
              </a:spcAft>
              <a:buClr>
                <a:schemeClr val="bg1">
                  <a:lumMod val="50000"/>
                </a:schemeClr>
              </a:buClr>
              <a:buSzPct val="65000"/>
              <a:buFont typeface="ArialMT"/>
              <a:buChar char="►"/>
              <a:tabLst/>
              <a:defRPr sz="1350"/>
            </a:lvl3pPr>
            <a:lvl4pPr>
              <a:defRPr sz="1350"/>
            </a:lvl4pPr>
            <a:lvl5pPr>
              <a:defRPr sz="1350"/>
            </a:lvl5pPr>
          </a:lstStyle>
          <a:p>
            <a:pPr lvl="0"/>
            <a:r>
              <a:rPr lang="en-US"/>
              <a:t>Paragraph/</a:t>
            </a:r>
            <a:r>
              <a:rPr lang="en-US" err="1"/>
              <a:t>unbulleted</a:t>
            </a:r>
            <a:r>
              <a:rPr lang="en-US"/>
              <a:t> text formatting</a:t>
            </a:r>
          </a:p>
          <a:p>
            <a:pPr lvl="1"/>
            <a:r>
              <a:rPr lang="en-US"/>
              <a:t>Click the “Indent More” button (in the Home ribbon, above) for first-level bullets</a:t>
            </a:r>
          </a:p>
          <a:p>
            <a:pPr marL="344089" marR="0" lvl="2" indent="-169068" algn="l" defTabSz="685733" rtl="0" eaLnBrk="1" fontAlgn="auto" latinLnBrk="0" hangingPunct="1">
              <a:lnSpc>
                <a:spcPct val="100000"/>
              </a:lnSpc>
              <a:spcBef>
                <a:spcPts val="450"/>
              </a:spcBef>
              <a:spcAft>
                <a:spcPts val="0"/>
              </a:spcAft>
              <a:buClr>
                <a:schemeClr val="bg1">
                  <a:lumMod val="50000"/>
                </a:schemeClr>
              </a:buClr>
              <a:buSzPct val="65000"/>
              <a:buFont typeface="ArialMT"/>
              <a:buChar char="►"/>
              <a:tabLst/>
              <a:defRPr/>
            </a:pPr>
            <a:r>
              <a:rPr lang="en-US"/>
              <a:t>Double-click the “Indent More” button (above) for second-level bullets</a:t>
            </a:r>
          </a:p>
          <a:p>
            <a:pPr lvl="3"/>
            <a:r>
              <a:rPr lang="en-US"/>
              <a:t>Triple-click the “Indent More” button (above) for third-level bullets</a:t>
            </a:r>
          </a:p>
          <a:p>
            <a:pPr lvl="4"/>
            <a:r>
              <a:rPr lang="en-US"/>
              <a:t>Quadruple-click the “Indent More” button (above) for fourth-level bullets</a:t>
            </a:r>
          </a:p>
        </p:txBody>
      </p:sp>
    </p:spTree>
    <p:extLst>
      <p:ext uri="{BB962C8B-B14F-4D97-AF65-F5344CB8AC3E}">
        <p14:creationId xmlns:p14="http://schemas.microsoft.com/office/powerpoint/2010/main" val="1173294070"/>
      </p:ext>
    </p:extLst>
  </p:cSld>
  <p:clrMapOvr>
    <a:masterClrMapping/>
  </p:clrMapOvr>
  <p:transition>
    <p:fade/>
  </p:transition>
  <p:extLst>
    <p:ext uri="{DCECCB84-F9BA-43D5-87BE-67443E8EF086}">
      <p15:sldGuideLst xmlns:p15="http://schemas.microsoft.com/office/powerpoint/2012/main">
        <p15:guide id="1" orient="horz" pos="2160">
          <p15:clr>
            <a:srgbClr val="FBAE40"/>
          </p15:clr>
        </p15:guide>
        <p15:guide id="2" pos="5120">
          <p15:clr>
            <a:srgbClr val="FBAE40"/>
          </p15:clr>
        </p15:guide>
        <p15:guide id="3" pos="1041">
          <p15:clr>
            <a:srgbClr val="FBAE40"/>
          </p15:clr>
        </p15:guide>
        <p15:guide id="4" pos="9202">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2.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609600" y="1600203"/>
            <a:ext cx="10972800" cy="4791806"/>
          </a:xfrm>
          <a:prstGeom prst="rect">
            <a:avLst/>
          </a:prstGeom>
        </p:spPr>
        <p:txBody>
          <a:bodyPr vert="horz" lIns="0" tIns="137160" rIns="0" bIns="0" rtlCol="0">
            <a:normAutofit/>
          </a:bodyPr>
          <a:lstStyle/>
          <a:p>
            <a:pPr lvl="0"/>
            <a:r>
              <a:rPr lang="en-US"/>
              <a:t>Paragraph type</a:t>
            </a:r>
          </a:p>
          <a:p>
            <a:pPr lvl="1"/>
            <a:r>
              <a:rPr lang="en-US"/>
              <a:t>Click the “Indent More” button (above) for first-level bullets</a:t>
            </a:r>
          </a:p>
          <a:p>
            <a:pPr lvl="2"/>
            <a:r>
              <a:rPr lang="en-US"/>
              <a:t>Click the “Indent More” button (above) twice for second-level bullets</a:t>
            </a:r>
          </a:p>
          <a:p>
            <a:pPr lvl="3"/>
            <a:r>
              <a:rPr lang="en-US"/>
              <a:t>Click the “Indent More” button (above) three times for third-level bullets</a:t>
            </a:r>
          </a:p>
          <a:p>
            <a:pPr lvl="4"/>
            <a:r>
              <a:rPr lang="en-US"/>
              <a:t>Click the “Indent More” button (above) four times for fourth-level bullets</a:t>
            </a:r>
          </a:p>
        </p:txBody>
      </p:sp>
      <p:sp>
        <p:nvSpPr>
          <p:cNvPr id="2" name="Title Placeholder 1"/>
          <p:cNvSpPr>
            <a:spLocks noGrp="1"/>
          </p:cNvSpPr>
          <p:nvPr>
            <p:ph type="title"/>
          </p:nvPr>
        </p:nvSpPr>
        <p:spPr>
          <a:xfrm>
            <a:off x="609600" y="482139"/>
            <a:ext cx="10972800" cy="1118064"/>
          </a:xfrm>
          <a:prstGeom prst="rect">
            <a:avLst/>
          </a:prstGeom>
        </p:spPr>
        <p:txBody>
          <a:bodyPr vert="horz" lIns="0" tIns="0" rIns="0" bIns="0" rtlCol="0" anchor="ctr">
            <a:normAutofit/>
          </a:bodyPr>
          <a:lstStyle/>
          <a:p>
            <a:r>
              <a:rPr lang="en-US"/>
              <a:t>Master Slide Title</a:t>
            </a:r>
          </a:p>
        </p:txBody>
      </p:sp>
      <p:sp>
        <p:nvSpPr>
          <p:cNvPr id="4" name="TextBox 3">
            <a:extLst>
              <a:ext uri="{FF2B5EF4-FFF2-40B4-BE49-F238E27FC236}">
                <a16:creationId xmlns:a16="http://schemas.microsoft.com/office/drawing/2014/main" id="{8069C718-696D-8C48-95E3-35ACB84AD8D9}"/>
              </a:ext>
            </a:extLst>
          </p:cNvPr>
          <p:cNvSpPr txBox="1"/>
          <p:nvPr userDrawn="1"/>
        </p:nvSpPr>
        <p:spPr>
          <a:xfrm>
            <a:off x="0" y="6638779"/>
            <a:ext cx="9144000" cy="196208"/>
          </a:xfrm>
          <a:prstGeom prst="rect">
            <a:avLst/>
          </a:prstGeom>
          <a:noFill/>
        </p:spPr>
        <p:txBody>
          <a:bodyPr wrap="square" rtlCol="0">
            <a:spAutoFit/>
          </a:bodyPr>
          <a:lstStyle/>
          <a:p>
            <a:r>
              <a:rPr lang="en-US" sz="675" b="1">
                <a:solidFill>
                  <a:schemeClr val="bg1">
                    <a:lumMod val="75000"/>
                  </a:schemeClr>
                </a:solidFill>
                <a:latin typeface="Arial Black" charset="0"/>
                <a:cs typeface="Arial Black" charset="0"/>
              </a:rPr>
              <a:t>IMF </a:t>
            </a:r>
            <a:r>
              <a:rPr lang="en-US" sz="675" b="0">
                <a:solidFill>
                  <a:schemeClr val="bg1">
                    <a:lumMod val="75000"/>
                  </a:schemeClr>
                </a:solidFill>
                <a:latin typeface="+mn-lt"/>
                <a:cs typeface="Arial Black" charset="0"/>
              </a:rPr>
              <a:t>| Middle East and Central Asia Department</a:t>
            </a:r>
            <a:endParaRPr lang="en-US" sz="675" b="0">
              <a:solidFill>
                <a:schemeClr val="bg1">
                  <a:lumMod val="75000"/>
                </a:schemeClr>
              </a:solidFill>
              <a:latin typeface="+mn-lt"/>
            </a:endParaRPr>
          </a:p>
        </p:txBody>
      </p:sp>
      <p:sp>
        <p:nvSpPr>
          <p:cNvPr id="5" name="TextBox 4">
            <a:extLst>
              <a:ext uri="{FF2B5EF4-FFF2-40B4-BE49-F238E27FC236}">
                <a16:creationId xmlns:a16="http://schemas.microsoft.com/office/drawing/2014/main" id="{00B5D478-FD4A-2240-B032-46F4E3BAB6E8}"/>
              </a:ext>
            </a:extLst>
          </p:cNvPr>
          <p:cNvSpPr txBox="1"/>
          <p:nvPr userDrawn="1"/>
        </p:nvSpPr>
        <p:spPr>
          <a:xfrm>
            <a:off x="10981592" y="6661864"/>
            <a:ext cx="1210408" cy="207749"/>
          </a:xfrm>
          <a:prstGeom prst="rect">
            <a:avLst/>
          </a:prstGeom>
          <a:noFill/>
        </p:spPr>
        <p:txBody>
          <a:bodyPr wrap="square" rtlCol="0" anchor="b">
            <a:spAutoFit/>
          </a:bodyPr>
          <a:lstStyle/>
          <a:p>
            <a:pPr algn="r"/>
            <a:fld id="{33391695-0C6B-4B4E-A11F-D5E1D321FCD2}" type="slidenum">
              <a:rPr lang="en-US" sz="750" smtClean="0">
                <a:solidFill>
                  <a:schemeClr val="accent1"/>
                </a:solidFill>
              </a:rPr>
              <a:pPr algn="r"/>
              <a:t>‹#›</a:t>
            </a:fld>
            <a:endParaRPr lang="en-US" sz="750">
              <a:solidFill>
                <a:schemeClr val="accent1"/>
              </a:solidFill>
            </a:endParaRPr>
          </a:p>
        </p:txBody>
      </p:sp>
      <p:sp>
        <p:nvSpPr>
          <p:cNvPr id="7" name="TextBox 6">
            <a:extLst>
              <a:ext uri="{FF2B5EF4-FFF2-40B4-BE49-F238E27FC236}">
                <a16:creationId xmlns:a16="http://schemas.microsoft.com/office/drawing/2014/main" id="{06CA9F84-7ED3-E56E-8E3E-68594291AA1C}"/>
              </a:ext>
            </a:extLst>
          </p:cNvPr>
          <p:cNvSpPr txBox="1"/>
          <p:nvPr>
            <p:extLst>
              <p:ext uri="{1162E1C5-73C7-4A58-AE30-91384D911F3F}">
                <p184:classification xmlns:p184="http://schemas.microsoft.com/office/powerpoint/2018/4/main" val="ftr"/>
              </p:ext>
            </p:extLst>
          </p:nvPr>
        </p:nvSpPr>
        <p:spPr>
          <a:xfrm>
            <a:off x="0" y="6720840"/>
            <a:ext cx="6127750" cy="137160"/>
          </a:xfrm>
          <a:prstGeom prst="rect">
            <a:avLst/>
          </a:prstGeom>
        </p:spPr>
        <p:txBody>
          <a:bodyPr horzOverflow="overflow" lIns="0" tIns="0" rIns="0" bIns="0">
            <a:spAutoFit/>
          </a:bodyPr>
          <a:lstStyle/>
          <a:p>
            <a:pPr algn="l"/>
            <a:r>
              <a:rPr lang="en-US" sz="900">
                <a:solidFill>
                  <a:srgbClr val="000000"/>
                </a:solidFill>
                <a:latin typeface="Calibri" panose="020F0502020204030204" pitchFamily="34" charset="0"/>
                <a:cs typeface="Calibri" panose="020F0502020204030204" pitchFamily="34" charset="0"/>
              </a:rPr>
              <a:t>INTERNAL. This information is accessible to ADB Management and staff. It may be shared outside ADB with appropriate permission.</a:t>
            </a:r>
          </a:p>
        </p:txBody>
      </p:sp>
    </p:spTree>
    <p:extLst>
      <p:ext uri="{BB962C8B-B14F-4D97-AF65-F5344CB8AC3E}">
        <p14:creationId xmlns:p14="http://schemas.microsoft.com/office/powerpoint/2010/main" val="4217067200"/>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 id="2147483708" r:id="rId12"/>
    <p:sldLayoutId id="2147483709" r:id="rId13"/>
    <p:sldLayoutId id="2147483710" r:id="rId14"/>
    <p:sldLayoutId id="2147483711" r:id="rId15"/>
    <p:sldLayoutId id="2147483712" r:id="rId16"/>
    <p:sldLayoutId id="2147483713" r:id="rId17"/>
    <p:sldLayoutId id="2147483714" r:id="rId18"/>
    <p:sldLayoutId id="2147483715" r:id="rId19"/>
    <p:sldLayoutId id="2147483716" r:id="rId20"/>
    <p:sldLayoutId id="2147483717" r:id="rId21"/>
    <p:sldLayoutId id="2147483732" r:id="rId22"/>
  </p:sldLayoutIdLst>
  <p:transition>
    <p:fade/>
  </p:transition>
  <p:hf hdr="0" dt="0"/>
  <p:txStyles>
    <p:titleStyle>
      <a:lvl1pPr algn="l" defTabSz="685733" rtl="0" eaLnBrk="1" latinLnBrk="0" hangingPunct="1">
        <a:lnSpc>
          <a:spcPct val="90000"/>
        </a:lnSpc>
        <a:spcBef>
          <a:spcPct val="0"/>
        </a:spcBef>
        <a:buNone/>
        <a:defRPr sz="2700" b="1" i="0" kern="1200">
          <a:solidFill>
            <a:schemeClr val="tx2"/>
          </a:solidFill>
          <a:latin typeface="Arial Black" panose="020B0604020202020204" pitchFamily="34" charset="0"/>
          <a:ea typeface="+mj-ea"/>
          <a:cs typeface="Arial Black" panose="020B0604020202020204" pitchFamily="34" charset="0"/>
        </a:defRPr>
      </a:lvl1pPr>
    </p:titleStyle>
    <p:bodyStyle>
      <a:lvl1pPr marL="0" indent="0" algn="l" defTabSz="685733" rtl="0" eaLnBrk="1" latinLnBrk="0" hangingPunct="1">
        <a:spcBef>
          <a:spcPts val="1800"/>
        </a:spcBef>
        <a:buClr>
          <a:schemeClr val="accent1"/>
        </a:buClr>
        <a:buSzPct val="110000"/>
        <a:buFont typeface="Wingdings" charset="2"/>
        <a:buNone/>
        <a:tabLst/>
        <a:defRPr sz="1500" kern="1200">
          <a:solidFill>
            <a:schemeClr val="tx1"/>
          </a:solidFill>
          <a:latin typeface="+mn-lt"/>
          <a:ea typeface="+mn-ea"/>
          <a:cs typeface="+mn-cs"/>
        </a:defRPr>
      </a:lvl1pPr>
      <a:lvl2pPr marL="175021" indent="-175021" algn="l" defTabSz="685733" rtl="0" eaLnBrk="1" latinLnBrk="0" hangingPunct="1">
        <a:spcBef>
          <a:spcPts val="450"/>
        </a:spcBef>
        <a:buClr>
          <a:schemeClr val="accent1"/>
        </a:buClr>
        <a:buSzPct val="100000"/>
        <a:buFont typeface="Wingdings" pitchFamily="2" charset="2"/>
        <a:buChar char="§"/>
        <a:tabLst/>
        <a:defRPr sz="1500" kern="1200">
          <a:solidFill>
            <a:schemeClr val="tx1"/>
          </a:solidFill>
          <a:latin typeface="+mn-lt"/>
          <a:ea typeface="+mn-ea"/>
          <a:cs typeface="+mn-cs"/>
        </a:defRPr>
      </a:lvl2pPr>
      <a:lvl3pPr marL="344089" indent="-169068" algn="l" defTabSz="685733" rtl="0" eaLnBrk="1" latinLnBrk="0" hangingPunct="1">
        <a:spcBef>
          <a:spcPts val="450"/>
        </a:spcBef>
        <a:buClr>
          <a:schemeClr val="bg1">
            <a:lumMod val="50000"/>
          </a:schemeClr>
        </a:buClr>
        <a:buSzPct val="65000"/>
        <a:buFont typeface="Lucida Grande" panose="020B0600040502020204" pitchFamily="34" charset="0"/>
        <a:buChar char="▶"/>
        <a:tabLst/>
        <a:defRPr sz="1500" kern="1200">
          <a:solidFill>
            <a:schemeClr val="tx1"/>
          </a:solidFill>
          <a:latin typeface="+mn-lt"/>
          <a:ea typeface="+mn-ea"/>
          <a:cs typeface="+mn-cs"/>
        </a:defRPr>
      </a:lvl3pPr>
      <a:lvl4pPr marL="519110" indent="-175021" algn="l" defTabSz="685733" rtl="0" eaLnBrk="1" latinLnBrk="0" hangingPunct="1">
        <a:spcBef>
          <a:spcPts val="450"/>
        </a:spcBef>
        <a:buClr>
          <a:schemeClr val="accent1"/>
        </a:buClr>
        <a:buSzPct val="100000"/>
        <a:buFont typeface="LucidaGrande" charset="0"/>
        <a:buChar char="◆"/>
        <a:tabLst/>
        <a:defRPr sz="1500" kern="1200">
          <a:solidFill>
            <a:schemeClr val="tx1"/>
          </a:solidFill>
          <a:latin typeface="+mn-lt"/>
          <a:ea typeface="+mn-ea"/>
          <a:cs typeface="+mn-cs"/>
        </a:defRPr>
      </a:lvl4pPr>
      <a:lvl5pPr marL="688178" indent="-169068" algn="l" defTabSz="685733" rtl="0" eaLnBrk="1" latinLnBrk="0" hangingPunct="1">
        <a:spcBef>
          <a:spcPts val="450"/>
        </a:spcBef>
        <a:buClr>
          <a:schemeClr val="bg1">
            <a:lumMod val="50000"/>
          </a:schemeClr>
        </a:buClr>
        <a:buFont typeface=".HelveticaNeueDeskInterface-Regular"/>
        <a:buChar char="●"/>
        <a:tabLst/>
        <a:defRPr sz="1500" kern="1200">
          <a:solidFill>
            <a:schemeClr val="tx1"/>
          </a:solidFill>
          <a:latin typeface="+mn-lt"/>
          <a:ea typeface="+mn-ea"/>
          <a:cs typeface="+mn-cs"/>
        </a:defRPr>
      </a:lvl5pPr>
      <a:lvl6pPr marL="1885765" indent="-171433" algn="l" defTabSz="685733"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632" indent="-171433" algn="l" defTabSz="685733"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498" indent="-171433" algn="l" defTabSz="685733"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364" indent="-171433" algn="l" defTabSz="685733" rtl="0" eaLnBrk="1" latinLnBrk="0" hangingPunct="1">
        <a:spcBef>
          <a:spcPct val="20000"/>
        </a:spcBef>
        <a:buFont typeface="Arial" pitchFamily="34" charset="0"/>
        <a:buChar char="•"/>
        <a:defRPr sz="1500" kern="1200">
          <a:solidFill>
            <a:schemeClr val="tx1"/>
          </a:solidFill>
          <a:latin typeface="+mn-lt"/>
          <a:ea typeface="+mn-ea"/>
          <a:cs typeface="+mn-cs"/>
        </a:defRPr>
      </a:lvl9pPr>
    </p:bodyStyle>
    <p:otherStyle>
      <a:defPPr>
        <a:defRPr lang="en-US"/>
      </a:defPPr>
      <a:lvl1pPr marL="0" algn="l" defTabSz="685733" rtl="0" eaLnBrk="1" latinLnBrk="0" hangingPunct="1">
        <a:defRPr sz="1350" kern="1200">
          <a:solidFill>
            <a:schemeClr val="tx1"/>
          </a:solidFill>
          <a:latin typeface="+mn-lt"/>
          <a:ea typeface="+mn-ea"/>
          <a:cs typeface="+mn-cs"/>
        </a:defRPr>
      </a:lvl1pPr>
      <a:lvl2pPr marL="342866" algn="l" defTabSz="685733" rtl="0" eaLnBrk="1" latinLnBrk="0" hangingPunct="1">
        <a:defRPr sz="1350" kern="1200">
          <a:solidFill>
            <a:schemeClr val="tx1"/>
          </a:solidFill>
          <a:latin typeface="+mn-lt"/>
          <a:ea typeface="+mn-ea"/>
          <a:cs typeface="+mn-cs"/>
        </a:defRPr>
      </a:lvl2pPr>
      <a:lvl3pPr marL="685733" algn="l" defTabSz="685733" rtl="0" eaLnBrk="1" latinLnBrk="0" hangingPunct="1">
        <a:defRPr sz="1350" kern="1200">
          <a:solidFill>
            <a:schemeClr val="tx1"/>
          </a:solidFill>
          <a:latin typeface="+mn-lt"/>
          <a:ea typeface="+mn-ea"/>
          <a:cs typeface="+mn-cs"/>
        </a:defRPr>
      </a:lvl3pPr>
      <a:lvl4pPr marL="1028599" algn="l" defTabSz="685733" rtl="0" eaLnBrk="1" latinLnBrk="0" hangingPunct="1">
        <a:defRPr sz="1350" kern="1200">
          <a:solidFill>
            <a:schemeClr val="tx1"/>
          </a:solidFill>
          <a:latin typeface="+mn-lt"/>
          <a:ea typeface="+mn-ea"/>
          <a:cs typeface="+mn-cs"/>
        </a:defRPr>
      </a:lvl4pPr>
      <a:lvl5pPr marL="1371465" algn="l" defTabSz="685733" rtl="0" eaLnBrk="1" latinLnBrk="0" hangingPunct="1">
        <a:defRPr sz="1350" kern="1200">
          <a:solidFill>
            <a:schemeClr val="tx1"/>
          </a:solidFill>
          <a:latin typeface="+mn-lt"/>
          <a:ea typeface="+mn-ea"/>
          <a:cs typeface="+mn-cs"/>
        </a:defRPr>
      </a:lvl5pPr>
      <a:lvl6pPr marL="1714331" algn="l" defTabSz="685733" rtl="0" eaLnBrk="1" latinLnBrk="0" hangingPunct="1">
        <a:defRPr sz="1350" kern="1200">
          <a:solidFill>
            <a:schemeClr val="tx1"/>
          </a:solidFill>
          <a:latin typeface="+mn-lt"/>
          <a:ea typeface="+mn-ea"/>
          <a:cs typeface="+mn-cs"/>
        </a:defRPr>
      </a:lvl6pPr>
      <a:lvl7pPr marL="2057197" algn="l" defTabSz="685733" rtl="0" eaLnBrk="1" latinLnBrk="0" hangingPunct="1">
        <a:defRPr sz="1350" kern="1200">
          <a:solidFill>
            <a:schemeClr val="tx1"/>
          </a:solidFill>
          <a:latin typeface="+mn-lt"/>
          <a:ea typeface="+mn-ea"/>
          <a:cs typeface="+mn-cs"/>
        </a:defRPr>
      </a:lvl7pPr>
      <a:lvl8pPr marL="2400065" algn="l" defTabSz="685733" rtl="0" eaLnBrk="1" latinLnBrk="0" hangingPunct="1">
        <a:defRPr sz="1350" kern="1200">
          <a:solidFill>
            <a:schemeClr val="tx1"/>
          </a:solidFill>
          <a:latin typeface="+mn-lt"/>
          <a:ea typeface="+mn-ea"/>
          <a:cs typeface="+mn-cs"/>
        </a:defRPr>
      </a:lvl8pPr>
      <a:lvl9pPr marL="2742931" algn="l" defTabSz="685733"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947033" y="715533"/>
            <a:ext cx="10298000" cy="641600"/>
          </a:xfrm>
          <a:prstGeom prst="rect">
            <a:avLst/>
          </a:prstGeom>
          <a:noFill/>
          <a:ln>
            <a:noFill/>
          </a:ln>
        </p:spPr>
        <p:txBody>
          <a:bodyPr spcFirstLastPara="1" wrap="square" lIns="91425" tIns="91425" rIns="91425" bIns="91425" anchor="ctr" anchorCtr="0">
            <a:noAutofit/>
          </a:bodyPr>
          <a:lstStyle>
            <a:lvl1pPr lvl="0">
              <a:spcBef>
                <a:spcPts val="0"/>
              </a:spcBef>
              <a:spcAft>
                <a:spcPts val="0"/>
              </a:spcAft>
              <a:buClr>
                <a:srgbClr val="434343"/>
              </a:buClr>
              <a:buSzPts val="2800"/>
              <a:buFont typeface="Fira Sans Extra Condensed Medium"/>
              <a:buNone/>
              <a:defRPr sz="2800">
                <a:solidFill>
                  <a:srgbClr val="434343"/>
                </a:solidFill>
                <a:latin typeface="Fira Sans Extra Condensed Medium"/>
                <a:ea typeface="Fira Sans Extra Condensed Medium"/>
                <a:cs typeface="Fira Sans Extra Condensed Medium"/>
                <a:sym typeface="Fira Sans Extra Condensed Medium"/>
              </a:defRPr>
            </a:lvl1pPr>
            <a:lvl2pPr lvl="1">
              <a:spcBef>
                <a:spcPts val="0"/>
              </a:spcBef>
              <a:spcAft>
                <a:spcPts val="0"/>
              </a:spcAft>
              <a:buClr>
                <a:srgbClr val="434343"/>
              </a:buClr>
              <a:buSzPts val="2800"/>
              <a:buFont typeface="Fira Sans Extra Condensed Medium"/>
              <a:buNone/>
              <a:defRPr sz="2800">
                <a:solidFill>
                  <a:srgbClr val="434343"/>
                </a:solidFill>
                <a:latin typeface="Fira Sans Extra Condensed Medium"/>
                <a:ea typeface="Fira Sans Extra Condensed Medium"/>
                <a:cs typeface="Fira Sans Extra Condensed Medium"/>
                <a:sym typeface="Fira Sans Extra Condensed Medium"/>
              </a:defRPr>
            </a:lvl2pPr>
            <a:lvl3pPr lvl="2">
              <a:spcBef>
                <a:spcPts val="0"/>
              </a:spcBef>
              <a:spcAft>
                <a:spcPts val="0"/>
              </a:spcAft>
              <a:buClr>
                <a:srgbClr val="434343"/>
              </a:buClr>
              <a:buSzPts val="2800"/>
              <a:buFont typeface="Fira Sans Extra Condensed Medium"/>
              <a:buNone/>
              <a:defRPr sz="2800">
                <a:solidFill>
                  <a:srgbClr val="434343"/>
                </a:solidFill>
                <a:latin typeface="Fira Sans Extra Condensed Medium"/>
                <a:ea typeface="Fira Sans Extra Condensed Medium"/>
                <a:cs typeface="Fira Sans Extra Condensed Medium"/>
                <a:sym typeface="Fira Sans Extra Condensed Medium"/>
              </a:defRPr>
            </a:lvl3pPr>
            <a:lvl4pPr lvl="3">
              <a:spcBef>
                <a:spcPts val="0"/>
              </a:spcBef>
              <a:spcAft>
                <a:spcPts val="0"/>
              </a:spcAft>
              <a:buClr>
                <a:srgbClr val="434343"/>
              </a:buClr>
              <a:buSzPts val="2800"/>
              <a:buFont typeface="Fira Sans Extra Condensed Medium"/>
              <a:buNone/>
              <a:defRPr sz="2800">
                <a:solidFill>
                  <a:srgbClr val="434343"/>
                </a:solidFill>
                <a:latin typeface="Fira Sans Extra Condensed Medium"/>
                <a:ea typeface="Fira Sans Extra Condensed Medium"/>
                <a:cs typeface="Fira Sans Extra Condensed Medium"/>
                <a:sym typeface="Fira Sans Extra Condensed Medium"/>
              </a:defRPr>
            </a:lvl4pPr>
            <a:lvl5pPr lvl="4">
              <a:spcBef>
                <a:spcPts val="0"/>
              </a:spcBef>
              <a:spcAft>
                <a:spcPts val="0"/>
              </a:spcAft>
              <a:buClr>
                <a:srgbClr val="434343"/>
              </a:buClr>
              <a:buSzPts val="2800"/>
              <a:buFont typeface="Fira Sans Extra Condensed Medium"/>
              <a:buNone/>
              <a:defRPr sz="2800">
                <a:solidFill>
                  <a:srgbClr val="434343"/>
                </a:solidFill>
                <a:latin typeface="Fira Sans Extra Condensed Medium"/>
                <a:ea typeface="Fira Sans Extra Condensed Medium"/>
                <a:cs typeface="Fira Sans Extra Condensed Medium"/>
                <a:sym typeface="Fira Sans Extra Condensed Medium"/>
              </a:defRPr>
            </a:lvl5pPr>
            <a:lvl6pPr lvl="5">
              <a:spcBef>
                <a:spcPts val="0"/>
              </a:spcBef>
              <a:spcAft>
                <a:spcPts val="0"/>
              </a:spcAft>
              <a:buClr>
                <a:srgbClr val="434343"/>
              </a:buClr>
              <a:buSzPts val="2800"/>
              <a:buFont typeface="Fira Sans Extra Condensed Medium"/>
              <a:buNone/>
              <a:defRPr sz="2800">
                <a:solidFill>
                  <a:srgbClr val="434343"/>
                </a:solidFill>
                <a:latin typeface="Fira Sans Extra Condensed Medium"/>
                <a:ea typeface="Fira Sans Extra Condensed Medium"/>
                <a:cs typeface="Fira Sans Extra Condensed Medium"/>
                <a:sym typeface="Fira Sans Extra Condensed Medium"/>
              </a:defRPr>
            </a:lvl6pPr>
            <a:lvl7pPr lvl="6">
              <a:spcBef>
                <a:spcPts val="0"/>
              </a:spcBef>
              <a:spcAft>
                <a:spcPts val="0"/>
              </a:spcAft>
              <a:buClr>
                <a:srgbClr val="434343"/>
              </a:buClr>
              <a:buSzPts val="2800"/>
              <a:buFont typeface="Fira Sans Extra Condensed Medium"/>
              <a:buNone/>
              <a:defRPr sz="2800">
                <a:solidFill>
                  <a:srgbClr val="434343"/>
                </a:solidFill>
                <a:latin typeface="Fira Sans Extra Condensed Medium"/>
                <a:ea typeface="Fira Sans Extra Condensed Medium"/>
                <a:cs typeface="Fira Sans Extra Condensed Medium"/>
                <a:sym typeface="Fira Sans Extra Condensed Medium"/>
              </a:defRPr>
            </a:lvl7pPr>
            <a:lvl8pPr lvl="7">
              <a:spcBef>
                <a:spcPts val="0"/>
              </a:spcBef>
              <a:spcAft>
                <a:spcPts val="0"/>
              </a:spcAft>
              <a:buClr>
                <a:srgbClr val="434343"/>
              </a:buClr>
              <a:buSzPts val="2800"/>
              <a:buFont typeface="Fira Sans Extra Condensed Medium"/>
              <a:buNone/>
              <a:defRPr sz="2800">
                <a:solidFill>
                  <a:srgbClr val="434343"/>
                </a:solidFill>
                <a:latin typeface="Fira Sans Extra Condensed Medium"/>
                <a:ea typeface="Fira Sans Extra Condensed Medium"/>
                <a:cs typeface="Fira Sans Extra Condensed Medium"/>
                <a:sym typeface="Fira Sans Extra Condensed Medium"/>
              </a:defRPr>
            </a:lvl8pPr>
            <a:lvl9pPr lvl="8">
              <a:spcBef>
                <a:spcPts val="0"/>
              </a:spcBef>
              <a:spcAft>
                <a:spcPts val="0"/>
              </a:spcAft>
              <a:buClr>
                <a:srgbClr val="434343"/>
              </a:buClr>
              <a:buSzPts val="2800"/>
              <a:buFont typeface="Fira Sans Extra Condensed Medium"/>
              <a:buNone/>
              <a:defRPr sz="2800">
                <a:solidFill>
                  <a:srgbClr val="434343"/>
                </a:solidFill>
                <a:latin typeface="Fira Sans Extra Condensed Medium"/>
                <a:ea typeface="Fira Sans Extra Condensed Medium"/>
                <a:cs typeface="Fira Sans Extra Condensed Medium"/>
                <a:sym typeface="Fira Sans Extra Condensed Medium"/>
              </a:defRPr>
            </a:lvl9pPr>
          </a:lstStyle>
          <a:p>
            <a:endParaRPr/>
          </a:p>
        </p:txBody>
      </p:sp>
      <p:sp>
        <p:nvSpPr>
          <p:cNvPr id="7" name="Google Shape;7;p1"/>
          <p:cNvSpPr txBox="1">
            <a:spLocks noGrp="1"/>
          </p:cNvSpPr>
          <p:nvPr>
            <p:ph type="body" idx="1"/>
          </p:nvPr>
        </p:nvSpPr>
        <p:spPr>
          <a:xfrm>
            <a:off x="947033" y="1536633"/>
            <a:ext cx="10298000" cy="4606000"/>
          </a:xfrm>
          <a:prstGeom prst="rect">
            <a:avLst/>
          </a:prstGeom>
          <a:noFill/>
          <a:ln>
            <a:noFill/>
          </a:ln>
        </p:spPr>
        <p:txBody>
          <a:bodyPr spcFirstLastPara="1" wrap="square" lIns="91425" tIns="91425" rIns="91425" bIns="91425" anchor="t" anchorCtr="0">
            <a:noAutofit/>
          </a:bodyPr>
          <a:lstStyle>
            <a:lvl1pPr marL="457200" lvl="0" indent="-342900">
              <a:lnSpc>
                <a:spcPct val="115000"/>
              </a:lnSpc>
              <a:spcBef>
                <a:spcPts val="0"/>
              </a:spcBef>
              <a:spcAft>
                <a:spcPts val="0"/>
              </a:spcAft>
              <a:buClr>
                <a:srgbClr val="434343"/>
              </a:buClr>
              <a:buSzPts val="1800"/>
              <a:buFont typeface="Roboto"/>
              <a:buChar char="●"/>
              <a:defRPr sz="1800">
                <a:solidFill>
                  <a:srgbClr val="434343"/>
                </a:solidFill>
                <a:latin typeface="Roboto"/>
                <a:ea typeface="Roboto"/>
                <a:cs typeface="Roboto"/>
                <a:sym typeface="Roboto"/>
              </a:defRPr>
            </a:lvl1pPr>
            <a:lvl2pPr marL="914400" lvl="1" indent="-317500">
              <a:lnSpc>
                <a:spcPct val="115000"/>
              </a:lnSpc>
              <a:spcBef>
                <a:spcPts val="1600"/>
              </a:spcBef>
              <a:spcAft>
                <a:spcPts val="0"/>
              </a:spcAft>
              <a:buClr>
                <a:srgbClr val="434343"/>
              </a:buClr>
              <a:buSzPts val="1400"/>
              <a:buFont typeface="Roboto"/>
              <a:buChar char="○"/>
              <a:defRPr>
                <a:solidFill>
                  <a:srgbClr val="434343"/>
                </a:solidFill>
                <a:latin typeface="Roboto"/>
                <a:ea typeface="Roboto"/>
                <a:cs typeface="Roboto"/>
                <a:sym typeface="Roboto"/>
              </a:defRPr>
            </a:lvl2pPr>
            <a:lvl3pPr marL="1371600" lvl="2" indent="-317500">
              <a:lnSpc>
                <a:spcPct val="115000"/>
              </a:lnSpc>
              <a:spcBef>
                <a:spcPts val="1600"/>
              </a:spcBef>
              <a:spcAft>
                <a:spcPts val="0"/>
              </a:spcAft>
              <a:buClr>
                <a:srgbClr val="434343"/>
              </a:buClr>
              <a:buSzPts val="1400"/>
              <a:buFont typeface="Roboto"/>
              <a:buChar char="■"/>
              <a:defRPr>
                <a:solidFill>
                  <a:srgbClr val="434343"/>
                </a:solidFill>
                <a:latin typeface="Roboto"/>
                <a:ea typeface="Roboto"/>
                <a:cs typeface="Roboto"/>
                <a:sym typeface="Roboto"/>
              </a:defRPr>
            </a:lvl3pPr>
            <a:lvl4pPr marL="1828800" lvl="3" indent="-317500">
              <a:lnSpc>
                <a:spcPct val="115000"/>
              </a:lnSpc>
              <a:spcBef>
                <a:spcPts val="1600"/>
              </a:spcBef>
              <a:spcAft>
                <a:spcPts val="0"/>
              </a:spcAft>
              <a:buClr>
                <a:srgbClr val="434343"/>
              </a:buClr>
              <a:buSzPts val="1400"/>
              <a:buFont typeface="Roboto"/>
              <a:buChar char="●"/>
              <a:defRPr>
                <a:solidFill>
                  <a:srgbClr val="434343"/>
                </a:solidFill>
                <a:latin typeface="Roboto"/>
                <a:ea typeface="Roboto"/>
                <a:cs typeface="Roboto"/>
                <a:sym typeface="Roboto"/>
              </a:defRPr>
            </a:lvl4pPr>
            <a:lvl5pPr marL="2286000" lvl="4" indent="-317500">
              <a:lnSpc>
                <a:spcPct val="115000"/>
              </a:lnSpc>
              <a:spcBef>
                <a:spcPts val="1600"/>
              </a:spcBef>
              <a:spcAft>
                <a:spcPts val="0"/>
              </a:spcAft>
              <a:buClr>
                <a:srgbClr val="434343"/>
              </a:buClr>
              <a:buSzPts val="1400"/>
              <a:buFont typeface="Roboto"/>
              <a:buChar char="○"/>
              <a:defRPr>
                <a:solidFill>
                  <a:srgbClr val="434343"/>
                </a:solidFill>
                <a:latin typeface="Roboto"/>
                <a:ea typeface="Roboto"/>
                <a:cs typeface="Roboto"/>
                <a:sym typeface="Roboto"/>
              </a:defRPr>
            </a:lvl5pPr>
            <a:lvl6pPr marL="2743200" lvl="5" indent="-317500">
              <a:lnSpc>
                <a:spcPct val="115000"/>
              </a:lnSpc>
              <a:spcBef>
                <a:spcPts val="1600"/>
              </a:spcBef>
              <a:spcAft>
                <a:spcPts val="0"/>
              </a:spcAft>
              <a:buClr>
                <a:srgbClr val="434343"/>
              </a:buClr>
              <a:buSzPts val="1400"/>
              <a:buFont typeface="Roboto"/>
              <a:buChar char="■"/>
              <a:defRPr>
                <a:solidFill>
                  <a:srgbClr val="434343"/>
                </a:solidFill>
                <a:latin typeface="Roboto"/>
                <a:ea typeface="Roboto"/>
                <a:cs typeface="Roboto"/>
                <a:sym typeface="Roboto"/>
              </a:defRPr>
            </a:lvl6pPr>
            <a:lvl7pPr marL="3200400" lvl="6" indent="-317500">
              <a:lnSpc>
                <a:spcPct val="115000"/>
              </a:lnSpc>
              <a:spcBef>
                <a:spcPts val="1600"/>
              </a:spcBef>
              <a:spcAft>
                <a:spcPts val="0"/>
              </a:spcAft>
              <a:buClr>
                <a:srgbClr val="434343"/>
              </a:buClr>
              <a:buSzPts val="1400"/>
              <a:buFont typeface="Roboto"/>
              <a:buChar char="●"/>
              <a:defRPr>
                <a:solidFill>
                  <a:srgbClr val="434343"/>
                </a:solidFill>
                <a:latin typeface="Roboto"/>
                <a:ea typeface="Roboto"/>
                <a:cs typeface="Roboto"/>
                <a:sym typeface="Roboto"/>
              </a:defRPr>
            </a:lvl7pPr>
            <a:lvl8pPr marL="3657600" lvl="7" indent="-317500">
              <a:lnSpc>
                <a:spcPct val="115000"/>
              </a:lnSpc>
              <a:spcBef>
                <a:spcPts val="1600"/>
              </a:spcBef>
              <a:spcAft>
                <a:spcPts val="0"/>
              </a:spcAft>
              <a:buClr>
                <a:srgbClr val="434343"/>
              </a:buClr>
              <a:buSzPts val="1400"/>
              <a:buFont typeface="Roboto"/>
              <a:buChar char="○"/>
              <a:defRPr>
                <a:solidFill>
                  <a:srgbClr val="434343"/>
                </a:solidFill>
                <a:latin typeface="Roboto"/>
                <a:ea typeface="Roboto"/>
                <a:cs typeface="Roboto"/>
                <a:sym typeface="Roboto"/>
              </a:defRPr>
            </a:lvl8pPr>
            <a:lvl9pPr marL="4114800" lvl="8" indent="-317500">
              <a:lnSpc>
                <a:spcPct val="115000"/>
              </a:lnSpc>
              <a:spcBef>
                <a:spcPts val="1600"/>
              </a:spcBef>
              <a:spcAft>
                <a:spcPts val="1600"/>
              </a:spcAft>
              <a:buClr>
                <a:srgbClr val="434343"/>
              </a:buClr>
              <a:buSzPts val="1400"/>
              <a:buFont typeface="Roboto"/>
              <a:buChar char="■"/>
              <a:defRPr>
                <a:solidFill>
                  <a:srgbClr val="434343"/>
                </a:solidFill>
                <a:latin typeface="Roboto"/>
                <a:ea typeface="Roboto"/>
                <a:cs typeface="Roboto"/>
                <a:sym typeface="Roboto"/>
              </a:defRPr>
            </a:lvl9pPr>
          </a:lstStyle>
          <a:p>
            <a:endParaRPr/>
          </a:p>
        </p:txBody>
      </p:sp>
      <p:sp>
        <p:nvSpPr>
          <p:cNvPr id="3" name="TextBox 2">
            <a:extLst>
              <a:ext uri="{FF2B5EF4-FFF2-40B4-BE49-F238E27FC236}">
                <a16:creationId xmlns:a16="http://schemas.microsoft.com/office/drawing/2014/main" id="{DB509954-3844-2780-BB1A-EEB5E0999FEC}"/>
              </a:ext>
            </a:extLst>
          </p:cNvPr>
          <p:cNvSpPr txBox="1"/>
          <p:nvPr>
            <p:extLst>
              <p:ext uri="{1162E1C5-73C7-4A58-AE30-91384D911F3F}">
                <p184:classification xmlns:p184="http://schemas.microsoft.com/office/powerpoint/2018/4/main" val="ftr"/>
              </p:ext>
            </p:extLst>
          </p:nvPr>
        </p:nvSpPr>
        <p:spPr>
          <a:xfrm>
            <a:off x="0" y="6720840"/>
            <a:ext cx="6127750" cy="137160"/>
          </a:xfrm>
          <a:prstGeom prst="rect">
            <a:avLst/>
          </a:prstGeom>
        </p:spPr>
        <p:txBody>
          <a:bodyPr horzOverflow="overflow" lIns="0" tIns="0" rIns="0" bIns="0">
            <a:spAutoFit/>
          </a:bodyPr>
          <a:lstStyle/>
          <a:p>
            <a:pPr algn="l"/>
            <a:r>
              <a:rPr lang="en-US" sz="900">
                <a:solidFill>
                  <a:srgbClr val="000000"/>
                </a:solidFill>
                <a:latin typeface="Calibri" panose="020F0502020204030204" pitchFamily="34" charset="0"/>
                <a:cs typeface="Calibri" panose="020F0502020204030204" pitchFamily="34" charset="0"/>
              </a:rPr>
              <a:t>INTERNAL. This information is accessible to ADB Management and staff. It may be shared outside ADB with appropriate permission.</a:t>
            </a:r>
          </a:p>
        </p:txBody>
      </p:sp>
    </p:spTree>
    <p:extLst>
      <p:ext uri="{BB962C8B-B14F-4D97-AF65-F5344CB8AC3E}">
        <p14:creationId xmlns:p14="http://schemas.microsoft.com/office/powerpoint/2010/main" val="296675190"/>
      </p:ext>
    </p:extLst>
  </p:cSld>
  <p:clrMap bg1="lt1" tx1="dk1" bg2="dk2" tx2="lt2" accent1="accent1" accent2="accent2" accent3="accent3" accent4="accent4" accent5="accent5" accent6="accent6" hlink="hlink" folHlink="folHlink"/>
  <p:sldLayoutIdLst>
    <p:sldLayoutId id="2147483734" r:id="rId1"/>
    <p:sldLayoutId id="2147483735" r:id="rId2"/>
    <p:sldLayoutId id="2147483736" r:id="rId3"/>
    <p:sldLayoutId id="2147483737" r:id="rId4"/>
    <p:sldLayoutId id="2147483738" r:id="rId5"/>
    <p:sldLayoutId id="2147483739" r:id="rId6"/>
    <p:sldLayoutId id="2147483740" r:id="rId7"/>
    <p:sldLayoutId id="2147483741" r:id="rId8"/>
    <p:sldLayoutId id="2147483742" r:id="rId9"/>
    <p:sldLayoutId id="2147483743" r:id="rId10"/>
    <p:sldLayoutId id="2147483744"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7.jpeg"/><Relationship Id="rId4" Type="http://schemas.openxmlformats.org/officeDocument/2006/relationships/image" Target="../media/image6.png"/></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3.xml"/><Relationship Id="rId1" Type="http://schemas.openxmlformats.org/officeDocument/2006/relationships/themeOverride" Target="../theme/themeOverride1.xml"/></Relationships>
</file>

<file path=ppt/slides/_rels/slide2.xml.rels><?xml version="1.0" encoding="UTF-8" standalone="yes"?>
<Relationships xmlns="http://schemas.openxmlformats.org/package/2006/relationships"><Relationship Id="rId8" Type="http://schemas.openxmlformats.org/officeDocument/2006/relationships/chart" Target="../charts/chart3.xml"/><Relationship Id="rId3" Type="http://schemas.openxmlformats.org/officeDocument/2006/relationships/tags" Target="../tags/tag3.xml"/><Relationship Id="rId7" Type="http://schemas.openxmlformats.org/officeDocument/2006/relationships/chart" Target="../charts/chart2.xml"/><Relationship Id="rId2" Type="http://schemas.openxmlformats.org/officeDocument/2006/relationships/tags" Target="../tags/tag2.xml"/><Relationship Id="rId1" Type="http://schemas.openxmlformats.org/officeDocument/2006/relationships/tags" Target="../tags/tag1.xml"/><Relationship Id="rId6" Type="http://schemas.openxmlformats.org/officeDocument/2006/relationships/chart" Target="../charts/chart1.xml"/><Relationship Id="rId5" Type="http://schemas.openxmlformats.org/officeDocument/2006/relationships/notesSlide" Target="../notesSlides/notesSlide2.xml"/><Relationship Id="rId4"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3.xml"/><Relationship Id="rId1" Type="http://schemas.openxmlformats.org/officeDocument/2006/relationships/slideLayout" Target="../slideLayouts/slideLayout2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4.xml.rels><?xml version="1.0" encoding="UTF-8" standalone="yes"?>
<Relationships xmlns="http://schemas.openxmlformats.org/package/2006/relationships"><Relationship Id="rId8" Type="http://schemas.openxmlformats.org/officeDocument/2006/relationships/chart" Target="../charts/chart6.xml"/><Relationship Id="rId3" Type="http://schemas.openxmlformats.org/officeDocument/2006/relationships/tags" Target="../tags/tag6.xml"/><Relationship Id="rId7" Type="http://schemas.openxmlformats.org/officeDocument/2006/relationships/chart" Target="../charts/chart5.xml"/><Relationship Id="rId2" Type="http://schemas.openxmlformats.org/officeDocument/2006/relationships/tags" Target="../tags/tag5.xml"/><Relationship Id="rId1" Type="http://schemas.openxmlformats.org/officeDocument/2006/relationships/tags" Target="../tags/tag4.xml"/><Relationship Id="rId6" Type="http://schemas.openxmlformats.org/officeDocument/2006/relationships/chart" Target="../charts/chart4.xml"/><Relationship Id="rId5" Type="http://schemas.openxmlformats.org/officeDocument/2006/relationships/notesSlide" Target="../notesSlides/notesSlide4.xml"/><Relationship Id="rId4"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8" Type="http://schemas.openxmlformats.org/officeDocument/2006/relationships/chart" Target="../charts/chart9.xml"/><Relationship Id="rId3" Type="http://schemas.openxmlformats.org/officeDocument/2006/relationships/tags" Target="../tags/tag9.xml"/><Relationship Id="rId7" Type="http://schemas.openxmlformats.org/officeDocument/2006/relationships/chart" Target="../charts/chart8.xml"/><Relationship Id="rId2" Type="http://schemas.openxmlformats.org/officeDocument/2006/relationships/tags" Target="../tags/tag8.xml"/><Relationship Id="rId1" Type="http://schemas.openxmlformats.org/officeDocument/2006/relationships/tags" Target="../tags/tag7.xml"/><Relationship Id="rId6" Type="http://schemas.openxmlformats.org/officeDocument/2006/relationships/chart" Target="../charts/chart7.xml"/><Relationship Id="rId5" Type="http://schemas.openxmlformats.org/officeDocument/2006/relationships/notesSlide" Target="../notesSlides/notesSlide5.xml"/><Relationship Id="rId4"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8.xml"/><Relationship Id="rId2" Type="http://schemas.openxmlformats.org/officeDocument/2006/relationships/tags" Target="../tags/tag11.xml"/><Relationship Id="rId1" Type="http://schemas.openxmlformats.org/officeDocument/2006/relationships/tags" Target="../tags/tag10.xml"/><Relationship Id="rId6" Type="http://schemas.openxmlformats.org/officeDocument/2006/relationships/chart" Target="../charts/chart11.xml"/><Relationship Id="rId5" Type="http://schemas.openxmlformats.org/officeDocument/2006/relationships/chart" Target="../charts/chart10.xml"/><Relationship Id="rId4"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8.xml"/><Relationship Id="rId2" Type="http://schemas.openxmlformats.org/officeDocument/2006/relationships/tags" Target="../tags/tag13.xml"/><Relationship Id="rId1" Type="http://schemas.openxmlformats.org/officeDocument/2006/relationships/tags" Target="../tags/tag12.xml"/><Relationship Id="rId6" Type="http://schemas.openxmlformats.org/officeDocument/2006/relationships/chart" Target="../charts/chart13.xml"/><Relationship Id="rId5" Type="http://schemas.openxmlformats.org/officeDocument/2006/relationships/chart" Target="../charts/chart12.xml"/><Relationship Id="rId4"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8.xml"/><Relationship Id="rId1" Type="http://schemas.openxmlformats.org/officeDocument/2006/relationships/slideLayout" Target="../slideLayouts/slideLayout27.xml"/><Relationship Id="rId4" Type="http://schemas.openxmlformats.org/officeDocument/2006/relationships/image" Target="../media/image9.svg"/></Relationships>
</file>

<file path=ppt/slides/_rels/slide9.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9.xml"/><Relationship Id="rId1" Type="http://schemas.openxmlformats.org/officeDocument/2006/relationships/slideLayout" Target="../slideLayouts/slideLayout8.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5FB5C5-1E1D-4E7D-AE8E-A92A3D7379D0}"/>
              </a:ext>
            </a:extLst>
          </p:cNvPr>
          <p:cNvSpPr>
            <a:spLocks noGrp="1"/>
          </p:cNvSpPr>
          <p:nvPr>
            <p:ph type="ctrTitle"/>
          </p:nvPr>
        </p:nvSpPr>
        <p:spPr>
          <a:xfrm>
            <a:off x="5555961" y="2504048"/>
            <a:ext cx="6083731" cy="1688123"/>
          </a:xfrm>
        </p:spPr>
        <p:txBody>
          <a:bodyPr>
            <a:normAutofit fontScale="90000"/>
          </a:bodyPr>
          <a:lstStyle/>
          <a:p>
            <a:r>
              <a:rPr lang="en-US" dirty="0"/>
              <a:t>CAREC </a:t>
            </a:r>
            <a:br>
              <a:rPr lang="en-US" dirty="0"/>
            </a:br>
            <a:br>
              <a:rPr lang="en-US" dirty="0"/>
            </a:br>
            <a:r>
              <a:rPr lang="en-US" dirty="0"/>
              <a:t>Spillovers from the War in Ukraine and Global Monetary Tightening</a:t>
            </a:r>
          </a:p>
        </p:txBody>
      </p:sp>
      <p:sp>
        <p:nvSpPr>
          <p:cNvPr id="3" name="Subtitle 2">
            <a:extLst>
              <a:ext uri="{FF2B5EF4-FFF2-40B4-BE49-F238E27FC236}">
                <a16:creationId xmlns:a16="http://schemas.microsoft.com/office/drawing/2014/main" id="{96F77D18-5D84-491A-8270-2963607CF21C}"/>
              </a:ext>
            </a:extLst>
          </p:cNvPr>
          <p:cNvSpPr>
            <a:spLocks noGrp="1"/>
          </p:cNvSpPr>
          <p:nvPr>
            <p:ph type="subTitle" idx="1"/>
          </p:nvPr>
        </p:nvSpPr>
        <p:spPr>
          <a:xfrm>
            <a:off x="5584096" y="4546676"/>
            <a:ext cx="5515285" cy="465226"/>
          </a:xfrm>
        </p:spPr>
        <p:txBody>
          <a:bodyPr/>
          <a:lstStyle/>
          <a:p>
            <a:r>
              <a:rPr lang="en-US" dirty="0"/>
              <a:t>OCTOBER 4, 2022</a:t>
            </a:r>
          </a:p>
        </p:txBody>
      </p:sp>
      <p:sp>
        <p:nvSpPr>
          <p:cNvPr id="10" name="Text Placeholder 9">
            <a:extLst>
              <a:ext uri="{FF2B5EF4-FFF2-40B4-BE49-F238E27FC236}">
                <a16:creationId xmlns:a16="http://schemas.microsoft.com/office/drawing/2014/main" id="{C133106C-0DD1-415A-AA8F-4E530E2338C9}"/>
              </a:ext>
            </a:extLst>
          </p:cNvPr>
          <p:cNvSpPr>
            <a:spLocks noGrp="1"/>
          </p:cNvSpPr>
          <p:nvPr>
            <p:ph type="body" sz="quarter" idx="10"/>
          </p:nvPr>
        </p:nvSpPr>
        <p:spPr>
          <a:xfrm>
            <a:off x="5555960" y="4879731"/>
            <a:ext cx="5515285" cy="1213338"/>
          </a:xfrm>
        </p:spPr>
        <p:txBody>
          <a:bodyPr/>
          <a:lstStyle/>
          <a:p>
            <a:r>
              <a:rPr lang="en-US" b="1" dirty="0"/>
              <a:t>Subir Lall</a:t>
            </a:r>
          </a:p>
          <a:p>
            <a:r>
              <a:rPr lang="en-US" dirty="0"/>
              <a:t>Deputy Director</a:t>
            </a:r>
          </a:p>
          <a:p>
            <a:r>
              <a:rPr lang="en-US" dirty="0"/>
              <a:t>Middle East and Central Asia Department</a:t>
            </a:r>
          </a:p>
        </p:txBody>
      </p:sp>
      <p:sp>
        <p:nvSpPr>
          <p:cNvPr id="4" name="TextBox 3">
            <a:extLst>
              <a:ext uri="{FF2B5EF4-FFF2-40B4-BE49-F238E27FC236}">
                <a16:creationId xmlns:a16="http://schemas.microsoft.com/office/drawing/2014/main" id="{20F7E8C7-2CA0-4352-AFC8-B8892ABD64C1}"/>
              </a:ext>
            </a:extLst>
          </p:cNvPr>
          <p:cNvSpPr txBox="1"/>
          <p:nvPr/>
        </p:nvSpPr>
        <p:spPr>
          <a:xfrm>
            <a:off x="495663" y="3014843"/>
            <a:ext cx="3910450" cy="369332"/>
          </a:xfrm>
          <a:prstGeom prst="rect">
            <a:avLst/>
          </a:prstGeom>
          <a:noFill/>
        </p:spPr>
        <p:txBody>
          <a:bodyPr wrap="square" rtlCol="0">
            <a:spAutoFit/>
          </a:bodyPr>
          <a:lstStyle/>
          <a:p>
            <a:pPr algn="ctr"/>
            <a:r>
              <a:rPr lang="en-US"/>
              <a:t>Placeholder for images</a:t>
            </a:r>
          </a:p>
        </p:txBody>
      </p:sp>
      <p:sp>
        <p:nvSpPr>
          <p:cNvPr id="5" name="TextBox 4">
            <a:extLst>
              <a:ext uri="{FF2B5EF4-FFF2-40B4-BE49-F238E27FC236}">
                <a16:creationId xmlns:a16="http://schemas.microsoft.com/office/drawing/2014/main" id="{773BE9F4-1BD4-4E91-8B1D-5D68839C75C1}"/>
              </a:ext>
            </a:extLst>
          </p:cNvPr>
          <p:cNvSpPr txBox="1"/>
          <p:nvPr/>
        </p:nvSpPr>
        <p:spPr>
          <a:xfrm>
            <a:off x="9363075" y="228600"/>
            <a:ext cx="3152775" cy="323165"/>
          </a:xfrm>
          <a:prstGeom prst="rect">
            <a:avLst/>
          </a:prstGeom>
          <a:noFill/>
        </p:spPr>
        <p:txBody>
          <a:bodyPr wrap="square" lIns="91440" tIns="45720" rIns="91440" bIns="45720" rtlCol="0" anchor="t">
            <a:spAutoFit/>
          </a:bodyPr>
          <a:lstStyle/>
          <a:p>
            <a:endParaRPr lang="en-US" sz="1500" dirty="0">
              <a:solidFill>
                <a:schemeClr val="bg1">
                  <a:lumMod val="50000"/>
                </a:schemeClr>
              </a:solidFill>
              <a:cs typeface="Arial"/>
            </a:endParaRPr>
          </a:p>
        </p:txBody>
      </p:sp>
      <p:pic>
        <p:nvPicPr>
          <p:cNvPr id="1034" name="Picture 10" descr="5 minute guide to Bukhara: Sufi saints and echoes of Persia in Uzbekistan’s historic heart ">
            <a:extLst>
              <a:ext uri="{FF2B5EF4-FFF2-40B4-BE49-F238E27FC236}">
                <a16:creationId xmlns:a16="http://schemas.microsoft.com/office/drawing/2014/main" id="{85FFC025-D35E-4F84-A8E1-9DDE61E46DC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 y="1"/>
            <a:ext cx="4631634" cy="2307102"/>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The impact of Covid-19 crisis in Georgia | by International Monetary Fund">
            <a:extLst>
              <a:ext uri="{FF2B5EF4-FFF2-40B4-BE49-F238E27FC236}">
                <a16:creationId xmlns:a16="http://schemas.microsoft.com/office/drawing/2014/main" id="{029E5CA2-7FD3-410E-AD60-2513BA12F14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4528457"/>
            <a:ext cx="4644571" cy="2329542"/>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7" descr="A picture containing indoor, marketplace, ceiling, scene&#10;&#10;Description automatically generated">
            <a:extLst>
              <a:ext uri="{FF2B5EF4-FFF2-40B4-BE49-F238E27FC236}">
                <a16:creationId xmlns:a16="http://schemas.microsoft.com/office/drawing/2014/main" id="{6843B85A-97CE-4D2E-8821-AA9AA40A269F}"/>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 y="2293258"/>
            <a:ext cx="4644570" cy="2235200"/>
          </a:xfrm>
          <a:prstGeom prst="rect">
            <a:avLst/>
          </a:prstGeom>
        </p:spPr>
      </p:pic>
    </p:spTree>
    <p:extLst>
      <p:ext uri="{BB962C8B-B14F-4D97-AF65-F5344CB8AC3E}">
        <p14:creationId xmlns:p14="http://schemas.microsoft.com/office/powerpoint/2010/main" val="3751815986"/>
      </p:ext>
    </p:extLst>
  </p:cSld>
  <p:clrMapOvr>
    <a:masterClrMapping/>
  </p:clrMapOvr>
  <p:transition>
    <p:fade/>
  </p:transition>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7137F5-88FB-4198-A2CD-EBBED06E870F}"/>
              </a:ext>
            </a:extLst>
          </p:cNvPr>
          <p:cNvSpPr>
            <a:spLocks noGrp="1"/>
          </p:cNvSpPr>
          <p:nvPr>
            <p:ph type="title"/>
          </p:nvPr>
        </p:nvSpPr>
        <p:spPr/>
        <p:txBody>
          <a:bodyPr>
            <a:normAutofit/>
          </a:bodyPr>
          <a:lstStyle/>
          <a:p>
            <a:pPr>
              <a:spcBef>
                <a:spcPts val="422"/>
              </a:spcBef>
              <a:spcAft>
                <a:spcPts val="844"/>
              </a:spcAft>
            </a:pPr>
            <a:r>
              <a:rPr lang="en-US" altLang="en-US" sz="3200">
                <a:latin typeface="Arial Black" panose="020B0A04020102020204" pitchFamily="34" charset="0"/>
                <a:ea typeface="Segoe UI" panose="020B0502040204020203" pitchFamily="34" charset="0"/>
                <a:cs typeface="Segoe UI" panose="020B0502040204020203" pitchFamily="34" charset="0"/>
              </a:rPr>
              <a:t>Thank you</a:t>
            </a:r>
          </a:p>
        </p:txBody>
      </p:sp>
    </p:spTree>
    <p:extLst>
      <p:ext uri="{BB962C8B-B14F-4D97-AF65-F5344CB8AC3E}">
        <p14:creationId xmlns:p14="http://schemas.microsoft.com/office/powerpoint/2010/main" val="1909282488"/>
      </p:ext>
    </p:extLst>
  </p:cSld>
  <p:clrMapOvr>
    <a:overrideClrMapping bg1="lt1" tx1="dk1" bg2="lt2" tx2="dk2" accent1="accent1" accent2="accent2" accent3="accent3" accent4="accent4" accent5="accent5" accent6="accent6" hlink="hlink" folHlink="folHlink"/>
  </p:clrMapOvr>
  <p:transition>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98E6DF-D65D-44F0-8ECB-6F7082E48CF9}"/>
              </a:ext>
            </a:extLst>
          </p:cNvPr>
          <p:cNvSpPr>
            <a:spLocks noGrp="1"/>
          </p:cNvSpPr>
          <p:nvPr>
            <p:ph type="title"/>
          </p:nvPr>
        </p:nvSpPr>
        <p:spPr>
          <a:xfrm>
            <a:off x="734754" y="339263"/>
            <a:ext cx="11457246" cy="494866"/>
          </a:xfrm>
        </p:spPr>
        <p:txBody>
          <a:bodyPr>
            <a:normAutofit/>
          </a:bodyPr>
          <a:lstStyle/>
          <a:p>
            <a:r>
              <a:rPr lang="en-US" sz="2000" b="1" i="0" dirty="0">
                <a:solidFill>
                  <a:srgbClr val="004C97"/>
                </a:solidFill>
                <a:effectLst/>
                <a:latin typeface="Arial Black" panose="020B0A04020102020204" pitchFamily="34" charset="0"/>
              </a:rPr>
              <a:t>Pre-war: Economic recovery gained momentum despite challenges</a:t>
            </a:r>
            <a:endParaRPr lang="en-US" sz="2000" dirty="0">
              <a:latin typeface="Segoe UI"/>
              <a:cs typeface="Segoe UI"/>
            </a:endParaRPr>
          </a:p>
        </p:txBody>
      </p:sp>
      <p:sp>
        <p:nvSpPr>
          <p:cNvPr id="20" name="AutoShape 5">
            <a:extLst>
              <a:ext uri="{FF2B5EF4-FFF2-40B4-BE49-F238E27FC236}">
                <a16:creationId xmlns:a16="http://schemas.microsoft.com/office/drawing/2014/main" id="{F0B66D33-090D-4BB7-A65D-143C41548264}"/>
              </a:ext>
            </a:extLst>
          </p:cNvPr>
          <p:cNvSpPr>
            <a:spLocks noChangeArrowheads="1"/>
          </p:cNvSpPr>
          <p:nvPr>
            <p:custDataLst>
              <p:tags r:id="rId1"/>
            </p:custDataLst>
          </p:nvPr>
        </p:nvSpPr>
        <p:spPr bwMode="auto">
          <a:xfrm rot="5400000">
            <a:off x="1958027" y="-520592"/>
            <a:ext cx="494868" cy="3657600"/>
          </a:xfrm>
          <a:prstGeom prst="homePlate">
            <a:avLst>
              <a:gd name="adj" fmla="val 17185"/>
            </a:avLst>
          </a:prstGeom>
          <a:solidFill>
            <a:srgbClr val="004C97"/>
          </a:solidFill>
          <a:ln>
            <a:noFill/>
          </a:ln>
        </p:spPr>
        <p:txBody>
          <a:bodyPr rot="10800000" vert="eaVert" lIns="0" tIns="0" rIns="0" bIns="0" anchor="ctr"/>
          <a:lstStyle>
            <a:lvl1pPr>
              <a:defRPr sz="2400">
                <a:solidFill>
                  <a:schemeClr val="tx1"/>
                </a:solidFill>
                <a:latin typeface="Book Antiqua" panose="02040602050305030304" pitchFamily="18" charset="0"/>
              </a:defRPr>
            </a:lvl1pPr>
            <a:lvl2pPr marL="742950" indent="-285750">
              <a:defRPr sz="2400">
                <a:solidFill>
                  <a:schemeClr val="tx1"/>
                </a:solidFill>
                <a:latin typeface="Book Antiqua" panose="02040602050305030304" pitchFamily="18" charset="0"/>
              </a:defRPr>
            </a:lvl2pPr>
            <a:lvl3pPr marL="1143000" indent="-228600">
              <a:defRPr sz="2400">
                <a:solidFill>
                  <a:schemeClr val="tx1"/>
                </a:solidFill>
                <a:latin typeface="Book Antiqua" panose="02040602050305030304" pitchFamily="18" charset="0"/>
              </a:defRPr>
            </a:lvl3pPr>
            <a:lvl4pPr marL="1600200" indent="-228600">
              <a:defRPr sz="2400">
                <a:solidFill>
                  <a:schemeClr val="tx1"/>
                </a:solidFill>
                <a:latin typeface="Book Antiqua" panose="02040602050305030304" pitchFamily="18" charset="0"/>
              </a:defRPr>
            </a:lvl4pPr>
            <a:lvl5pPr marL="2057400" indent="-228600">
              <a:defRPr sz="2400">
                <a:solidFill>
                  <a:schemeClr val="tx1"/>
                </a:solidFill>
                <a:latin typeface="Book Antiqua" panose="02040602050305030304" pitchFamily="18" charset="0"/>
              </a:defRPr>
            </a:lvl5pPr>
            <a:lvl6pPr marL="2514600" indent="-228600" eaLnBrk="0" fontAlgn="base" hangingPunct="0">
              <a:spcBef>
                <a:spcPct val="0"/>
              </a:spcBef>
              <a:spcAft>
                <a:spcPct val="0"/>
              </a:spcAft>
              <a:defRPr sz="2400">
                <a:solidFill>
                  <a:schemeClr val="tx1"/>
                </a:solidFill>
                <a:latin typeface="Book Antiqua" panose="02040602050305030304" pitchFamily="18" charset="0"/>
              </a:defRPr>
            </a:lvl6pPr>
            <a:lvl7pPr marL="2971800" indent="-228600" eaLnBrk="0" fontAlgn="base" hangingPunct="0">
              <a:spcBef>
                <a:spcPct val="0"/>
              </a:spcBef>
              <a:spcAft>
                <a:spcPct val="0"/>
              </a:spcAft>
              <a:defRPr sz="2400">
                <a:solidFill>
                  <a:schemeClr val="tx1"/>
                </a:solidFill>
                <a:latin typeface="Book Antiqua" panose="02040602050305030304" pitchFamily="18" charset="0"/>
              </a:defRPr>
            </a:lvl7pPr>
            <a:lvl8pPr marL="3429000" indent="-228600" eaLnBrk="0" fontAlgn="base" hangingPunct="0">
              <a:spcBef>
                <a:spcPct val="0"/>
              </a:spcBef>
              <a:spcAft>
                <a:spcPct val="0"/>
              </a:spcAft>
              <a:defRPr sz="2400">
                <a:solidFill>
                  <a:schemeClr val="tx1"/>
                </a:solidFill>
                <a:latin typeface="Book Antiqua" panose="02040602050305030304" pitchFamily="18" charset="0"/>
              </a:defRPr>
            </a:lvl8pPr>
            <a:lvl9pPr marL="3886200" indent="-228600" eaLnBrk="0" fontAlgn="base" hangingPunct="0">
              <a:spcBef>
                <a:spcPct val="0"/>
              </a:spcBef>
              <a:spcAft>
                <a:spcPct val="0"/>
              </a:spcAft>
              <a:defRPr sz="2400">
                <a:solidFill>
                  <a:schemeClr val="tx1"/>
                </a:solidFill>
                <a:latin typeface="Book Antiqua" panose="02040602050305030304" pitchFamily="18" charset="0"/>
              </a:defRPr>
            </a:lvl9pPr>
          </a:lstStyle>
          <a:p>
            <a:pPr marL="0" marR="0" lvl="0" indent="0" algn="ctr" defTabSz="642915" rtl="0" eaLnBrk="0" fontAlgn="base" latinLnBrk="0" hangingPunct="0">
              <a:lnSpc>
                <a:spcPct val="100000"/>
              </a:lnSpc>
              <a:spcBef>
                <a:spcPct val="0"/>
              </a:spcBef>
              <a:spcAft>
                <a:spcPct val="0"/>
              </a:spcAft>
              <a:buClrTx/>
              <a:buSzTx/>
              <a:buFontTx/>
              <a:buNone/>
              <a:tabLst/>
              <a:defRPr/>
            </a:pPr>
            <a:r>
              <a:rPr kumimoji="0" lang="en-US" sz="1300" b="1" i="0" u="none" strike="noStrike" kern="1200" cap="none" spc="0" normalizeH="0" baseline="0" noProof="0" dirty="0">
                <a:ln>
                  <a:noFill/>
                </a:ln>
                <a:solidFill>
                  <a:srgbClr val="FEFEFE"/>
                </a:solidFill>
                <a:effectLst/>
                <a:uLnTx/>
                <a:uFillTx/>
                <a:latin typeface="Arial" panose="020B0604020202020204"/>
                <a:ea typeface="+mn-ea"/>
                <a:cs typeface="Arial" panose="020B0604020202020204" pitchFamily="34" charset="0"/>
                <a:sym typeface="Gill Sans"/>
              </a:rPr>
              <a:t>Growth surprised on the upside in </a:t>
            </a:r>
            <a:r>
              <a:rPr lang="en-US" sz="1300" b="1" dirty="0">
                <a:solidFill>
                  <a:srgbClr val="FEFEFE"/>
                </a:solidFill>
                <a:latin typeface="Arial" panose="020B0604020202020204"/>
                <a:cs typeface="Arial" panose="020B0604020202020204" pitchFamily="34" charset="0"/>
                <a:sym typeface="Gill Sans"/>
              </a:rPr>
              <a:t>the</a:t>
            </a:r>
            <a:r>
              <a:rPr kumimoji="0" lang="en-US" sz="1300" b="1" i="0" u="none" strike="noStrike" kern="1200" cap="none" spc="0" normalizeH="0" baseline="0" noProof="0" dirty="0">
                <a:ln>
                  <a:noFill/>
                </a:ln>
                <a:solidFill>
                  <a:srgbClr val="FEFEFE"/>
                </a:solidFill>
                <a:effectLst/>
                <a:uLnTx/>
                <a:uFillTx/>
                <a:latin typeface="Arial" panose="020B0604020202020204"/>
                <a:ea typeface="+mn-ea"/>
                <a:cs typeface="Arial" panose="020B0604020202020204" pitchFamily="34" charset="0"/>
                <a:sym typeface="Gill Sans"/>
              </a:rPr>
              <a:t> CCA</a:t>
            </a:r>
            <a:endParaRPr kumimoji="0" lang="en-US" sz="1300" b="1" i="0" u="none" strike="noStrike" kern="1200" cap="none" spc="0" normalizeH="0" baseline="0" noProof="0" dirty="0">
              <a:ln>
                <a:noFill/>
              </a:ln>
              <a:solidFill>
                <a:schemeClr val="bg1"/>
              </a:solidFill>
              <a:effectLst/>
              <a:uLnTx/>
              <a:uFillTx/>
              <a:latin typeface="Arial" panose="020B0604020202020204"/>
              <a:ea typeface="+mn-ea"/>
              <a:cs typeface="+mn-cs"/>
              <a:sym typeface="Gill Sans"/>
            </a:endParaRPr>
          </a:p>
        </p:txBody>
      </p:sp>
      <p:sp>
        <p:nvSpPr>
          <p:cNvPr id="30" name="TextBox 1">
            <a:extLst>
              <a:ext uri="{FF2B5EF4-FFF2-40B4-BE49-F238E27FC236}">
                <a16:creationId xmlns:a16="http://schemas.microsoft.com/office/drawing/2014/main" id="{21DC8234-9312-4835-9E3F-D4E102A8C582}"/>
              </a:ext>
            </a:extLst>
          </p:cNvPr>
          <p:cNvSpPr txBox="1"/>
          <p:nvPr/>
        </p:nvSpPr>
        <p:spPr>
          <a:xfrm>
            <a:off x="588044" y="5652739"/>
            <a:ext cx="2288931" cy="229301"/>
          </a:xfrm>
          <a:prstGeom prst="rect">
            <a:avLst/>
          </a:prstGeom>
          <a:solidFill>
            <a:sysClr val="window" lastClr="FFFFFF"/>
          </a:solidFill>
        </p:spPr>
        <p:txBody>
          <a:bodyPr vert="horz"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700" dirty="0">
                <a:solidFill>
                  <a:srgbClr val="000000"/>
                </a:solidFill>
                <a:latin typeface="+mj-lt"/>
                <a:cs typeface="Arial" panose="020B0604020202020204" pitchFamily="34" charset="0"/>
              </a:rPr>
              <a:t>Sources: IMF WEO; and IMF staff calculations. </a:t>
            </a:r>
            <a:endParaRPr lang="en-US" sz="700" baseline="0" dirty="0">
              <a:solidFill>
                <a:srgbClr val="000000"/>
              </a:solidFill>
              <a:latin typeface="+mj-lt"/>
              <a:cs typeface="Arial" panose="020B0604020202020204" pitchFamily="34" charset="0"/>
            </a:endParaRPr>
          </a:p>
        </p:txBody>
      </p:sp>
      <p:sp>
        <p:nvSpPr>
          <p:cNvPr id="17" name="TextBox 3">
            <a:extLst>
              <a:ext uri="{FF2B5EF4-FFF2-40B4-BE49-F238E27FC236}">
                <a16:creationId xmlns:a16="http://schemas.microsoft.com/office/drawing/2014/main" id="{EE6F8393-722C-439A-BEDA-A037D213C0A1}"/>
              </a:ext>
            </a:extLst>
          </p:cNvPr>
          <p:cNvSpPr txBox="1"/>
          <p:nvPr/>
        </p:nvSpPr>
        <p:spPr>
          <a:xfrm>
            <a:off x="1081684" y="1815582"/>
            <a:ext cx="2425829" cy="376553"/>
          </a:xfrm>
          <a:prstGeom prst="rect">
            <a:avLst/>
          </a:prstGeom>
          <a:solidFill>
            <a:schemeClr val="lt1"/>
          </a:solidFill>
        </p:spPr>
        <p:txBody>
          <a:bodyPr wrap="square" rtlCol="0" anchor="t"/>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1000" b="1" dirty="0">
                <a:solidFill>
                  <a:sysClr val="windowText" lastClr="000000"/>
                </a:solidFill>
                <a:latin typeface="Arial" panose="020B0604020202020204" pitchFamily="34" charset="0"/>
                <a:cs typeface="Arial" panose="020B0604020202020204" pitchFamily="34" charset="0"/>
              </a:rPr>
              <a:t>CCA: Real</a:t>
            </a:r>
            <a:r>
              <a:rPr lang="en-US" sz="1000" b="1" baseline="0" dirty="0">
                <a:solidFill>
                  <a:sysClr val="windowText" lastClr="000000"/>
                </a:solidFill>
                <a:latin typeface="Arial" panose="020B0604020202020204" pitchFamily="34" charset="0"/>
                <a:cs typeface="Arial" panose="020B0604020202020204" pitchFamily="34" charset="0"/>
              </a:rPr>
              <a:t> GDP Growth, 2021</a:t>
            </a:r>
          </a:p>
          <a:p>
            <a:pPr algn="ctr"/>
            <a:r>
              <a:rPr lang="en-US" sz="1000" i="0" baseline="0" dirty="0">
                <a:solidFill>
                  <a:sysClr val="windowText" lastClr="000000"/>
                </a:solidFill>
                <a:latin typeface="Arial" panose="020B0604020202020204" pitchFamily="34" charset="0"/>
                <a:cs typeface="Arial" panose="020B0604020202020204" pitchFamily="34" charset="0"/>
              </a:rPr>
              <a:t>(Year-over-year percent change)</a:t>
            </a:r>
            <a:endParaRPr lang="en-US" sz="1000" i="0" dirty="0">
              <a:solidFill>
                <a:sysClr val="windowText" lastClr="000000"/>
              </a:solidFill>
              <a:latin typeface="Arial" panose="020B0604020202020204" pitchFamily="34" charset="0"/>
              <a:cs typeface="Arial" panose="020B0604020202020204" pitchFamily="34" charset="0"/>
            </a:endParaRPr>
          </a:p>
        </p:txBody>
      </p:sp>
      <p:sp>
        <p:nvSpPr>
          <p:cNvPr id="22" name="AutoShape 5">
            <a:extLst>
              <a:ext uri="{FF2B5EF4-FFF2-40B4-BE49-F238E27FC236}">
                <a16:creationId xmlns:a16="http://schemas.microsoft.com/office/drawing/2014/main" id="{F3F968F9-1FCF-4592-AB70-BDFE8AAA9D8A}"/>
              </a:ext>
            </a:extLst>
          </p:cNvPr>
          <p:cNvSpPr>
            <a:spLocks noChangeArrowheads="1"/>
          </p:cNvSpPr>
          <p:nvPr>
            <p:custDataLst>
              <p:tags r:id="rId2"/>
            </p:custDataLst>
          </p:nvPr>
        </p:nvSpPr>
        <p:spPr bwMode="auto">
          <a:xfrm rot="5400000">
            <a:off x="5848564" y="-520592"/>
            <a:ext cx="494868" cy="3657600"/>
          </a:xfrm>
          <a:prstGeom prst="homePlate">
            <a:avLst>
              <a:gd name="adj" fmla="val 17185"/>
            </a:avLst>
          </a:prstGeom>
          <a:solidFill>
            <a:srgbClr val="004C97"/>
          </a:solidFill>
          <a:ln>
            <a:noFill/>
          </a:ln>
        </p:spPr>
        <p:txBody>
          <a:bodyPr rot="10800000" vert="eaVert" lIns="0" tIns="0" rIns="0" bIns="0" anchor="ctr"/>
          <a:lstStyle>
            <a:lvl1pPr>
              <a:defRPr sz="2400">
                <a:solidFill>
                  <a:schemeClr val="tx1"/>
                </a:solidFill>
                <a:latin typeface="Book Antiqua" panose="02040602050305030304" pitchFamily="18" charset="0"/>
              </a:defRPr>
            </a:lvl1pPr>
            <a:lvl2pPr marL="742950" indent="-285750">
              <a:defRPr sz="2400">
                <a:solidFill>
                  <a:schemeClr val="tx1"/>
                </a:solidFill>
                <a:latin typeface="Book Antiqua" panose="02040602050305030304" pitchFamily="18" charset="0"/>
              </a:defRPr>
            </a:lvl2pPr>
            <a:lvl3pPr marL="1143000" indent="-228600">
              <a:defRPr sz="2400">
                <a:solidFill>
                  <a:schemeClr val="tx1"/>
                </a:solidFill>
                <a:latin typeface="Book Antiqua" panose="02040602050305030304" pitchFamily="18" charset="0"/>
              </a:defRPr>
            </a:lvl3pPr>
            <a:lvl4pPr marL="1600200" indent="-228600">
              <a:defRPr sz="2400">
                <a:solidFill>
                  <a:schemeClr val="tx1"/>
                </a:solidFill>
                <a:latin typeface="Book Antiqua" panose="02040602050305030304" pitchFamily="18" charset="0"/>
              </a:defRPr>
            </a:lvl4pPr>
            <a:lvl5pPr marL="2057400" indent="-228600">
              <a:defRPr sz="2400">
                <a:solidFill>
                  <a:schemeClr val="tx1"/>
                </a:solidFill>
                <a:latin typeface="Book Antiqua" panose="02040602050305030304" pitchFamily="18" charset="0"/>
              </a:defRPr>
            </a:lvl5pPr>
            <a:lvl6pPr marL="2514600" indent="-228600" eaLnBrk="0" fontAlgn="base" hangingPunct="0">
              <a:spcBef>
                <a:spcPct val="0"/>
              </a:spcBef>
              <a:spcAft>
                <a:spcPct val="0"/>
              </a:spcAft>
              <a:defRPr sz="2400">
                <a:solidFill>
                  <a:schemeClr val="tx1"/>
                </a:solidFill>
                <a:latin typeface="Book Antiqua" panose="02040602050305030304" pitchFamily="18" charset="0"/>
              </a:defRPr>
            </a:lvl6pPr>
            <a:lvl7pPr marL="2971800" indent="-228600" eaLnBrk="0" fontAlgn="base" hangingPunct="0">
              <a:spcBef>
                <a:spcPct val="0"/>
              </a:spcBef>
              <a:spcAft>
                <a:spcPct val="0"/>
              </a:spcAft>
              <a:defRPr sz="2400">
                <a:solidFill>
                  <a:schemeClr val="tx1"/>
                </a:solidFill>
                <a:latin typeface="Book Antiqua" panose="02040602050305030304" pitchFamily="18" charset="0"/>
              </a:defRPr>
            </a:lvl7pPr>
            <a:lvl8pPr marL="3429000" indent="-228600" eaLnBrk="0" fontAlgn="base" hangingPunct="0">
              <a:spcBef>
                <a:spcPct val="0"/>
              </a:spcBef>
              <a:spcAft>
                <a:spcPct val="0"/>
              </a:spcAft>
              <a:defRPr sz="2400">
                <a:solidFill>
                  <a:schemeClr val="tx1"/>
                </a:solidFill>
                <a:latin typeface="Book Antiqua" panose="02040602050305030304" pitchFamily="18" charset="0"/>
              </a:defRPr>
            </a:lvl8pPr>
            <a:lvl9pPr marL="3886200" indent="-228600" eaLnBrk="0" fontAlgn="base" hangingPunct="0">
              <a:spcBef>
                <a:spcPct val="0"/>
              </a:spcBef>
              <a:spcAft>
                <a:spcPct val="0"/>
              </a:spcAft>
              <a:defRPr sz="2400">
                <a:solidFill>
                  <a:schemeClr val="tx1"/>
                </a:solidFill>
                <a:latin typeface="Book Antiqua" panose="02040602050305030304" pitchFamily="18" charset="0"/>
              </a:defRPr>
            </a:lvl9pPr>
          </a:lstStyle>
          <a:p>
            <a:pPr marL="0" marR="0" lvl="0" indent="0" algn="ctr" defTabSz="642915" rtl="0" eaLnBrk="0" fontAlgn="base" latinLnBrk="0" hangingPunct="0">
              <a:lnSpc>
                <a:spcPct val="100000"/>
              </a:lnSpc>
              <a:spcBef>
                <a:spcPct val="0"/>
              </a:spcBef>
              <a:spcAft>
                <a:spcPct val="0"/>
              </a:spcAft>
              <a:buClrTx/>
              <a:buSzTx/>
              <a:buFontTx/>
              <a:buNone/>
              <a:tabLst/>
              <a:defRPr/>
            </a:pPr>
            <a:r>
              <a:rPr lang="en-US" sz="1300" b="1">
                <a:solidFill>
                  <a:srgbClr val="FEFEFE"/>
                </a:solidFill>
                <a:latin typeface="Arial" panose="020B0604020202020204"/>
                <a:cs typeface="Arial" panose="020B0604020202020204" pitchFamily="34" charset="0"/>
                <a:sym typeface="Gill Sans"/>
              </a:rPr>
              <a:t>Inflation surged in 2021 driven by food prices</a:t>
            </a:r>
            <a:endParaRPr kumimoji="0" lang="en-US" sz="1300" b="1" i="0" u="none" strike="noStrike" kern="1200" cap="none" spc="0" normalizeH="0" baseline="0" noProof="0">
              <a:ln>
                <a:noFill/>
              </a:ln>
              <a:solidFill>
                <a:srgbClr val="FEFEFE"/>
              </a:solidFill>
              <a:effectLst/>
              <a:uLnTx/>
              <a:uFillTx/>
              <a:latin typeface="Arial" panose="020B0604020202020204"/>
              <a:ea typeface="+mn-ea"/>
              <a:cs typeface="Arial" panose="020B0604020202020204" pitchFamily="34" charset="0"/>
              <a:sym typeface="Gill Sans"/>
            </a:endParaRPr>
          </a:p>
        </p:txBody>
      </p:sp>
      <p:sp>
        <p:nvSpPr>
          <p:cNvPr id="25" name="TextBox 2">
            <a:extLst>
              <a:ext uri="{FF2B5EF4-FFF2-40B4-BE49-F238E27FC236}">
                <a16:creationId xmlns:a16="http://schemas.microsoft.com/office/drawing/2014/main" id="{8D5C2E3A-D48F-40B9-BF7D-A6D8D52D4177}"/>
              </a:ext>
            </a:extLst>
          </p:cNvPr>
          <p:cNvSpPr txBox="1"/>
          <p:nvPr/>
        </p:nvSpPr>
        <p:spPr>
          <a:xfrm>
            <a:off x="4415595" y="5652739"/>
            <a:ext cx="3360805" cy="371132"/>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r>
              <a:rPr lang="en-US" sz="600" b="0" i="0" u="none" strike="noStrike" baseline="0" dirty="0">
                <a:solidFill>
                  <a:schemeClr val="dk1"/>
                </a:solidFill>
                <a:latin typeface="+mj-lt"/>
                <a:ea typeface="+mn-ea"/>
                <a:cs typeface="Arial" panose="020B0604020202020204" pitchFamily="34" charset="0"/>
              </a:rPr>
              <a:t>Sources: Haver Analytics; National Authorities; IMF</a:t>
            </a:r>
            <a:r>
              <a:rPr lang="en-US" sz="600" b="0" i="1" u="none" strike="noStrike" baseline="0" dirty="0">
                <a:solidFill>
                  <a:schemeClr val="dk1"/>
                </a:solidFill>
                <a:latin typeface="+mj-lt"/>
                <a:ea typeface="+mn-ea"/>
                <a:cs typeface="Arial" panose="020B0604020202020204" pitchFamily="34" charset="0"/>
              </a:rPr>
              <a:t>, CPI database</a:t>
            </a:r>
            <a:r>
              <a:rPr lang="en-US" sz="600" b="0" i="0" u="none" strike="noStrike" baseline="0" dirty="0">
                <a:solidFill>
                  <a:schemeClr val="dk1"/>
                </a:solidFill>
                <a:latin typeface="+mj-lt"/>
                <a:ea typeface="+mn-ea"/>
                <a:cs typeface="Arial" panose="020B0604020202020204" pitchFamily="34" charset="0"/>
              </a:rPr>
              <a:t>; and IMF staff calculations. </a:t>
            </a:r>
          </a:p>
          <a:p>
            <a:r>
              <a:rPr lang="en-US" sz="600" b="0" i="0" u="none" strike="noStrike" baseline="0" dirty="0">
                <a:solidFill>
                  <a:schemeClr val="dk1"/>
                </a:solidFill>
                <a:latin typeface="+mj-lt"/>
                <a:ea typeface="+mn-ea"/>
                <a:cs typeface="Arial" panose="020B0604020202020204" pitchFamily="34" charset="0"/>
              </a:rPr>
              <a:t>Note: CAREC = Central Asia Regional Economic Cooperation. CAREC includes AFG, AZE, CHN, GEO, KAZ, KGZ, MNG, PAK, TJK, and UZB. Latest data: Feb. 2022.</a:t>
            </a:r>
          </a:p>
        </p:txBody>
      </p:sp>
      <p:sp>
        <p:nvSpPr>
          <p:cNvPr id="27" name="TextBox 3">
            <a:extLst>
              <a:ext uri="{FF2B5EF4-FFF2-40B4-BE49-F238E27FC236}">
                <a16:creationId xmlns:a16="http://schemas.microsoft.com/office/drawing/2014/main" id="{6F1C8412-B066-4C19-8C30-4B2E43936AFA}"/>
              </a:ext>
            </a:extLst>
          </p:cNvPr>
          <p:cNvSpPr txBox="1"/>
          <p:nvPr/>
        </p:nvSpPr>
        <p:spPr>
          <a:xfrm>
            <a:off x="4784669" y="1815581"/>
            <a:ext cx="2622659" cy="376554"/>
          </a:xfrm>
          <a:prstGeom prst="rect">
            <a:avLst/>
          </a:prstGeom>
          <a:solidFill>
            <a:schemeClr val="lt1"/>
          </a:solidFill>
          <a:ln w="9525" cmpd="sng">
            <a:no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rtl="0"/>
            <a:r>
              <a:rPr lang="en-US" sz="1000" b="1" i="0" baseline="0" dirty="0">
                <a:solidFill>
                  <a:sysClr val="windowText" lastClr="000000"/>
                </a:solidFill>
                <a:effectLst/>
                <a:latin typeface="Arial" panose="020B0604020202020204" pitchFamily="34" charset="0"/>
                <a:ea typeface="+mn-ea"/>
                <a:cs typeface="Arial" panose="020B0604020202020204" pitchFamily="34" charset="0"/>
              </a:rPr>
              <a:t>CCA: Mean Headline and Core Inflation</a:t>
            </a:r>
            <a:endParaRPr lang="en-US" sz="1000" b="1" dirty="0">
              <a:solidFill>
                <a:sysClr val="windowText" lastClr="000000"/>
              </a:solidFill>
              <a:effectLst/>
              <a:latin typeface="Arial" panose="020B0604020202020204" pitchFamily="34" charset="0"/>
              <a:cs typeface="Arial" panose="020B0604020202020204" pitchFamily="34" charset="0"/>
            </a:endParaRPr>
          </a:p>
          <a:p>
            <a:pPr algn="ctr" rtl="0"/>
            <a:r>
              <a:rPr lang="en-US" sz="1000" b="0" i="0" baseline="0" dirty="0">
                <a:solidFill>
                  <a:sysClr val="windowText" lastClr="000000"/>
                </a:solidFill>
                <a:effectLst/>
                <a:latin typeface="Arial" panose="020B0604020202020204" pitchFamily="34" charset="0"/>
                <a:ea typeface="+mn-ea"/>
                <a:cs typeface="Arial" panose="020B0604020202020204" pitchFamily="34" charset="0"/>
              </a:rPr>
              <a:t>(Percent change, year over year)</a:t>
            </a:r>
            <a:endParaRPr lang="en-US" sz="1000" b="0" dirty="0">
              <a:solidFill>
                <a:sysClr val="windowText" lastClr="000000"/>
              </a:solidFill>
              <a:effectLst/>
              <a:latin typeface="Arial" panose="020B0604020202020204" pitchFamily="34" charset="0"/>
              <a:cs typeface="Arial" panose="020B0604020202020204" pitchFamily="34" charset="0"/>
            </a:endParaRPr>
          </a:p>
        </p:txBody>
      </p:sp>
      <p:sp>
        <p:nvSpPr>
          <p:cNvPr id="35" name="AutoShape 5">
            <a:extLst>
              <a:ext uri="{FF2B5EF4-FFF2-40B4-BE49-F238E27FC236}">
                <a16:creationId xmlns:a16="http://schemas.microsoft.com/office/drawing/2014/main" id="{93409011-070C-4385-9A9D-351FD3FEA7B5}"/>
              </a:ext>
            </a:extLst>
          </p:cNvPr>
          <p:cNvSpPr>
            <a:spLocks noChangeArrowheads="1"/>
          </p:cNvSpPr>
          <p:nvPr>
            <p:custDataLst>
              <p:tags r:id="rId3"/>
            </p:custDataLst>
          </p:nvPr>
        </p:nvSpPr>
        <p:spPr bwMode="auto">
          <a:xfrm rot="5400000">
            <a:off x="9785412" y="-520593"/>
            <a:ext cx="494868" cy="3657601"/>
          </a:xfrm>
          <a:prstGeom prst="homePlate">
            <a:avLst>
              <a:gd name="adj" fmla="val 17185"/>
            </a:avLst>
          </a:prstGeom>
          <a:solidFill>
            <a:srgbClr val="004C97"/>
          </a:solidFill>
          <a:ln>
            <a:noFill/>
          </a:ln>
        </p:spPr>
        <p:txBody>
          <a:bodyPr rot="10800000" vert="eaVert" lIns="0" tIns="0" rIns="0" bIns="0" anchor="ctr"/>
          <a:lstStyle>
            <a:lvl1pPr>
              <a:defRPr sz="2400">
                <a:solidFill>
                  <a:schemeClr val="tx1"/>
                </a:solidFill>
                <a:latin typeface="Book Antiqua" panose="02040602050305030304" pitchFamily="18" charset="0"/>
              </a:defRPr>
            </a:lvl1pPr>
            <a:lvl2pPr marL="742950" indent="-285750">
              <a:defRPr sz="2400">
                <a:solidFill>
                  <a:schemeClr val="tx1"/>
                </a:solidFill>
                <a:latin typeface="Book Antiqua" panose="02040602050305030304" pitchFamily="18" charset="0"/>
              </a:defRPr>
            </a:lvl2pPr>
            <a:lvl3pPr marL="1143000" indent="-228600">
              <a:defRPr sz="2400">
                <a:solidFill>
                  <a:schemeClr val="tx1"/>
                </a:solidFill>
                <a:latin typeface="Book Antiqua" panose="02040602050305030304" pitchFamily="18" charset="0"/>
              </a:defRPr>
            </a:lvl3pPr>
            <a:lvl4pPr marL="1600200" indent="-228600">
              <a:defRPr sz="2400">
                <a:solidFill>
                  <a:schemeClr val="tx1"/>
                </a:solidFill>
                <a:latin typeface="Book Antiqua" panose="02040602050305030304" pitchFamily="18" charset="0"/>
              </a:defRPr>
            </a:lvl4pPr>
            <a:lvl5pPr marL="2057400" indent="-228600">
              <a:defRPr sz="2400">
                <a:solidFill>
                  <a:schemeClr val="tx1"/>
                </a:solidFill>
                <a:latin typeface="Book Antiqua" panose="02040602050305030304" pitchFamily="18" charset="0"/>
              </a:defRPr>
            </a:lvl5pPr>
            <a:lvl6pPr marL="2514600" indent="-228600" eaLnBrk="0" fontAlgn="base" hangingPunct="0">
              <a:spcBef>
                <a:spcPct val="0"/>
              </a:spcBef>
              <a:spcAft>
                <a:spcPct val="0"/>
              </a:spcAft>
              <a:defRPr sz="2400">
                <a:solidFill>
                  <a:schemeClr val="tx1"/>
                </a:solidFill>
                <a:latin typeface="Book Antiqua" panose="02040602050305030304" pitchFamily="18" charset="0"/>
              </a:defRPr>
            </a:lvl6pPr>
            <a:lvl7pPr marL="2971800" indent="-228600" eaLnBrk="0" fontAlgn="base" hangingPunct="0">
              <a:spcBef>
                <a:spcPct val="0"/>
              </a:spcBef>
              <a:spcAft>
                <a:spcPct val="0"/>
              </a:spcAft>
              <a:defRPr sz="2400">
                <a:solidFill>
                  <a:schemeClr val="tx1"/>
                </a:solidFill>
                <a:latin typeface="Book Antiqua" panose="02040602050305030304" pitchFamily="18" charset="0"/>
              </a:defRPr>
            </a:lvl7pPr>
            <a:lvl8pPr marL="3429000" indent="-228600" eaLnBrk="0" fontAlgn="base" hangingPunct="0">
              <a:spcBef>
                <a:spcPct val="0"/>
              </a:spcBef>
              <a:spcAft>
                <a:spcPct val="0"/>
              </a:spcAft>
              <a:defRPr sz="2400">
                <a:solidFill>
                  <a:schemeClr val="tx1"/>
                </a:solidFill>
                <a:latin typeface="Book Antiqua" panose="02040602050305030304" pitchFamily="18" charset="0"/>
              </a:defRPr>
            </a:lvl8pPr>
            <a:lvl9pPr marL="3886200" indent="-228600" eaLnBrk="0" fontAlgn="base" hangingPunct="0">
              <a:spcBef>
                <a:spcPct val="0"/>
              </a:spcBef>
              <a:spcAft>
                <a:spcPct val="0"/>
              </a:spcAft>
              <a:defRPr sz="2400">
                <a:solidFill>
                  <a:schemeClr val="tx1"/>
                </a:solidFill>
                <a:latin typeface="Book Antiqua" panose="02040602050305030304" pitchFamily="18" charset="0"/>
              </a:defRPr>
            </a:lvl9pPr>
          </a:lstStyle>
          <a:p>
            <a:pPr marL="0" marR="0" lvl="0" indent="0" algn="ctr" defTabSz="642915" rtl="0" eaLnBrk="0" fontAlgn="base" latinLnBrk="0" hangingPunct="0">
              <a:lnSpc>
                <a:spcPct val="100000"/>
              </a:lnSpc>
              <a:spcBef>
                <a:spcPct val="0"/>
              </a:spcBef>
              <a:spcAft>
                <a:spcPct val="0"/>
              </a:spcAft>
              <a:buClrTx/>
              <a:buSzTx/>
              <a:buFontTx/>
              <a:buNone/>
              <a:tabLst/>
              <a:defRPr/>
            </a:pPr>
            <a:r>
              <a:rPr kumimoji="0" lang="en-US" altLang="en-US" sz="1300" b="1" i="0" u="none" strike="noStrike" kern="1200" cap="none" spc="0" normalizeH="0" baseline="0" noProof="0" dirty="0">
                <a:ln>
                  <a:noFill/>
                </a:ln>
                <a:solidFill>
                  <a:srgbClr val="FEFEFE"/>
                </a:solidFill>
                <a:effectLst/>
                <a:uLnTx/>
                <a:uFillTx/>
                <a:latin typeface="Arial" panose="020B0604020202020204"/>
                <a:ea typeface="+mn-ea"/>
                <a:cs typeface="Arial" panose="020B0604020202020204" pitchFamily="34" charset="0"/>
                <a:sym typeface="Gill Sans"/>
              </a:rPr>
              <a:t>Countries emerging from the pandemic</a:t>
            </a:r>
          </a:p>
          <a:p>
            <a:pPr marL="0" marR="0" lvl="0" indent="0" algn="ctr" defTabSz="642915" rtl="0" eaLnBrk="0" fontAlgn="base" latinLnBrk="0" hangingPunct="0">
              <a:lnSpc>
                <a:spcPct val="100000"/>
              </a:lnSpc>
              <a:spcBef>
                <a:spcPct val="0"/>
              </a:spcBef>
              <a:spcAft>
                <a:spcPct val="0"/>
              </a:spcAft>
              <a:buClrTx/>
              <a:buSzTx/>
              <a:buFontTx/>
              <a:buNone/>
              <a:tabLst/>
              <a:defRPr/>
            </a:pPr>
            <a:r>
              <a:rPr kumimoji="0" lang="en-US" altLang="en-US" sz="1300" b="1" i="0" u="none" strike="noStrike" kern="1200" cap="none" spc="0" normalizeH="0" baseline="0" noProof="0" dirty="0">
                <a:ln>
                  <a:noFill/>
                </a:ln>
                <a:solidFill>
                  <a:srgbClr val="FEFEFE"/>
                </a:solidFill>
                <a:effectLst/>
                <a:uLnTx/>
                <a:uFillTx/>
                <a:latin typeface="Arial" panose="020B0604020202020204"/>
                <a:ea typeface="+mn-ea"/>
                <a:cs typeface="Arial" panose="020B0604020202020204" pitchFamily="34" charset="0"/>
                <a:sym typeface="Gill Sans"/>
              </a:rPr>
              <a:t>with higher levels of debt</a:t>
            </a:r>
            <a:endParaRPr kumimoji="0" lang="en-US" sz="1300" b="1" i="0" u="none" strike="noStrike" kern="1200" cap="none" spc="0" normalizeH="0" baseline="0" noProof="0" dirty="0">
              <a:ln>
                <a:noFill/>
              </a:ln>
              <a:solidFill>
                <a:srgbClr val="FEFEFE"/>
              </a:solidFill>
              <a:effectLst/>
              <a:uLnTx/>
              <a:uFillTx/>
              <a:latin typeface="Arial" panose="020B0604020202020204"/>
              <a:ea typeface="+mn-ea"/>
              <a:cs typeface="+mn-cs"/>
              <a:sym typeface="Gill Sans"/>
            </a:endParaRPr>
          </a:p>
        </p:txBody>
      </p:sp>
      <p:sp>
        <p:nvSpPr>
          <p:cNvPr id="36" name="TextBox 3">
            <a:extLst>
              <a:ext uri="{FF2B5EF4-FFF2-40B4-BE49-F238E27FC236}">
                <a16:creationId xmlns:a16="http://schemas.microsoft.com/office/drawing/2014/main" id="{2227B06C-0056-4504-AF57-BDA5C1AB8072}"/>
              </a:ext>
            </a:extLst>
          </p:cNvPr>
          <p:cNvSpPr txBox="1"/>
          <p:nvPr/>
        </p:nvSpPr>
        <p:spPr>
          <a:xfrm>
            <a:off x="8701621" y="1813764"/>
            <a:ext cx="2594074" cy="380188"/>
          </a:xfrm>
          <a:prstGeom prst="rect">
            <a:avLst/>
          </a:prstGeom>
          <a:solidFill>
            <a:sysClr val="window" lastClr="FFFFFF"/>
          </a:solidFill>
        </p:spPr>
        <p:txBody>
          <a:bodyPr wrap="square" rtlCol="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rtl="0"/>
            <a:r>
              <a:rPr lang="en-US" sz="1000" b="1" i="0" baseline="0" dirty="0">
                <a:effectLst/>
                <a:latin typeface="Arial" panose="020B0604020202020204" pitchFamily="34" charset="0"/>
                <a:ea typeface="+mn-ea"/>
                <a:cs typeface="Arial" panose="020B0604020202020204" pitchFamily="34" charset="0"/>
              </a:rPr>
              <a:t>General Government Debt</a:t>
            </a:r>
            <a:endParaRPr lang="en-US" sz="1000" dirty="0">
              <a:effectLst/>
              <a:latin typeface="Arial" panose="020B0604020202020204" pitchFamily="34" charset="0"/>
              <a:cs typeface="Arial" panose="020B0604020202020204" pitchFamily="34" charset="0"/>
            </a:endParaRPr>
          </a:p>
          <a:p>
            <a:pPr algn="ctr" rtl="0"/>
            <a:r>
              <a:rPr lang="en-US" sz="1000" b="0" i="0" baseline="0" dirty="0">
                <a:effectLst/>
                <a:latin typeface="Arial" panose="020B0604020202020204" pitchFamily="34" charset="0"/>
                <a:ea typeface="+mn-ea"/>
                <a:cs typeface="Arial" panose="020B0604020202020204" pitchFamily="34" charset="0"/>
              </a:rPr>
              <a:t>(Percent of GDP)</a:t>
            </a:r>
            <a:endParaRPr lang="en-US" sz="1000" dirty="0">
              <a:effectLst/>
              <a:latin typeface="Arial" panose="020B0604020202020204" pitchFamily="34" charset="0"/>
              <a:cs typeface="Arial" panose="020B0604020202020204" pitchFamily="34" charset="0"/>
            </a:endParaRPr>
          </a:p>
        </p:txBody>
      </p:sp>
      <p:graphicFrame>
        <p:nvGraphicFramePr>
          <p:cNvPr id="38" name="Chart 37">
            <a:extLst>
              <a:ext uri="{FF2B5EF4-FFF2-40B4-BE49-F238E27FC236}">
                <a16:creationId xmlns:a16="http://schemas.microsoft.com/office/drawing/2014/main" id="{9C4785A2-7328-4E7B-AE27-450173325864}"/>
              </a:ext>
            </a:extLst>
          </p:cNvPr>
          <p:cNvGraphicFramePr>
            <a:graphicFrameLocks/>
          </p:cNvGraphicFramePr>
          <p:nvPr>
            <p:extLst>
              <p:ext uri="{D42A27DB-BD31-4B8C-83A1-F6EECF244321}">
                <p14:modId xmlns:p14="http://schemas.microsoft.com/office/powerpoint/2010/main" val="1337547703"/>
              </p:ext>
            </p:extLst>
          </p:nvPr>
        </p:nvGraphicFramePr>
        <p:xfrm>
          <a:off x="4333783" y="2374652"/>
          <a:ext cx="3524433" cy="3153747"/>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42" name="Chart 41">
            <a:extLst>
              <a:ext uri="{FF2B5EF4-FFF2-40B4-BE49-F238E27FC236}">
                <a16:creationId xmlns:a16="http://schemas.microsoft.com/office/drawing/2014/main" id="{05F779FB-E379-4420-8843-42FB2B5C75C9}"/>
              </a:ext>
            </a:extLst>
          </p:cNvPr>
          <p:cNvGraphicFramePr>
            <a:graphicFrameLocks/>
          </p:cNvGraphicFramePr>
          <p:nvPr>
            <p:extLst>
              <p:ext uri="{D42A27DB-BD31-4B8C-83A1-F6EECF244321}">
                <p14:modId xmlns:p14="http://schemas.microsoft.com/office/powerpoint/2010/main" val="1415608624"/>
              </p:ext>
            </p:extLst>
          </p:nvPr>
        </p:nvGraphicFramePr>
        <p:xfrm>
          <a:off x="465799" y="2374652"/>
          <a:ext cx="3479325" cy="3237477"/>
        </p:xfrm>
        <a:graphic>
          <a:graphicData uri="http://schemas.openxmlformats.org/drawingml/2006/chart">
            <c:chart xmlns:c="http://schemas.openxmlformats.org/drawingml/2006/chart" xmlns:r="http://schemas.openxmlformats.org/officeDocument/2006/relationships" r:id="rId7"/>
          </a:graphicData>
        </a:graphic>
      </p:graphicFrame>
      <p:sp>
        <p:nvSpPr>
          <p:cNvPr id="43" name="TextBox 1">
            <a:extLst>
              <a:ext uri="{FF2B5EF4-FFF2-40B4-BE49-F238E27FC236}">
                <a16:creationId xmlns:a16="http://schemas.microsoft.com/office/drawing/2014/main" id="{1679947A-A6F1-4882-8499-B3F5F5BA02A3}"/>
              </a:ext>
            </a:extLst>
          </p:cNvPr>
          <p:cNvSpPr txBox="1"/>
          <p:nvPr/>
        </p:nvSpPr>
        <p:spPr>
          <a:xfrm>
            <a:off x="8374847" y="5681612"/>
            <a:ext cx="2288931" cy="229301"/>
          </a:xfrm>
          <a:prstGeom prst="rect">
            <a:avLst/>
          </a:prstGeom>
          <a:solidFill>
            <a:sysClr val="window" lastClr="FFFFFF"/>
          </a:solidFill>
        </p:spPr>
        <p:txBody>
          <a:bodyPr vert="horz"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700" dirty="0">
                <a:solidFill>
                  <a:srgbClr val="000000"/>
                </a:solidFill>
                <a:latin typeface="+mj-lt"/>
                <a:cs typeface="Arial" panose="020B0604020202020204" pitchFamily="34" charset="0"/>
              </a:rPr>
              <a:t>Sources: IMF WEO; and IMF staff calculations. </a:t>
            </a:r>
            <a:endParaRPr lang="en-US" sz="700" baseline="0" dirty="0">
              <a:solidFill>
                <a:srgbClr val="000000"/>
              </a:solidFill>
              <a:latin typeface="+mj-lt"/>
              <a:cs typeface="Arial" panose="020B0604020202020204" pitchFamily="34" charset="0"/>
            </a:endParaRPr>
          </a:p>
        </p:txBody>
      </p:sp>
      <p:graphicFrame>
        <p:nvGraphicFramePr>
          <p:cNvPr id="15" name="Chart 14">
            <a:extLst>
              <a:ext uri="{FF2B5EF4-FFF2-40B4-BE49-F238E27FC236}">
                <a16:creationId xmlns:a16="http://schemas.microsoft.com/office/drawing/2014/main" id="{32799EC8-894A-4E88-A2C0-12A5B2564334}"/>
              </a:ext>
            </a:extLst>
          </p:cNvPr>
          <p:cNvGraphicFramePr>
            <a:graphicFrameLocks/>
          </p:cNvGraphicFramePr>
          <p:nvPr>
            <p:extLst>
              <p:ext uri="{D42A27DB-BD31-4B8C-83A1-F6EECF244321}">
                <p14:modId xmlns:p14="http://schemas.microsoft.com/office/powerpoint/2010/main" val="1587697727"/>
              </p:ext>
            </p:extLst>
          </p:nvPr>
        </p:nvGraphicFramePr>
        <p:xfrm>
          <a:off x="8157735" y="2192135"/>
          <a:ext cx="3681845" cy="3490884"/>
        </p:xfrm>
        <a:graphic>
          <a:graphicData uri="http://schemas.openxmlformats.org/drawingml/2006/chart">
            <c:chart xmlns:c="http://schemas.openxmlformats.org/drawingml/2006/chart" xmlns:r="http://schemas.openxmlformats.org/officeDocument/2006/relationships" r:id="rId8"/>
          </a:graphicData>
        </a:graphic>
      </p:graphicFrame>
    </p:spTree>
    <p:extLst>
      <p:ext uri="{BB962C8B-B14F-4D97-AF65-F5344CB8AC3E}">
        <p14:creationId xmlns:p14="http://schemas.microsoft.com/office/powerpoint/2010/main" val="2855908891"/>
      </p:ext>
    </p:extLst>
  </p:cSld>
  <p:clrMapOvr>
    <a:masterClrMapping/>
  </p:clrMapOvr>
  <p:transition>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 name="Rectangle: Rounded Corners 45">
            <a:extLst>
              <a:ext uri="{FF2B5EF4-FFF2-40B4-BE49-F238E27FC236}">
                <a16:creationId xmlns:a16="http://schemas.microsoft.com/office/drawing/2014/main" id="{65484476-FDD2-41D0-A975-D40003AD9A94}"/>
              </a:ext>
            </a:extLst>
          </p:cNvPr>
          <p:cNvSpPr/>
          <p:nvPr/>
        </p:nvSpPr>
        <p:spPr>
          <a:xfrm>
            <a:off x="5008145" y="1151315"/>
            <a:ext cx="2377440" cy="4967386"/>
          </a:xfrm>
          <a:prstGeom prst="roundRect">
            <a:avLst/>
          </a:prstGeom>
          <a:solidFill>
            <a:schemeClr val="bg1">
              <a:lumMod val="90000"/>
            </a:schemeClr>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Rounded Corners 8">
            <a:extLst>
              <a:ext uri="{FF2B5EF4-FFF2-40B4-BE49-F238E27FC236}">
                <a16:creationId xmlns:a16="http://schemas.microsoft.com/office/drawing/2014/main" id="{E94A7433-AED8-4EBC-ACF5-5B089F4A2D3B}"/>
              </a:ext>
            </a:extLst>
          </p:cNvPr>
          <p:cNvSpPr/>
          <p:nvPr/>
        </p:nvSpPr>
        <p:spPr>
          <a:xfrm>
            <a:off x="8144016" y="810798"/>
            <a:ext cx="3351298" cy="5396311"/>
          </a:xfrm>
          <a:prstGeom prst="roundRect">
            <a:avLst/>
          </a:prstGeom>
          <a:solidFill>
            <a:schemeClr val="bg1">
              <a:lumMod val="90000"/>
            </a:schemeClr>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6" name="Connector: Elbow 55">
            <a:extLst>
              <a:ext uri="{FF2B5EF4-FFF2-40B4-BE49-F238E27FC236}">
                <a16:creationId xmlns:a16="http://schemas.microsoft.com/office/drawing/2014/main" id="{46B1EF11-1A9C-4B2E-A13B-1850E7C5756F}"/>
              </a:ext>
            </a:extLst>
          </p:cNvPr>
          <p:cNvCxnSpPr>
            <a:cxnSpLocks/>
          </p:cNvCxnSpPr>
          <p:nvPr/>
        </p:nvCxnSpPr>
        <p:spPr>
          <a:xfrm rot="10800000" flipV="1">
            <a:off x="7286285" y="2125769"/>
            <a:ext cx="1371600" cy="2560320"/>
          </a:xfrm>
          <a:prstGeom prst="bentConnector3">
            <a:avLst>
              <a:gd name="adj1" fmla="val 27582"/>
            </a:avLst>
          </a:prstGeom>
          <a:ln w="19050">
            <a:solidFill>
              <a:srgbClr val="009900"/>
            </a:solidFill>
            <a:tailEnd type="triangle"/>
          </a:ln>
        </p:spPr>
        <p:style>
          <a:lnRef idx="1">
            <a:schemeClr val="accent1"/>
          </a:lnRef>
          <a:fillRef idx="0">
            <a:schemeClr val="accent1"/>
          </a:fillRef>
          <a:effectRef idx="0">
            <a:schemeClr val="accent1"/>
          </a:effectRef>
          <a:fontRef idx="minor">
            <a:schemeClr val="tx1"/>
          </a:fontRef>
        </p:style>
      </p:cxnSp>
      <p:sp>
        <p:nvSpPr>
          <p:cNvPr id="32" name="Rectangle: Rounded Corners 31">
            <a:extLst>
              <a:ext uri="{FF2B5EF4-FFF2-40B4-BE49-F238E27FC236}">
                <a16:creationId xmlns:a16="http://schemas.microsoft.com/office/drawing/2014/main" id="{FC4BA99E-E4D0-4AC8-89C0-442A98256A64}"/>
              </a:ext>
            </a:extLst>
          </p:cNvPr>
          <p:cNvSpPr/>
          <p:nvPr/>
        </p:nvSpPr>
        <p:spPr>
          <a:xfrm>
            <a:off x="885107" y="810798"/>
            <a:ext cx="3351298" cy="5396311"/>
          </a:xfrm>
          <a:prstGeom prst="roundRect">
            <a:avLst/>
          </a:prstGeom>
          <a:solidFill>
            <a:schemeClr val="bg1">
              <a:lumMod val="90000"/>
            </a:schemeClr>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2F9A6510-9DB5-492E-BEDA-433B555AE5C3}"/>
              </a:ext>
            </a:extLst>
          </p:cNvPr>
          <p:cNvSpPr/>
          <p:nvPr/>
        </p:nvSpPr>
        <p:spPr>
          <a:xfrm>
            <a:off x="1434296" y="1679526"/>
            <a:ext cx="2324541" cy="4306630"/>
          </a:xfrm>
          <a:prstGeom prst="rect">
            <a:avLst/>
          </a:prstGeom>
          <a:ln>
            <a:noFill/>
          </a:ln>
          <a:effectLst/>
        </p:spPr>
      </p:sp>
      <p:sp>
        <p:nvSpPr>
          <p:cNvPr id="20" name="Freeform: Shape 19">
            <a:extLst>
              <a:ext uri="{FF2B5EF4-FFF2-40B4-BE49-F238E27FC236}">
                <a16:creationId xmlns:a16="http://schemas.microsoft.com/office/drawing/2014/main" id="{4A5B95D0-9E2E-4B93-853F-378E5833B46F}"/>
              </a:ext>
            </a:extLst>
          </p:cNvPr>
          <p:cNvSpPr/>
          <p:nvPr/>
        </p:nvSpPr>
        <p:spPr>
          <a:xfrm>
            <a:off x="1434296" y="1682200"/>
            <a:ext cx="2324541" cy="542880"/>
          </a:xfrm>
          <a:custGeom>
            <a:avLst/>
            <a:gdLst>
              <a:gd name="connsiteX0" fmla="*/ 0 w 2324541"/>
              <a:gd name="connsiteY0" fmla="*/ 90482 h 542880"/>
              <a:gd name="connsiteX1" fmla="*/ 90482 w 2324541"/>
              <a:gd name="connsiteY1" fmla="*/ 0 h 542880"/>
              <a:gd name="connsiteX2" fmla="*/ 2234059 w 2324541"/>
              <a:gd name="connsiteY2" fmla="*/ 0 h 542880"/>
              <a:gd name="connsiteX3" fmla="*/ 2324541 w 2324541"/>
              <a:gd name="connsiteY3" fmla="*/ 90482 h 542880"/>
              <a:gd name="connsiteX4" fmla="*/ 2324541 w 2324541"/>
              <a:gd name="connsiteY4" fmla="*/ 452398 h 542880"/>
              <a:gd name="connsiteX5" fmla="*/ 2234059 w 2324541"/>
              <a:gd name="connsiteY5" fmla="*/ 542880 h 542880"/>
              <a:gd name="connsiteX6" fmla="*/ 90482 w 2324541"/>
              <a:gd name="connsiteY6" fmla="*/ 542880 h 542880"/>
              <a:gd name="connsiteX7" fmla="*/ 0 w 2324541"/>
              <a:gd name="connsiteY7" fmla="*/ 452398 h 542880"/>
              <a:gd name="connsiteX8" fmla="*/ 0 w 2324541"/>
              <a:gd name="connsiteY8" fmla="*/ 90482 h 542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24541" h="542880">
                <a:moveTo>
                  <a:pt x="0" y="90482"/>
                </a:moveTo>
                <a:cubicBezTo>
                  <a:pt x="0" y="40510"/>
                  <a:pt x="40510" y="0"/>
                  <a:pt x="90482" y="0"/>
                </a:cubicBezTo>
                <a:lnTo>
                  <a:pt x="2234059" y="0"/>
                </a:lnTo>
                <a:cubicBezTo>
                  <a:pt x="2284031" y="0"/>
                  <a:pt x="2324541" y="40510"/>
                  <a:pt x="2324541" y="90482"/>
                </a:cubicBezTo>
                <a:lnTo>
                  <a:pt x="2324541" y="452398"/>
                </a:lnTo>
                <a:cubicBezTo>
                  <a:pt x="2324541" y="502370"/>
                  <a:pt x="2284031" y="542880"/>
                  <a:pt x="2234059" y="542880"/>
                </a:cubicBezTo>
                <a:lnTo>
                  <a:pt x="90482" y="542880"/>
                </a:lnTo>
                <a:cubicBezTo>
                  <a:pt x="40510" y="542880"/>
                  <a:pt x="0" y="502370"/>
                  <a:pt x="0" y="452398"/>
                </a:cubicBezTo>
                <a:lnTo>
                  <a:pt x="0" y="90482"/>
                </a:lnTo>
                <a:close/>
              </a:path>
            </a:pathLst>
          </a:custGeom>
          <a:ln>
            <a:noFill/>
          </a:ln>
          <a:effectLst/>
          <a:scene3d>
            <a:camera prst="orthographicFront">
              <a:rot lat="0" lon="0" rev="0"/>
            </a:camera>
            <a:lightRig rig="threePt" dir="t">
              <a:rot lat="0" lon="0" rev="1200000"/>
            </a:lightRig>
          </a:scene3d>
        </p:spPr>
        <p:style>
          <a:lnRef idx="0">
            <a:schemeClr val="lt2">
              <a:hueOff val="0"/>
              <a:satOff val="0"/>
              <a:lumOff val="0"/>
              <a:alphaOff val="0"/>
            </a:schemeClr>
          </a:lnRef>
          <a:fillRef idx="3">
            <a:schemeClr val="dk2">
              <a:hueOff val="0"/>
              <a:satOff val="0"/>
              <a:lumOff val="0"/>
              <a:alphaOff val="0"/>
            </a:schemeClr>
          </a:fillRef>
          <a:effectRef idx="3">
            <a:schemeClr val="dk2">
              <a:hueOff val="0"/>
              <a:satOff val="0"/>
              <a:lumOff val="0"/>
              <a:alphaOff val="0"/>
            </a:schemeClr>
          </a:effectRef>
          <a:fontRef idx="minor">
            <a:schemeClr val="lt1"/>
          </a:fontRef>
        </p:style>
        <p:txBody>
          <a:bodyPr spcFirstLastPara="0" vert="horz" wrap="square" lIns="79841" tIns="79841" rIns="79841" bIns="79841" numCol="1" spcCol="1270" anchor="ctr" anchorCtr="0">
            <a:noAutofit/>
          </a:bodyPr>
          <a:lstStyle/>
          <a:p>
            <a:pPr marL="0" lvl="0" indent="0" algn="l" defTabSz="622300">
              <a:lnSpc>
                <a:spcPct val="90000"/>
              </a:lnSpc>
              <a:spcBef>
                <a:spcPct val="0"/>
              </a:spcBef>
              <a:spcAft>
                <a:spcPct val="35000"/>
              </a:spcAft>
              <a:buNone/>
            </a:pPr>
            <a:r>
              <a:rPr lang="en-US" sz="1400" b="1" kern="1200"/>
              <a:t>Exports to Russia and Ukraine</a:t>
            </a:r>
          </a:p>
        </p:txBody>
      </p:sp>
      <p:sp>
        <p:nvSpPr>
          <p:cNvPr id="21" name="Freeform: Shape 20">
            <a:extLst>
              <a:ext uri="{FF2B5EF4-FFF2-40B4-BE49-F238E27FC236}">
                <a16:creationId xmlns:a16="http://schemas.microsoft.com/office/drawing/2014/main" id="{D7EBF427-2042-493A-BB3C-5F134E049762}"/>
              </a:ext>
            </a:extLst>
          </p:cNvPr>
          <p:cNvSpPr/>
          <p:nvPr/>
        </p:nvSpPr>
        <p:spPr>
          <a:xfrm>
            <a:off x="1434296" y="2308600"/>
            <a:ext cx="2324541" cy="542880"/>
          </a:xfrm>
          <a:custGeom>
            <a:avLst/>
            <a:gdLst>
              <a:gd name="connsiteX0" fmla="*/ 0 w 2324541"/>
              <a:gd name="connsiteY0" fmla="*/ 90482 h 542880"/>
              <a:gd name="connsiteX1" fmla="*/ 90482 w 2324541"/>
              <a:gd name="connsiteY1" fmla="*/ 0 h 542880"/>
              <a:gd name="connsiteX2" fmla="*/ 2234059 w 2324541"/>
              <a:gd name="connsiteY2" fmla="*/ 0 h 542880"/>
              <a:gd name="connsiteX3" fmla="*/ 2324541 w 2324541"/>
              <a:gd name="connsiteY3" fmla="*/ 90482 h 542880"/>
              <a:gd name="connsiteX4" fmla="*/ 2324541 w 2324541"/>
              <a:gd name="connsiteY4" fmla="*/ 452398 h 542880"/>
              <a:gd name="connsiteX5" fmla="*/ 2234059 w 2324541"/>
              <a:gd name="connsiteY5" fmla="*/ 542880 h 542880"/>
              <a:gd name="connsiteX6" fmla="*/ 90482 w 2324541"/>
              <a:gd name="connsiteY6" fmla="*/ 542880 h 542880"/>
              <a:gd name="connsiteX7" fmla="*/ 0 w 2324541"/>
              <a:gd name="connsiteY7" fmla="*/ 452398 h 542880"/>
              <a:gd name="connsiteX8" fmla="*/ 0 w 2324541"/>
              <a:gd name="connsiteY8" fmla="*/ 90482 h 542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24541" h="542880">
                <a:moveTo>
                  <a:pt x="0" y="90482"/>
                </a:moveTo>
                <a:cubicBezTo>
                  <a:pt x="0" y="40510"/>
                  <a:pt x="40510" y="0"/>
                  <a:pt x="90482" y="0"/>
                </a:cubicBezTo>
                <a:lnTo>
                  <a:pt x="2234059" y="0"/>
                </a:lnTo>
                <a:cubicBezTo>
                  <a:pt x="2284031" y="0"/>
                  <a:pt x="2324541" y="40510"/>
                  <a:pt x="2324541" y="90482"/>
                </a:cubicBezTo>
                <a:lnTo>
                  <a:pt x="2324541" y="452398"/>
                </a:lnTo>
                <a:cubicBezTo>
                  <a:pt x="2324541" y="502370"/>
                  <a:pt x="2284031" y="542880"/>
                  <a:pt x="2234059" y="542880"/>
                </a:cubicBezTo>
                <a:lnTo>
                  <a:pt x="90482" y="542880"/>
                </a:lnTo>
                <a:cubicBezTo>
                  <a:pt x="40510" y="542880"/>
                  <a:pt x="0" y="502370"/>
                  <a:pt x="0" y="452398"/>
                </a:cubicBezTo>
                <a:lnTo>
                  <a:pt x="0" y="90482"/>
                </a:lnTo>
                <a:close/>
              </a:path>
            </a:pathLst>
          </a:custGeom>
          <a:ln>
            <a:noFill/>
          </a:ln>
          <a:effectLst/>
          <a:scene3d>
            <a:camera prst="orthographicFront">
              <a:rot lat="0" lon="0" rev="0"/>
            </a:camera>
            <a:lightRig rig="threePt" dir="t">
              <a:rot lat="0" lon="0" rev="1200000"/>
            </a:lightRig>
          </a:scene3d>
        </p:spPr>
        <p:style>
          <a:lnRef idx="0">
            <a:schemeClr val="lt2">
              <a:hueOff val="0"/>
              <a:satOff val="0"/>
              <a:lumOff val="0"/>
              <a:alphaOff val="0"/>
            </a:schemeClr>
          </a:lnRef>
          <a:fillRef idx="3">
            <a:schemeClr val="dk2">
              <a:hueOff val="0"/>
              <a:satOff val="0"/>
              <a:lumOff val="0"/>
              <a:alphaOff val="0"/>
            </a:schemeClr>
          </a:fillRef>
          <a:effectRef idx="3">
            <a:schemeClr val="dk2">
              <a:hueOff val="0"/>
              <a:satOff val="0"/>
              <a:lumOff val="0"/>
              <a:alphaOff val="0"/>
            </a:schemeClr>
          </a:effectRef>
          <a:fontRef idx="minor">
            <a:schemeClr val="lt1"/>
          </a:fontRef>
        </p:style>
        <p:txBody>
          <a:bodyPr spcFirstLastPara="0" vert="horz" wrap="square" lIns="79841" tIns="79841" rIns="79841" bIns="79841" numCol="1" spcCol="1270" anchor="ctr" anchorCtr="0">
            <a:noAutofit/>
          </a:bodyPr>
          <a:lstStyle/>
          <a:p>
            <a:pPr marL="0" lvl="0" indent="0" algn="l" defTabSz="622300">
              <a:lnSpc>
                <a:spcPct val="90000"/>
              </a:lnSpc>
              <a:spcBef>
                <a:spcPct val="0"/>
              </a:spcBef>
              <a:spcAft>
                <a:spcPct val="35000"/>
              </a:spcAft>
              <a:buNone/>
            </a:pPr>
            <a:r>
              <a:rPr lang="en-US" sz="1400" b="1" kern="1200"/>
              <a:t>Energy import dependence</a:t>
            </a:r>
          </a:p>
        </p:txBody>
      </p:sp>
      <p:sp>
        <p:nvSpPr>
          <p:cNvPr id="22" name="Freeform: Shape 21">
            <a:extLst>
              <a:ext uri="{FF2B5EF4-FFF2-40B4-BE49-F238E27FC236}">
                <a16:creationId xmlns:a16="http://schemas.microsoft.com/office/drawing/2014/main" id="{17B291EB-8E46-47B4-8F0F-18074B767C9E}"/>
              </a:ext>
            </a:extLst>
          </p:cNvPr>
          <p:cNvSpPr/>
          <p:nvPr/>
        </p:nvSpPr>
        <p:spPr>
          <a:xfrm>
            <a:off x="1434296" y="2935000"/>
            <a:ext cx="2324541" cy="542880"/>
          </a:xfrm>
          <a:custGeom>
            <a:avLst/>
            <a:gdLst>
              <a:gd name="connsiteX0" fmla="*/ 0 w 2324541"/>
              <a:gd name="connsiteY0" fmla="*/ 90482 h 542880"/>
              <a:gd name="connsiteX1" fmla="*/ 90482 w 2324541"/>
              <a:gd name="connsiteY1" fmla="*/ 0 h 542880"/>
              <a:gd name="connsiteX2" fmla="*/ 2234059 w 2324541"/>
              <a:gd name="connsiteY2" fmla="*/ 0 h 542880"/>
              <a:gd name="connsiteX3" fmla="*/ 2324541 w 2324541"/>
              <a:gd name="connsiteY3" fmla="*/ 90482 h 542880"/>
              <a:gd name="connsiteX4" fmla="*/ 2324541 w 2324541"/>
              <a:gd name="connsiteY4" fmla="*/ 452398 h 542880"/>
              <a:gd name="connsiteX5" fmla="*/ 2234059 w 2324541"/>
              <a:gd name="connsiteY5" fmla="*/ 542880 h 542880"/>
              <a:gd name="connsiteX6" fmla="*/ 90482 w 2324541"/>
              <a:gd name="connsiteY6" fmla="*/ 542880 h 542880"/>
              <a:gd name="connsiteX7" fmla="*/ 0 w 2324541"/>
              <a:gd name="connsiteY7" fmla="*/ 452398 h 542880"/>
              <a:gd name="connsiteX8" fmla="*/ 0 w 2324541"/>
              <a:gd name="connsiteY8" fmla="*/ 90482 h 542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24541" h="542880">
                <a:moveTo>
                  <a:pt x="0" y="90482"/>
                </a:moveTo>
                <a:cubicBezTo>
                  <a:pt x="0" y="40510"/>
                  <a:pt x="40510" y="0"/>
                  <a:pt x="90482" y="0"/>
                </a:cubicBezTo>
                <a:lnTo>
                  <a:pt x="2234059" y="0"/>
                </a:lnTo>
                <a:cubicBezTo>
                  <a:pt x="2284031" y="0"/>
                  <a:pt x="2324541" y="40510"/>
                  <a:pt x="2324541" y="90482"/>
                </a:cubicBezTo>
                <a:lnTo>
                  <a:pt x="2324541" y="452398"/>
                </a:lnTo>
                <a:cubicBezTo>
                  <a:pt x="2324541" y="502370"/>
                  <a:pt x="2284031" y="542880"/>
                  <a:pt x="2234059" y="542880"/>
                </a:cubicBezTo>
                <a:lnTo>
                  <a:pt x="90482" y="542880"/>
                </a:lnTo>
                <a:cubicBezTo>
                  <a:pt x="40510" y="542880"/>
                  <a:pt x="0" y="502370"/>
                  <a:pt x="0" y="452398"/>
                </a:cubicBezTo>
                <a:lnTo>
                  <a:pt x="0" y="90482"/>
                </a:lnTo>
                <a:close/>
              </a:path>
            </a:pathLst>
          </a:custGeom>
          <a:ln>
            <a:noFill/>
          </a:ln>
          <a:effectLst/>
          <a:scene3d>
            <a:camera prst="orthographicFront">
              <a:rot lat="0" lon="0" rev="0"/>
            </a:camera>
            <a:lightRig rig="threePt" dir="t">
              <a:rot lat="0" lon="0" rev="1200000"/>
            </a:lightRig>
          </a:scene3d>
        </p:spPr>
        <p:style>
          <a:lnRef idx="0">
            <a:schemeClr val="lt2">
              <a:hueOff val="0"/>
              <a:satOff val="0"/>
              <a:lumOff val="0"/>
              <a:alphaOff val="0"/>
            </a:schemeClr>
          </a:lnRef>
          <a:fillRef idx="3">
            <a:schemeClr val="dk2">
              <a:hueOff val="0"/>
              <a:satOff val="0"/>
              <a:lumOff val="0"/>
              <a:alphaOff val="0"/>
            </a:schemeClr>
          </a:fillRef>
          <a:effectRef idx="3">
            <a:schemeClr val="dk2">
              <a:hueOff val="0"/>
              <a:satOff val="0"/>
              <a:lumOff val="0"/>
              <a:alphaOff val="0"/>
            </a:schemeClr>
          </a:effectRef>
          <a:fontRef idx="minor">
            <a:schemeClr val="lt1"/>
          </a:fontRef>
        </p:style>
        <p:txBody>
          <a:bodyPr spcFirstLastPara="0" vert="horz" wrap="square" lIns="79841" tIns="79841" rIns="79841" bIns="79841" numCol="1" spcCol="1270" anchor="ctr" anchorCtr="0">
            <a:noAutofit/>
          </a:bodyPr>
          <a:lstStyle/>
          <a:p>
            <a:pPr marL="0" lvl="0" indent="0" algn="l" defTabSz="622300">
              <a:lnSpc>
                <a:spcPct val="90000"/>
              </a:lnSpc>
              <a:spcBef>
                <a:spcPct val="0"/>
              </a:spcBef>
              <a:spcAft>
                <a:spcPct val="35000"/>
              </a:spcAft>
              <a:buNone/>
            </a:pPr>
            <a:r>
              <a:rPr lang="en-US" sz="1400" b="1" kern="1200"/>
              <a:t>Wheat and fertilizer import dependence</a:t>
            </a:r>
          </a:p>
        </p:txBody>
      </p:sp>
      <p:sp>
        <p:nvSpPr>
          <p:cNvPr id="23" name="Freeform: Shape 22">
            <a:extLst>
              <a:ext uri="{FF2B5EF4-FFF2-40B4-BE49-F238E27FC236}">
                <a16:creationId xmlns:a16="http://schemas.microsoft.com/office/drawing/2014/main" id="{AFAC554F-2E78-4535-A8B8-6311E933663D}"/>
              </a:ext>
            </a:extLst>
          </p:cNvPr>
          <p:cNvSpPr/>
          <p:nvPr/>
        </p:nvSpPr>
        <p:spPr>
          <a:xfrm>
            <a:off x="1434296" y="3561400"/>
            <a:ext cx="2324541" cy="542880"/>
          </a:xfrm>
          <a:custGeom>
            <a:avLst/>
            <a:gdLst>
              <a:gd name="connsiteX0" fmla="*/ 0 w 2324541"/>
              <a:gd name="connsiteY0" fmla="*/ 90482 h 542880"/>
              <a:gd name="connsiteX1" fmla="*/ 90482 w 2324541"/>
              <a:gd name="connsiteY1" fmla="*/ 0 h 542880"/>
              <a:gd name="connsiteX2" fmla="*/ 2234059 w 2324541"/>
              <a:gd name="connsiteY2" fmla="*/ 0 h 542880"/>
              <a:gd name="connsiteX3" fmla="*/ 2324541 w 2324541"/>
              <a:gd name="connsiteY3" fmla="*/ 90482 h 542880"/>
              <a:gd name="connsiteX4" fmla="*/ 2324541 w 2324541"/>
              <a:gd name="connsiteY4" fmla="*/ 452398 h 542880"/>
              <a:gd name="connsiteX5" fmla="*/ 2234059 w 2324541"/>
              <a:gd name="connsiteY5" fmla="*/ 542880 h 542880"/>
              <a:gd name="connsiteX6" fmla="*/ 90482 w 2324541"/>
              <a:gd name="connsiteY6" fmla="*/ 542880 h 542880"/>
              <a:gd name="connsiteX7" fmla="*/ 0 w 2324541"/>
              <a:gd name="connsiteY7" fmla="*/ 452398 h 542880"/>
              <a:gd name="connsiteX8" fmla="*/ 0 w 2324541"/>
              <a:gd name="connsiteY8" fmla="*/ 90482 h 542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24541" h="542880">
                <a:moveTo>
                  <a:pt x="0" y="90482"/>
                </a:moveTo>
                <a:cubicBezTo>
                  <a:pt x="0" y="40510"/>
                  <a:pt x="40510" y="0"/>
                  <a:pt x="90482" y="0"/>
                </a:cubicBezTo>
                <a:lnTo>
                  <a:pt x="2234059" y="0"/>
                </a:lnTo>
                <a:cubicBezTo>
                  <a:pt x="2284031" y="0"/>
                  <a:pt x="2324541" y="40510"/>
                  <a:pt x="2324541" y="90482"/>
                </a:cubicBezTo>
                <a:lnTo>
                  <a:pt x="2324541" y="452398"/>
                </a:lnTo>
                <a:cubicBezTo>
                  <a:pt x="2324541" y="502370"/>
                  <a:pt x="2284031" y="542880"/>
                  <a:pt x="2234059" y="542880"/>
                </a:cubicBezTo>
                <a:lnTo>
                  <a:pt x="90482" y="542880"/>
                </a:lnTo>
                <a:cubicBezTo>
                  <a:pt x="40510" y="542880"/>
                  <a:pt x="0" y="502370"/>
                  <a:pt x="0" y="452398"/>
                </a:cubicBezTo>
                <a:lnTo>
                  <a:pt x="0" y="90482"/>
                </a:lnTo>
                <a:close/>
              </a:path>
            </a:pathLst>
          </a:custGeom>
          <a:ln>
            <a:noFill/>
          </a:ln>
          <a:effectLst/>
          <a:scene3d>
            <a:camera prst="orthographicFront">
              <a:rot lat="0" lon="0" rev="0"/>
            </a:camera>
            <a:lightRig rig="threePt" dir="t">
              <a:rot lat="0" lon="0" rev="1200000"/>
            </a:lightRig>
          </a:scene3d>
        </p:spPr>
        <p:style>
          <a:lnRef idx="0">
            <a:schemeClr val="lt2">
              <a:hueOff val="0"/>
              <a:satOff val="0"/>
              <a:lumOff val="0"/>
              <a:alphaOff val="0"/>
            </a:schemeClr>
          </a:lnRef>
          <a:fillRef idx="3">
            <a:schemeClr val="dk2">
              <a:hueOff val="0"/>
              <a:satOff val="0"/>
              <a:lumOff val="0"/>
              <a:alphaOff val="0"/>
            </a:schemeClr>
          </a:fillRef>
          <a:effectRef idx="3">
            <a:schemeClr val="dk2">
              <a:hueOff val="0"/>
              <a:satOff val="0"/>
              <a:lumOff val="0"/>
              <a:alphaOff val="0"/>
            </a:schemeClr>
          </a:effectRef>
          <a:fontRef idx="minor">
            <a:schemeClr val="lt1"/>
          </a:fontRef>
        </p:style>
        <p:txBody>
          <a:bodyPr spcFirstLastPara="0" vert="horz" wrap="square" lIns="79841" tIns="79841" rIns="79841" bIns="79841" numCol="1" spcCol="1270" anchor="ctr" anchorCtr="0">
            <a:noAutofit/>
          </a:bodyPr>
          <a:lstStyle/>
          <a:p>
            <a:pPr marL="0" lvl="0" indent="0" algn="l" defTabSz="622300">
              <a:lnSpc>
                <a:spcPct val="90000"/>
              </a:lnSpc>
              <a:spcBef>
                <a:spcPct val="0"/>
              </a:spcBef>
              <a:spcAft>
                <a:spcPct val="35000"/>
              </a:spcAft>
              <a:buNone/>
            </a:pPr>
            <a:r>
              <a:rPr lang="en-US" sz="1400" b="1" kern="1200"/>
              <a:t>Remittances </a:t>
            </a:r>
          </a:p>
        </p:txBody>
      </p:sp>
      <p:sp>
        <p:nvSpPr>
          <p:cNvPr id="24" name="Freeform: Shape 23">
            <a:extLst>
              <a:ext uri="{FF2B5EF4-FFF2-40B4-BE49-F238E27FC236}">
                <a16:creationId xmlns:a16="http://schemas.microsoft.com/office/drawing/2014/main" id="{48053BCB-FDE5-428E-9259-6053FA907643}"/>
              </a:ext>
            </a:extLst>
          </p:cNvPr>
          <p:cNvSpPr/>
          <p:nvPr/>
        </p:nvSpPr>
        <p:spPr>
          <a:xfrm>
            <a:off x="1434296" y="4187800"/>
            <a:ext cx="2324541" cy="542880"/>
          </a:xfrm>
          <a:custGeom>
            <a:avLst/>
            <a:gdLst>
              <a:gd name="connsiteX0" fmla="*/ 0 w 2324541"/>
              <a:gd name="connsiteY0" fmla="*/ 90482 h 542880"/>
              <a:gd name="connsiteX1" fmla="*/ 90482 w 2324541"/>
              <a:gd name="connsiteY1" fmla="*/ 0 h 542880"/>
              <a:gd name="connsiteX2" fmla="*/ 2234059 w 2324541"/>
              <a:gd name="connsiteY2" fmla="*/ 0 h 542880"/>
              <a:gd name="connsiteX3" fmla="*/ 2324541 w 2324541"/>
              <a:gd name="connsiteY3" fmla="*/ 90482 h 542880"/>
              <a:gd name="connsiteX4" fmla="*/ 2324541 w 2324541"/>
              <a:gd name="connsiteY4" fmla="*/ 452398 h 542880"/>
              <a:gd name="connsiteX5" fmla="*/ 2234059 w 2324541"/>
              <a:gd name="connsiteY5" fmla="*/ 542880 h 542880"/>
              <a:gd name="connsiteX6" fmla="*/ 90482 w 2324541"/>
              <a:gd name="connsiteY6" fmla="*/ 542880 h 542880"/>
              <a:gd name="connsiteX7" fmla="*/ 0 w 2324541"/>
              <a:gd name="connsiteY7" fmla="*/ 452398 h 542880"/>
              <a:gd name="connsiteX8" fmla="*/ 0 w 2324541"/>
              <a:gd name="connsiteY8" fmla="*/ 90482 h 542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24541" h="542880">
                <a:moveTo>
                  <a:pt x="0" y="90482"/>
                </a:moveTo>
                <a:cubicBezTo>
                  <a:pt x="0" y="40510"/>
                  <a:pt x="40510" y="0"/>
                  <a:pt x="90482" y="0"/>
                </a:cubicBezTo>
                <a:lnTo>
                  <a:pt x="2234059" y="0"/>
                </a:lnTo>
                <a:cubicBezTo>
                  <a:pt x="2284031" y="0"/>
                  <a:pt x="2324541" y="40510"/>
                  <a:pt x="2324541" y="90482"/>
                </a:cubicBezTo>
                <a:lnTo>
                  <a:pt x="2324541" y="452398"/>
                </a:lnTo>
                <a:cubicBezTo>
                  <a:pt x="2324541" y="502370"/>
                  <a:pt x="2284031" y="542880"/>
                  <a:pt x="2234059" y="542880"/>
                </a:cubicBezTo>
                <a:lnTo>
                  <a:pt x="90482" y="542880"/>
                </a:lnTo>
                <a:cubicBezTo>
                  <a:pt x="40510" y="542880"/>
                  <a:pt x="0" y="502370"/>
                  <a:pt x="0" y="452398"/>
                </a:cubicBezTo>
                <a:lnTo>
                  <a:pt x="0" y="90482"/>
                </a:lnTo>
                <a:close/>
              </a:path>
            </a:pathLst>
          </a:custGeom>
          <a:ln>
            <a:noFill/>
          </a:ln>
          <a:effectLst/>
          <a:scene3d>
            <a:camera prst="orthographicFront">
              <a:rot lat="0" lon="0" rev="0"/>
            </a:camera>
            <a:lightRig rig="threePt" dir="t">
              <a:rot lat="0" lon="0" rev="1200000"/>
            </a:lightRig>
          </a:scene3d>
        </p:spPr>
        <p:style>
          <a:lnRef idx="0">
            <a:schemeClr val="lt2">
              <a:hueOff val="0"/>
              <a:satOff val="0"/>
              <a:lumOff val="0"/>
              <a:alphaOff val="0"/>
            </a:schemeClr>
          </a:lnRef>
          <a:fillRef idx="3">
            <a:schemeClr val="dk2">
              <a:hueOff val="0"/>
              <a:satOff val="0"/>
              <a:lumOff val="0"/>
              <a:alphaOff val="0"/>
            </a:schemeClr>
          </a:fillRef>
          <a:effectRef idx="3">
            <a:schemeClr val="dk2">
              <a:hueOff val="0"/>
              <a:satOff val="0"/>
              <a:lumOff val="0"/>
              <a:alphaOff val="0"/>
            </a:schemeClr>
          </a:effectRef>
          <a:fontRef idx="minor">
            <a:schemeClr val="lt1"/>
          </a:fontRef>
        </p:style>
        <p:txBody>
          <a:bodyPr spcFirstLastPara="0" vert="horz" wrap="square" lIns="79841" tIns="79841" rIns="79841" bIns="79841" numCol="1" spcCol="1270" anchor="ctr" anchorCtr="0">
            <a:noAutofit/>
          </a:bodyPr>
          <a:lstStyle/>
          <a:p>
            <a:pPr marL="0" lvl="0" indent="0" algn="l" defTabSz="622300">
              <a:lnSpc>
                <a:spcPct val="90000"/>
              </a:lnSpc>
              <a:spcBef>
                <a:spcPct val="0"/>
              </a:spcBef>
              <a:spcAft>
                <a:spcPct val="35000"/>
              </a:spcAft>
              <a:buNone/>
            </a:pPr>
            <a:r>
              <a:rPr lang="en-US" sz="1400" b="1" kern="1200"/>
              <a:t>Tourism</a:t>
            </a:r>
          </a:p>
        </p:txBody>
      </p:sp>
      <p:sp>
        <p:nvSpPr>
          <p:cNvPr id="25" name="Freeform: Shape 24">
            <a:extLst>
              <a:ext uri="{FF2B5EF4-FFF2-40B4-BE49-F238E27FC236}">
                <a16:creationId xmlns:a16="http://schemas.microsoft.com/office/drawing/2014/main" id="{5E8AD451-E5D6-4D2D-9FA9-22B285D403F5}"/>
              </a:ext>
            </a:extLst>
          </p:cNvPr>
          <p:cNvSpPr/>
          <p:nvPr/>
        </p:nvSpPr>
        <p:spPr>
          <a:xfrm>
            <a:off x="1434296" y="4814201"/>
            <a:ext cx="2324541" cy="542880"/>
          </a:xfrm>
          <a:custGeom>
            <a:avLst/>
            <a:gdLst>
              <a:gd name="connsiteX0" fmla="*/ 0 w 2324541"/>
              <a:gd name="connsiteY0" fmla="*/ 90482 h 542880"/>
              <a:gd name="connsiteX1" fmla="*/ 90482 w 2324541"/>
              <a:gd name="connsiteY1" fmla="*/ 0 h 542880"/>
              <a:gd name="connsiteX2" fmla="*/ 2234059 w 2324541"/>
              <a:gd name="connsiteY2" fmla="*/ 0 h 542880"/>
              <a:gd name="connsiteX3" fmla="*/ 2324541 w 2324541"/>
              <a:gd name="connsiteY3" fmla="*/ 90482 h 542880"/>
              <a:gd name="connsiteX4" fmla="*/ 2324541 w 2324541"/>
              <a:gd name="connsiteY4" fmla="*/ 452398 h 542880"/>
              <a:gd name="connsiteX5" fmla="*/ 2234059 w 2324541"/>
              <a:gd name="connsiteY5" fmla="*/ 542880 h 542880"/>
              <a:gd name="connsiteX6" fmla="*/ 90482 w 2324541"/>
              <a:gd name="connsiteY6" fmla="*/ 542880 h 542880"/>
              <a:gd name="connsiteX7" fmla="*/ 0 w 2324541"/>
              <a:gd name="connsiteY7" fmla="*/ 452398 h 542880"/>
              <a:gd name="connsiteX8" fmla="*/ 0 w 2324541"/>
              <a:gd name="connsiteY8" fmla="*/ 90482 h 542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24541" h="542880">
                <a:moveTo>
                  <a:pt x="0" y="90482"/>
                </a:moveTo>
                <a:cubicBezTo>
                  <a:pt x="0" y="40510"/>
                  <a:pt x="40510" y="0"/>
                  <a:pt x="90482" y="0"/>
                </a:cubicBezTo>
                <a:lnTo>
                  <a:pt x="2234059" y="0"/>
                </a:lnTo>
                <a:cubicBezTo>
                  <a:pt x="2284031" y="0"/>
                  <a:pt x="2324541" y="40510"/>
                  <a:pt x="2324541" y="90482"/>
                </a:cubicBezTo>
                <a:lnTo>
                  <a:pt x="2324541" y="452398"/>
                </a:lnTo>
                <a:cubicBezTo>
                  <a:pt x="2324541" y="502370"/>
                  <a:pt x="2284031" y="542880"/>
                  <a:pt x="2234059" y="542880"/>
                </a:cubicBezTo>
                <a:lnTo>
                  <a:pt x="90482" y="542880"/>
                </a:lnTo>
                <a:cubicBezTo>
                  <a:pt x="40510" y="542880"/>
                  <a:pt x="0" y="502370"/>
                  <a:pt x="0" y="452398"/>
                </a:cubicBezTo>
                <a:lnTo>
                  <a:pt x="0" y="90482"/>
                </a:lnTo>
                <a:close/>
              </a:path>
            </a:pathLst>
          </a:custGeom>
          <a:ln>
            <a:noFill/>
          </a:ln>
          <a:effectLst/>
          <a:scene3d>
            <a:camera prst="orthographicFront">
              <a:rot lat="0" lon="0" rev="0"/>
            </a:camera>
            <a:lightRig rig="threePt" dir="t">
              <a:rot lat="0" lon="0" rev="1200000"/>
            </a:lightRig>
          </a:scene3d>
        </p:spPr>
        <p:style>
          <a:lnRef idx="0">
            <a:schemeClr val="lt2">
              <a:hueOff val="0"/>
              <a:satOff val="0"/>
              <a:lumOff val="0"/>
              <a:alphaOff val="0"/>
            </a:schemeClr>
          </a:lnRef>
          <a:fillRef idx="3">
            <a:schemeClr val="dk2">
              <a:hueOff val="0"/>
              <a:satOff val="0"/>
              <a:lumOff val="0"/>
              <a:alphaOff val="0"/>
            </a:schemeClr>
          </a:fillRef>
          <a:effectRef idx="3">
            <a:schemeClr val="dk2">
              <a:hueOff val="0"/>
              <a:satOff val="0"/>
              <a:lumOff val="0"/>
              <a:alphaOff val="0"/>
            </a:schemeClr>
          </a:effectRef>
          <a:fontRef idx="minor">
            <a:schemeClr val="lt1"/>
          </a:fontRef>
        </p:style>
        <p:txBody>
          <a:bodyPr spcFirstLastPara="0" vert="horz" wrap="square" lIns="79841" tIns="79841" rIns="79841" bIns="79841" numCol="1" spcCol="1270" anchor="ctr" anchorCtr="0">
            <a:noAutofit/>
          </a:bodyPr>
          <a:lstStyle/>
          <a:p>
            <a:pPr marL="0" lvl="0" indent="0" algn="l" defTabSz="622300">
              <a:lnSpc>
                <a:spcPct val="90000"/>
              </a:lnSpc>
              <a:spcBef>
                <a:spcPct val="0"/>
              </a:spcBef>
              <a:spcAft>
                <a:spcPct val="35000"/>
              </a:spcAft>
              <a:buNone/>
            </a:pPr>
            <a:r>
              <a:rPr lang="en-US" sz="1400" b="1" kern="1200"/>
              <a:t>Banking and cross-border payments</a:t>
            </a:r>
          </a:p>
        </p:txBody>
      </p:sp>
      <p:sp>
        <p:nvSpPr>
          <p:cNvPr id="26" name="Freeform: Shape 25">
            <a:extLst>
              <a:ext uri="{FF2B5EF4-FFF2-40B4-BE49-F238E27FC236}">
                <a16:creationId xmlns:a16="http://schemas.microsoft.com/office/drawing/2014/main" id="{A46BDC9B-C71D-4644-8839-D858ECA20D03}"/>
              </a:ext>
            </a:extLst>
          </p:cNvPr>
          <p:cNvSpPr/>
          <p:nvPr/>
        </p:nvSpPr>
        <p:spPr>
          <a:xfrm>
            <a:off x="1434296" y="5440601"/>
            <a:ext cx="2324541" cy="542880"/>
          </a:xfrm>
          <a:custGeom>
            <a:avLst/>
            <a:gdLst>
              <a:gd name="connsiteX0" fmla="*/ 0 w 2324541"/>
              <a:gd name="connsiteY0" fmla="*/ 90482 h 542880"/>
              <a:gd name="connsiteX1" fmla="*/ 90482 w 2324541"/>
              <a:gd name="connsiteY1" fmla="*/ 0 h 542880"/>
              <a:gd name="connsiteX2" fmla="*/ 2234059 w 2324541"/>
              <a:gd name="connsiteY2" fmla="*/ 0 h 542880"/>
              <a:gd name="connsiteX3" fmla="*/ 2324541 w 2324541"/>
              <a:gd name="connsiteY3" fmla="*/ 90482 h 542880"/>
              <a:gd name="connsiteX4" fmla="*/ 2324541 w 2324541"/>
              <a:gd name="connsiteY4" fmla="*/ 452398 h 542880"/>
              <a:gd name="connsiteX5" fmla="*/ 2234059 w 2324541"/>
              <a:gd name="connsiteY5" fmla="*/ 542880 h 542880"/>
              <a:gd name="connsiteX6" fmla="*/ 90482 w 2324541"/>
              <a:gd name="connsiteY6" fmla="*/ 542880 h 542880"/>
              <a:gd name="connsiteX7" fmla="*/ 0 w 2324541"/>
              <a:gd name="connsiteY7" fmla="*/ 452398 h 542880"/>
              <a:gd name="connsiteX8" fmla="*/ 0 w 2324541"/>
              <a:gd name="connsiteY8" fmla="*/ 90482 h 542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24541" h="542880">
                <a:moveTo>
                  <a:pt x="0" y="90482"/>
                </a:moveTo>
                <a:cubicBezTo>
                  <a:pt x="0" y="40510"/>
                  <a:pt x="40510" y="0"/>
                  <a:pt x="90482" y="0"/>
                </a:cubicBezTo>
                <a:lnTo>
                  <a:pt x="2234059" y="0"/>
                </a:lnTo>
                <a:cubicBezTo>
                  <a:pt x="2284031" y="0"/>
                  <a:pt x="2324541" y="40510"/>
                  <a:pt x="2324541" y="90482"/>
                </a:cubicBezTo>
                <a:lnTo>
                  <a:pt x="2324541" y="452398"/>
                </a:lnTo>
                <a:cubicBezTo>
                  <a:pt x="2324541" y="502370"/>
                  <a:pt x="2284031" y="542880"/>
                  <a:pt x="2234059" y="542880"/>
                </a:cubicBezTo>
                <a:lnTo>
                  <a:pt x="90482" y="542880"/>
                </a:lnTo>
                <a:cubicBezTo>
                  <a:pt x="40510" y="542880"/>
                  <a:pt x="0" y="502370"/>
                  <a:pt x="0" y="452398"/>
                </a:cubicBezTo>
                <a:lnTo>
                  <a:pt x="0" y="90482"/>
                </a:lnTo>
                <a:close/>
              </a:path>
            </a:pathLst>
          </a:custGeom>
          <a:ln>
            <a:noFill/>
          </a:ln>
          <a:effectLst/>
          <a:scene3d>
            <a:camera prst="orthographicFront">
              <a:rot lat="0" lon="0" rev="0"/>
            </a:camera>
            <a:lightRig rig="threePt" dir="t">
              <a:rot lat="0" lon="0" rev="1200000"/>
            </a:lightRig>
          </a:scene3d>
        </p:spPr>
        <p:style>
          <a:lnRef idx="0">
            <a:schemeClr val="lt2">
              <a:hueOff val="0"/>
              <a:satOff val="0"/>
              <a:lumOff val="0"/>
              <a:alphaOff val="0"/>
            </a:schemeClr>
          </a:lnRef>
          <a:fillRef idx="3">
            <a:schemeClr val="dk2">
              <a:hueOff val="0"/>
              <a:satOff val="0"/>
              <a:lumOff val="0"/>
              <a:alphaOff val="0"/>
            </a:schemeClr>
          </a:fillRef>
          <a:effectRef idx="3">
            <a:schemeClr val="dk2">
              <a:hueOff val="0"/>
              <a:satOff val="0"/>
              <a:lumOff val="0"/>
              <a:alphaOff val="0"/>
            </a:schemeClr>
          </a:effectRef>
          <a:fontRef idx="minor">
            <a:schemeClr val="lt1"/>
          </a:fontRef>
        </p:style>
        <p:txBody>
          <a:bodyPr spcFirstLastPara="0" vert="horz" wrap="square" lIns="79841" tIns="79841" rIns="79841" bIns="79841" numCol="1" spcCol="1270" anchor="ctr" anchorCtr="0">
            <a:noAutofit/>
          </a:bodyPr>
          <a:lstStyle/>
          <a:p>
            <a:pPr marL="0" lvl="0" indent="0" algn="l" defTabSz="622300">
              <a:lnSpc>
                <a:spcPct val="90000"/>
              </a:lnSpc>
              <a:spcBef>
                <a:spcPct val="0"/>
              </a:spcBef>
              <a:spcAft>
                <a:spcPct val="35000"/>
              </a:spcAft>
              <a:buNone/>
            </a:pPr>
            <a:r>
              <a:rPr lang="en-US" sz="1400" b="1" kern="1200"/>
              <a:t>Currency depreciation</a:t>
            </a:r>
          </a:p>
        </p:txBody>
      </p:sp>
      <p:sp>
        <p:nvSpPr>
          <p:cNvPr id="12" name="TextBox 11">
            <a:extLst>
              <a:ext uri="{FF2B5EF4-FFF2-40B4-BE49-F238E27FC236}">
                <a16:creationId xmlns:a16="http://schemas.microsoft.com/office/drawing/2014/main" id="{987AD706-31A7-4162-AD11-1224D424DA45}"/>
              </a:ext>
            </a:extLst>
          </p:cNvPr>
          <p:cNvSpPr txBox="1"/>
          <p:nvPr/>
        </p:nvSpPr>
        <p:spPr>
          <a:xfrm>
            <a:off x="8390491" y="905235"/>
            <a:ext cx="2729979" cy="646331"/>
          </a:xfrm>
          <a:prstGeom prst="rect">
            <a:avLst/>
          </a:prstGeom>
          <a:noFill/>
        </p:spPr>
        <p:txBody>
          <a:bodyPr wrap="square" rtlCol="0">
            <a:spAutoFit/>
          </a:bodyPr>
          <a:lstStyle>
            <a:defPPr>
              <a:defRPr lang="en-US"/>
            </a:defPPr>
            <a:lvl1pPr marR="0" lvl="0" indent="0" fontAlgn="auto">
              <a:lnSpc>
                <a:spcPct val="100000"/>
              </a:lnSpc>
              <a:spcBef>
                <a:spcPts val="0"/>
              </a:spcBef>
              <a:spcAft>
                <a:spcPts val="0"/>
              </a:spcAft>
              <a:buClrTx/>
              <a:buSzTx/>
              <a:buFontTx/>
              <a:buNone/>
              <a:tabLst/>
              <a:defRPr kumimoji="0" b="1" i="0" u="none" strike="noStrike" cap="none" spc="0" normalizeH="0" baseline="0">
                <a:ln>
                  <a:noFill/>
                </a:ln>
                <a:solidFill>
                  <a:srgbClr val="0070C0"/>
                </a:solidFill>
                <a:effectLst/>
                <a:uLnTx/>
                <a:uFillTx/>
                <a:latin typeface="Arial" panose="020B0604020202020204"/>
              </a:defRPr>
            </a:lvl1pPr>
          </a:lstStyle>
          <a:p>
            <a:pPr algn="ctr"/>
            <a:r>
              <a:rPr lang="en-US">
                <a:solidFill>
                  <a:schemeClr val="tx2"/>
                </a:solidFill>
              </a:rPr>
              <a:t>Commodity and financial channels</a:t>
            </a:r>
          </a:p>
        </p:txBody>
      </p:sp>
      <p:sp>
        <p:nvSpPr>
          <p:cNvPr id="8" name="TextBox 7">
            <a:extLst>
              <a:ext uri="{FF2B5EF4-FFF2-40B4-BE49-F238E27FC236}">
                <a16:creationId xmlns:a16="http://schemas.microsoft.com/office/drawing/2014/main" id="{FCFB803B-9DB5-4F64-AD81-7D7B8AACF4B0}"/>
              </a:ext>
            </a:extLst>
          </p:cNvPr>
          <p:cNvSpPr txBox="1"/>
          <p:nvPr/>
        </p:nvSpPr>
        <p:spPr>
          <a:xfrm>
            <a:off x="1393293" y="1139289"/>
            <a:ext cx="2213031" cy="3693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b="1" i="0" u="none" strike="noStrike" kern="1200" cap="none" spc="0" normalizeH="0" baseline="0" noProof="0">
                <a:ln>
                  <a:noFill/>
                </a:ln>
                <a:solidFill>
                  <a:schemeClr val="tx2"/>
                </a:solidFill>
                <a:effectLst/>
                <a:uLnTx/>
                <a:uFillTx/>
                <a:latin typeface="Arial" panose="020B0604020202020204"/>
                <a:ea typeface="+mn-ea"/>
                <a:cs typeface="+mn-cs"/>
              </a:rPr>
              <a:t>Direct channels </a:t>
            </a:r>
          </a:p>
        </p:txBody>
      </p:sp>
      <p:sp>
        <p:nvSpPr>
          <p:cNvPr id="19" name="Title 1">
            <a:extLst>
              <a:ext uri="{FF2B5EF4-FFF2-40B4-BE49-F238E27FC236}">
                <a16:creationId xmlns:a16="http://schemas.microsoft.com/office/drawing/2014/main" id="{A6B72C55-7600-46D2-A7D1-63D3B4331E38}"/>
              </a:ext>
            </a:extLst>
          </p:cNvPr>
          <p:cNvSpPr txBox="1">
            <a:spLocks/>
          </p:cNvSpPr>
          <p:nvPr/>
        </p:nvSpPr>
        <p:spPr>
          <a:xfrm>
            <a:off x="1088213" y="129997"/>
            <a:ext cx="10636428" cy="528132"/>
          </a:xfrm>
          <a:prstGeom prst="rect">
            <a:avLst/>
          </a:prstGeom>
        </p:spPr>
        <p:txBody>
          <a:bodyPr>
            <a:normAutofit/>
          </a:bodyPr>
          <a:lstStyle>
            <a:lvl1pPr algn="l" defTabSz="685733" rtl="0" eaLnBrk="1" latinLnBrk="0" hangingPunct="1">
              <a:lnSpc>
                <a:spcPct val="90000"/>
              </a:lnSpc>
              <a:spcBef>
                <a:spcPct val="0"/>
              </a:spcBef>
              <a:buNone/>
              <a:defRPr sz="2700" b="1" i="0" kern="1200">
                <a:solidFill>
                  <a:schemeClr val="tx2"/>
                </a:solidFill>
                <a:latin typeface="Arial Black" panose="020B0604020202020204" pitchFamily="34" charset="0"/>
                <a:ea typeface="+mj-ea"/>
                <a:cs typeface="Arial Black" panose="020B0604020202020204" pitchFamily="34" charset="0"/>
              </a:defRPr>
            </a:lvl1pPr>
          </a:lstStyle>
          <a:p>
            <a:pPr marL="0" marR="0" lvl="0" indent="0" algn="l" defTabSz="685733" rtl="0" eaLnBrk="1" fontAlgn="auto" latinLnBrk="0" hangingPunct="1">
              <a:lnSpc>
                <a:spcPct val="90000"/>
              </a:lnSpc>
              <a:spcBef>
                <a:spcPct val="0"/>
              </a:spcBef>
              <a:spcAft>
                <a:spcPts val="0"/>
              </a:spcAft>
              <a:buClrTx/>
              <a:buSzTx/>
              <a:buFontTx/>
              <a:buNone/>
              <a:tabLst/>
              <a:defRPr/>
            </a:pPr>
            <a:r>
              <a:rPr kumimoji="0" lang="en-US" sz="2000" b="1" i="0" u="none" strike="noStrike" kern="1200" cap="none" spc="0" normalizeH="0" baseline="0" noProof="0" dirty="0">
                <a:ln>
                  <a:noFill/>
                </a:ln>
                <a:solidFill>
                  <a:srgbClr val="004C97"/>
                </a:solidFill>
                <a:effectLst/>
                <a:uLnTx/>
                <a:uFillTx/>
                <a:latin typeface="Arial Black" panose="020B0604020202020204" pitchFamily="34" charset="0"/>
                <a:ea typeface="+mj-ea"/>
              </a:rPr>
              <a:t>Multifaceted spillovers from </a:t>
            </a:r>
            <a:r>
              <a:rPr lang="en-US" sz="2000" dirty="0">
                <a:solidFill>
                  <a:srgbClr val="004C97"/>
                </a:solidFill>
              </a:rPr>
              <a:t>war </a:t>
            </a:r>
            <a:r>
              <a:rPr kumimoji="0" lang="en-US" sz="2000" b="1" i="0" u="none" strike="noStrike" kern="1200" cap="none" spc="0" normalizeH="0" baseline="0" noProof="0" dirty="0">
                <a:ln>
                  <a:noFill/>
                </a:ln>
                <a:solidFill>
                  <a:srgbClr val="004C97"/>
                </a:solidFill>
                <a:effectLst/>
                <a:uLnTx/>
                <a:uFillTx/>
                <a:latin typeface="Arial Black" panose="020B0604020202020204" pitchFamily="34" charset="0"/>
                <a:ea typeface="+mj-ea"/>
              </a:rPr>
              <a:t>are shaping the outlook </a:t>
            </a:r>
          </a:p>
        </p:txBody>
      </p:sp>
      <p:sp>
        <p:nvSpPr>
          <p:cNvPr id="59" name="Rectangle: Rounded Corners 58">
            <a:extLst>
              <a:ext uri="{FF2B5EF4-FFF2-40B4-BE49-F238E27FC236}">
                <a16:creationId xmlns:a16="http://schemas.microsoft.com/office/drawing/2014/main" id="{F833A6C9-C912-4995-B9AB-0E24E92AD5E8}"/>
              </a:ext>
            </a:extLst>
          </p:cNvPr>
          <p:cNvSpPr/>
          <p:nvPr/>
        </p:nvSpPr>
        <p:spPr>
          <a:xfrm>
            <a:off x="5230060" y="2142210"/>
            <a:ext cx="2044378" cy="1200875"/>
          </a:xfrm>
          <a:prstGeom prst="roundRect">
            <a:avLst/>
          </a:prstGeom>
          <a:solidFill>
            <a:schemeClr val="accent4"/>
          </a:solidFill>
          <a:ln/>
        </p:spPr>
        <p:style>
          <a:lnRef idx="0">
            <a:schemeClr val="accent2"/>
          </a:lnRef>
          <a:fillRef idx="3">
            <a:schemeClr val="accent2"/>
          </a:fillRef>
          <a:effectRef idx="3">
            <a:schemeClr val="accent2"/>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chemeClr val="bg1"/>
                </a:solidFill>
                <a:effectLst/>
                <a:uLnTx/>
                <a:uFillTx/>
                <a:latin typeface="Arial" panose="020B0604020202020204"/>
                <a:ea typeface="+mn-ea"/>
                <a:cs typeface="+mn-cs"/>
              </a:rPr>
              <a:t>CAREC OIs</a:t>
            </a:r>
          </a:p>
        </p:txBody>
      </p:sp>
      <p:sp>
        <p:nvSpPr>
          <p:cNvPr id="13" name="Arrow: Right 12">
            <a:extLst>
              <a:ext uri="{FF2B5EF4-FFF2-40B4-BE49-F238E27FC236}">
                <a16:creationId xmlns:a16="http://schemas.microsoft.com/office/drawing/2014/main" id="{3ACB4E9E-1158-442A-A686-8F0E715E13F5}"/>
              </a:ext>
            </a:extLst>
          </p:cNvPr>
          <p:cNvSpPr/>
          <p:nvPr/>
        </p:nvSpPr>
        <p:spPr>
          <a:xfrm rot="10800000">
            <a:off x="7379310" y="3559115"/>
            <a:ext cx="752859" cy="336026"/>
          </a:xfrm>
          <a:prstGeom prst="rightArrow">
            <a:avLst/>
          </a:prstGeom>
          <a:solidFill>
            <a:schemeClr val="accent4"/>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spcFirstLastPara="0" vert="horz" wrap="square" lIns="53340" tIns="53340" rIns="53340" bIns="53340" numCol="1" spcCol="1270" anchor="ctr" anchorCtr="0">
            <a:noAutofit/>
          </a:bodyPr>
          <a:lstStyle/>
          <a:p>
            <a:pPr defTabSz="622300">
              <a:lnSpc>
                <a:spcPct val="90000"/>
              </a:lnSpc>
              <a:spcBef>
                <a:spcPct val="0"/>
              </a:spcBef>
              <a:spcAft>
                <a:spcPct val="35000"/>
              </a:spcAft>
            </a:pPr>
            <a:endParaRPr lang="en-US" sz="1400">
              <a:solidFill>
                <a:srgbClr val="FEFEFE"/>
              </a:solidFill>
              <a:latin typeface="Arial" panose="020B0604020202020204"/>
            </a:endParaRPr>
          </a:p>
        </p:txBody>
      </p:sp>
      <p:sp>
        <p:nvSpPr>
          <p:cNvPr id="47" name="Rectangle: Rounded Corners 46">
            <a:extLst>
              <a:ext uri="{FF2B5EF4-FFF2-40B4-BE49-F238E27FC236}">
                <a16:creationId xmlns:a16="http://schemas.microsoft.com/office/drawing/2014/main" id="{FB0EA006-87A8-4E21-A1D2-707ECB9E9FB9}"/>
              </a:ext>
            </a:extLst>
          </p:cNvPr>
          <p:cNvSpPr/>
          <p:nvPr/>
        </p:nvSpPr>
        <p:spPr>
          <a:xfrm>
            <a:off x="5230060" y="4104280"/>
            <a:ext cx="2044378" cy="1200876"/>
          </a:xfrm>
          <a:prstGeom prst="roundRect">
            <a:avLst/>
          </a:prstGeom>
          <a:solidFill>
            <a:schemeClr val="accent4">
              <a:lumMod val="60000"/>
              <a:lumOff val="40000"/>
            </a:schemeClr>
          </a:solidFill>
          <a:ln/>
        </p:spPr>
        <p:style>
          <a:lnRef idx="0">
            <a:schemeClr val="accent2"/>
          </a:lnRef>
          <a:fillRef idx="3">
            <a:schemeClr val="accent2"/>
          </a:fillRef>
          <a:effectRef idx="3">
            <a:schemeClr val="accent2"/>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b="1" dirty="0">
                <a:solidFill>
                  <a:schemeClr val="bg1"/>
                </a:solidFill>
                <a:latin typeface="Arial" panose="020B0604020202020204"/>
              </a:rPr>
              <a:t>CAREC OEs</a:t>
            </a:r>
            <a:endParaRPr kumimoji="0" lang="en-US" sz="1800" b="1" i="0" u="none" strike="noStrike" kern="1200" cap="none" spc="0" normalizeH="0" baseline="0" noProof="0" dirty="0">
              <a:ln>
                <a:noFill/>
              </a:ln>
              <a:solidFill>
                <a:schemeClr val="bg1"/>
              </a:solidFill>
              <a:effectLst/>
              <a:uLnTx/>
              <a:uFillTx/>
              <a:latin typeface="Arial" panose="020B0604020202020204"/>
              <a:ea typeface="+mn-ea"/>
              <a:cs typeface="+mn-cs"/>
            </a:endParaRPr>
          </a:p>
        </p:txBody>
      </p:sp>
      <p:sp>
        <p:nvSpPr>
          <p:cNvPr id="93" name="Arrow: Right 92">
            <a:extLst>
              <a:ext uri="{FF2B5EF4-FFF2-40B4-BE49-F238E27FC236}">
                <a16:creationId xmlns:a16="http://schemas.microsoft.com/office/drawing/2014/main" id="{73181987-39D1-4731-A47B-AF027DB64B08}"/>
              </a:ext>
            </a:extLst>
          </p:cNvPr>
          <p:cNvSpPr/>
          <p:nvPr/>
        </p:nvSpPr>
        <p:spPr>
          <a:xfrm>
            <a:off x="4254472" y="3496814"/>
            <a:ext cx="753672" cy="336026"/>
          </a:xfrm>
          <a:prstGeom prst="rightArrow">
            <a:avLst/>
          </a:prstGeom>
          <a:solidFill>
            <a:schemeClr val="accent4"/>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spcFirstLastPara="0" vert="horz" wrap="square" lIns="53340" tIns="53340" rIns="53340" bIns="53340" numCol="1" spcCol="1270" anchor="ctr" anchorCtr="0">
            <a:noAutofit/>
          </a:bodyPr>
          <a:lstStyle/>
          <a:p>
            <a:pPr defTabSz="622300">
              <a:lnSpc>
                <a:spcPct val="90000"/>
              </a:lnSpc>
              <a:spcBef>
                <a:spcPct val="0"/>
              </a:spcBef>
              <a:spcAft>
                <a:spcPct val="35000"/>
              </a:spcAft>
            </a:pPr>
            <a:endParaRPr lang="en-US" sz="1400">
              <a:solidFill>
                <a:srgbClr val="FEFEFE"/>
              </a:solidFill>
              <a:latin typeface="Arial" panose="020B0604020202020204"/>
            </a:endParaRPr>
          </a:p>
        </p:txBody>
      </p:sp>
      <p:grpSp>
        <p:nvGrpSpPr>
          <p:cNvPr id="16" name="Group 15">
            <a:extLst>
              <a:ext uri="{FF2B5EF4-FFF2-40B4-BE49-F238E27FC236}">
                <a16:creationId xmlns:a16="http://schemas.microsoft.com/office/drawing/2014/main" id="{5AB38284-9588-4E46-814C-CC7260DBAEAE}"/>
              </a:ext>
            </a:extLst>
          </p:cNvPr>
          <p:cNvGrpSpPr/>
          <p:nvPr/>
        </p:nvGrpSpPr>
        <p:grpSpPr>
          <a:xfrm>
            <a:off x="5325902" y="6207109"/>
            <a:ext cx="1852693" cy="522761"/>
            <a:chOff x="9477343" y="6314372"/>
            <a:chExt cx="1852693" cy="522761"/>
          </a:xfrm>
        </p:grpSpPr>
        <p:grpSp>
          <p:nvGrpSpPr>
            <p:cNvPr id="15" name="Group 14">
              <a:extLst>
                <a:ext uri="{FF2B5EF4-FFF2-40B4-BE49-F238E27FC236}">
                  <a16:creationId xmlns:a16="http://schemas.microsoft.com/office/drawing/2014/main" id="{34DCFC88-FD55-4F62-B05E-94D87448B1AA}"/>
                </a:ext>
              </a:extLst>
            </p:cNvPr>
            <p:cNvGrpSpPr/>
            <p:nvPr/>
          </p:nvGrpSpPr>
          <p:grpSpPr>
            <a:xfrm>
              <a:off x="9477344" y="6314372"/>
              <a:ext cx="1833936" cy="276999"/>
              <a:chOff x="9477344" y="6314372"/>
              <a:chExt cx="1833936" cy="276999"/>
            </a:xfrm>
          </p:grpSpPr>
          <p:cxnSp>
            <p:nvCxnSpPr>
              <p:cNvPr id="6" name="Straight Arrow Connector 5">
                <a:extLst>
                  <a:ext uri="{FF2B5EF4-FFF2-40B4-BE49-F238E27FC236}">
                    <a16:creationId xmlns:a16="http://schemas.microsoft.com/office/drawing/2014/main" id="{9238FD34-0823-4316-9679-BAA8FCB4F08E}"/>
                  </a:ext>
                </a:extLst>
              </p:cNvPr>
              <p:cNvCxnSpPr>
                <a:cxnSpLocks/>
              </p:cNvCxnSpPr>
              <p:nvPr/>
            </p:nvCxnSpPr>
            <p:spPr>
              <a:xfrm>
                <a:off x="9477344" y="6452871"/>
                <a:ext cx="342321" cy="0"/>
              </a:xfrm>
              <a:prstGeom prst="straightConnector1">
                <a:avLst/>
              </a:prstGeom>
              <a:ln w="635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37" name="TextBox 36">
                <a:extLst>
                  <a:ext uri="{FF2B5EF4-FFF2-40B4-BE49-F238E27FC236}">
                    <a16:creationId xmlns:a16="http://schemas.microsoft.com/office/drawing/2014/main" id="{BFE10BA5-8059-4A20-988F-78ED1BA4702A}"/>
                  </a:ext>
                </a:extLst>
              </p:cNvPr>
              <p:cNvSpPr txBox="1"/>
              <p:nvPr/>
            </p:nvSpPr>
            <p:spPr>
              <a:xfrm>
                <a:off x="9838421" y="6314372"/>
                <a:ext cx="1472859" cy="276999"/>
              </a:xfrm>
              <a:prstGeom prst="rect">
                <a:avLst/>
              </a:prstGeom>
              <a:noFill/>
            </p:spPr>
            <p:txBody>
              <a:bodyPr wrap="square" rtlCol="0">
                <a:spAutoFit/>
              </a:bodyPr>
              <a:lstStyle/>
              <a:p>
                <a:r>
                  <a:rPr lang="en-US" sz="1200">
                    <a:solidFill>
                      <a:srgbClr val="FF0000"/>
                    </a:solidFill>
                  </a:rPr>
                  <a:t>Negative spillovers </a:t>
                </a:r>
              </a:p>
            </p:txBody>
          </p:sp>
        </p:grpSp>
        <p:grpSp>
          <p:nvGrpSpPr>
            <p:cNvPr id="14" name="Group 13">
              <a:extLst>
                <a:ext uri="{FF2B5EF4-FFF2-40B4-BE49-F238E27FC236}">
                  <a16:creationId xmlns:a16="http://schemas.microsoft.com/office/drawing/2014/main" id="{4FCBDA94-BD7C-49AB-8E11-9C85414995F8}"/>
                </a:ext>
              </a:extLst>
            </p:cNvPr>
            <p:cNvGrpSpPr/>
            <p:nvPr/>
          </p:nvGrpSpPr>
          <p:grpSpPr>
            <a:xfrm>
              <a:off x="9477343" y="6560134"/>
              <a:ext cx="1852693" cy="276999"/>
              <a:chOff x="9477343" y="6560134"/>
              <a:chExt cx="1852693" cy="276999"/>
            </a:xfrm>
          </p:grpSpPr>
          <p:sp>
            <p:nvSpPr>
              <p:cNvPr id="4" name="TextBox 3">
                <a:extLst>
                  <a:ext uri="{FF2B5EF4-FFF2-40B4-BE49-F238E27FC236}">
                    <a16:creationId xmlns:a16="http://schemas.microsoft.com/office/drawing/2014/main" id="{9D493B00-8456-4D9F-B03D-7FFDF9486CE3}"/>
                  </a:ext>
                </a:extLst>
              </p:cNvPr>
              <p:cNvSpPr txBox="1"/>
              <p:nvPr/>
            </p:nvSpPr>
            <p:spPr>
              <a:xfrm>
                <a:off x="9869897" y="6560134"/>
                <a:ext cx="1460139" cy="276999"/>
              </a:xfrm>
              <a:prstGeom prst="rect">
                <a:avLst/>
              </a:prstGeom>
              <a:noFill/>
            </p:spPr>
            <p:txBody>
              <a:bodyPr wrap="square" rtlCol="0">
                <a:spAutoFit/>
              </a:bodyPr>
              <a:lstStyle/>
              <a:p>
                <a:r>
                  <a:rPr lang="en-US" sz="1200">
                    <a:solidFill>
                      <a:srgbClr val="009900"/>
                    </a:solidFill>
                  </a:rPr>
                  <a:t>Positive spillovers</a:t>
                </a:r>
              </a:p>
            </p:txBody>
          </p:sp>
          <p:cxnSp>
            <p:nvCxnSpPr>
              <p:cNvPr id="38" name="Straight Arrow Connector 37">
                <a:extLst>
                  <a:ext uri="{FF2B5EF4-FFF2-40B4-BE49-F238E27FC236}">
                    <a16:creationId xmlns:a16="http://schemas.microsoft.com/office/drawing/2014/main" id="{99F3FE59-1340-45B3-B128-FC0A56F6C7B1}"/>
                  </a:ext>
                </a:extLst>
              </p:cNvPr>
              <p:cNvCxnSpPr>
                <a:cxnSpLocks/>
              </p:cNvCxnSpPr>
              <p:nvPr/>
            </p:nvCxnSpPr>
            <p:spPr>
              <a:xfrm>
                <a:off x="9477343" y="6698633"/>
                <a:ext cx="342321" cy="0"/>
              </a:xfrm>
              <a:prstGeom prst="straightConnector1">
                <a:avLst/>
              </a:prstGeom>
              <a:ln w="19050">
                <a:solidFill>
                  <a:srgbClr val="009900"/>
                </a:solidFill>
                <a:tailEnd type="triangle"/>
              </a:ln>
            </p:spPr>
            <p:style>
              <a:lnRef idx="1">
                <a:schemeClr val="accent1"/>
              </a:lnRef>
              <a:fillRef idx="0">
                <a:schemeClr val="accent1"/>
              </a:fillRef>
              <a:effectRef idx="0">
                <a:schemeClr val="accent1"/>
              </a:effectRef>
              <a:fontRef idx="minor">
                <a:schemeClr val="tx1"/>
              </a:fontRef>
            </p:style>
          </p:cxnSp>
        </p:grpSp>
      </p:grpSp>
      <p:graphicFrame>
        <p:nvGraphicFramePr>
          <p:cNvPr id="10" name="Diagram 9">
            <a:extLst>
              <a:ext uri="{FF2B5EF4-FFF2-40B4-BE49-F238E27FC236}">
                <a16:creationId xmlns:a16="http://schemas.microsoft.com/office/drawing/2014/main" id="{5DF149FC-72B5-488F-9F2E-C8B4D9077081}"/>
              </a:ext>
            </a:extLst>
          </p:cNvPr>
          <p:cNvGraphicFramePr/>
          <p:nvPr/>
        </p:nvGraphicFramePr>
        <p:xfrm>
          <a:off x="8629790" y="1773506"/>
          <a:ext cx="2565295" cy="390992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9" name="TextBox 48">
            <a:extLst>
              <a:ext uri="{FF2B5EF4-FFF2-40B4-BE49-F238E27FC236}">
                <a16:creationId xmlns:a16="http://schemas.microsoft.com/office/drawing/2014/main" id="{EE3C2FCA-584A-4745-B660-7147576196C9}"/>
              </a:ext>
            </a:extLst>
          </p:cNvPr>
          <p:cNvSpPr txBox="1"/>
          <p:nvPr/>
        </p:nvSpPr>
        <p:spPr>
          <a:xfrm>
            <a:off x="4485290" y="645112"/>
            <a:ext cx="3384404" cy="369332"/>
          </a:xfrm>
          <a:prstGeom prst="rect">
            <a:avLst/>
          </a:prstGeom>
          <a:noFill/>
        </p:spPr>
        <p:txBody>
          <a:bodyPr wrap="square">
            <a:spAutoFit/>
          </a:bodyPr>
          <a:lstStyle/>
          <a:p>
            <a:r>
              <a:rPr kumimoji="0" lang="en-US" sz="1800" b="1" i="0" u="none" strike="noStrike" kern="1200" cap="none" spc="0" normalizeH="0" baseline="0" noProof="0">
                <a:ln>
                  <a:noFill/>
                </a:ln>
                <a:solidFill>
                  <a:schemeClr val="bg1">
                    <a:lumMod val="25000"/>
                  </a:schemeClr>
                </a:solidFill>
                <a:effectLst/>
                <a:uLnTx/>
                <a:uFillTx/>
                <a:latin typeface="Arial" panose="020B0604020202020204"/>
                <a:ea typeface="+mn-ea"/>
                <a:cs typeface="+mn-cs"/>
              </a:rPr>
              <a:t>TRANSMISSION CHANNELS </a:t>
            </a:r>
            <a:endParaRPr lang="en-US">
              <a:solidFill>
                <a:schemeClr val="bg1">
                  <a:lumMod val="25000"/>
                </a:schemeClr>
              </a:solidFill>
            </a:endParaRPr>
          </a:p>
        </p:txBody>
      </p:sp>
    </p:spTree>
    <p:extLst>
      <p:ext uri="{BB962C8B-B14F-4D97-AF65-F5344CB8AC3E}">
        <p14:creationId xmlns:p14="http://schemas.microsoft.com/office/powerpoint/2010/main" val="353640020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98E6DF-D65D-44F0-8ECB-6F7082E48CF9}"/>
              </a:ext>
            </a:extLst>
          </p:cNvPr>
          <p:cNvSpPr>
            <a:spLocks noGrp="1"/>
          </p:cNvSpPr>
          <p:nvPr>
            <p:ph type="title"/>
          </p:nvPr>
        </p:nvSpPr>
        <p:spPr>
          <a:xfrm>
            <a:off x="637448" y="287568"/>
            <a:ext cx="11457246" cy="538266"/>
          </a:xfrm>
        </p:spPr>
        <p:txBody>
          <a:bodyPr>
            <a:normAutofit/>
          </a:bodyPr>
          <a:lstStyle/>
          <a:p>
            <a:pPr>
              <a:lnSpc>
                <a:spcPct val="125000"/>
              </a:lnSpc>
              <a:spcBef>
                <a:spcPts val="800"/>
              </a:spcBef>
              <a:buSzPts val="1000"/>
              <a:tabLst>
                <a:tab pos="457200" algn="l"/>
              </a:tabLst>
            </a:pPr>
            <a:r>
              <a:rPr lang="en-US" sz="2000" dirty="0">
                <a:solidFill>
                  <a:srgbClr val="004C97"/>
                </a:solidFill>
                <a:latin typeface="Arial Black" panose="020B0A04020102020204" pitchFamily="34" charset="0"/>
                <a:cs typeface="Segoe UI" panose="020B0502040204020203" pitchFamily="34" charset="0"/>
              </a:rPr>
              <a:t>So far, the fallout from the War in Ukraine seems to have been contained</a:t>
            </a:r>
          </a:p>
        </p:txBody>
      </p:sp>
      <p:sp>
        <p:nvSpPr>
          <p:cNvPr id="20" name="AutoShape 5">
            <a:extLst>
              <a:ext uri="{FF2B5EF4-FFF2-40B4-BE49-F238E27FC236}">
                <a16:creationId xmlns:a16="http://schemas.microsoft.com/office/drawing/2014/main" id="{F0B66D33-090D-4BB7-A65D-143C41548264}"/>
              </a:ext>
            </a:extLst>
          </p:cNvPr>
          <p:cNvSpPr>
            <a:spLocks noChangeArrowheads="1"/>
          </p:cNvSpPr>
          <p:nvPr>
            <p:custDataLst>
              <p:tags r:id="rId1"/>
            </p:custDataLst>
          </p:nvPr>
        </p:nvSpPr>
        <p:spPr bwMode="auto">
          <a:xfrm rot="5400000">
            <a:off x="9769241" y="-587330"/>
            <a:ext cx="647086" cy="3925976"/>
          </a:xfrm>
          <a:prstGeom prst="homePlate">
            <a:avLst>
              <a:gd name="adj" fmla="val 17185"/>
            </a:avLst>
          </a:prstGeom>
          <a:solidFill>
            <a:srgbClr val="004C97"/>
          </a:solidFill>
          <a:ln>
            <a:noFill/>
          </a:ln>
        </p:spPr>
        <p:txBody>
          <a:bodyPr rot="10800000" vert="eaVert" lIns="0" tIns="0" rIns="0" bIns="0" anchor="ctr"/>
          <a:lstStyle>
            <a:lvl1pPr>
              <a:defRPr sz="2400">
                <a:solidFill>
                  <a:schemeClr val="tx1"/>
                </a:solidFill>
                <a:latin typeface="Book Antiqua" panose="02040602050305030304" pitchFamily="18" charset="0"/>
              </a:defRPr>
            </a:lvl1pPr>
            <a:lvl2pPr marL="742950" indent="-285750">
              <a:defRPr sz="2400">
                <a:solidFill>
                  <a:schemeClr val="tx1"/>
                </a:solidFill>
                <a:latin typeface="Book Antiqua" panose="02040602050305030304" pitchFamily="18" charset="0"/>
              </a:defRPr>
            </a:lvl2pPr>
            <a:lvl3pPr marL="1143000" indent="-228600">
              <a:defRPr sz="2400">
                <a:solidFill>
                  <a:schemeClr val="tx1"/>
                </a:solidFill>
                <a:latin typeface="Book Antiqua" panose="02040602050305030304" pitchFamily="18" charset="0"/>
              </a:defRPr>
            </a:lvl3pPr>
            <a:lvl4pPr marL="1600200" indent="-228600">
              <a:defRPr sz="2400">
                <a:solidFill>
                  <a:schemeClr val="tx1"/>
                </a:solidFill>
                <a:latin typeface="Book Antiqua" panose="02040602050305030304" pitchFamily="18" charset="0"/>
              </a:defRPr>
            </a:lvl4pPr>
            <a:lvl5pPr marL="2057400" indent="-228600">
              <a:defRPr sz="2400">
                <a:solidFill>
                  <a:schemeClr val="tx1"/>
                </a:solidFill>
                <a:latin typeface="Book Antiqua" panose="02040602050305030304" pitchFamily="18" charset="0"/>
              </a:defRPr>
            </a:lvl5pPr>
            <a:lvl6pPr marL="2514600" indent="-228600" eaLnBrk="0" fontAlgn="base" hangingPunct="0">
              <a:spcBef>
                <a:spcPct val="0"/>
              </a:spcBef>
              <a:spcAft>
                <a:spcPct val="0"/>
              </a:spcAft>
              <a:defRPr sz="2400">
                <a:solidFill>
                  <a:schemeClr val="tx1"/>
                </a:solidFill>
                <a:latin typeface="Book Antiqua" panose="02040602050305030304" pitchFamily="18" charset="0"/>
              </a:defRPr>
            </a:lvl6pPr>
            <a:lvl7pPr marL="2971800" indent="-228600" eaLnBrk="0" fontAlgn="base" hangingPunct="0">
              <a:spcBef>
                <a:spcPct val="0"/>
              </a:spcBef>
              <a:spcAft>
                <a:spcPct val="0"/>
              </a:spcAft>
              <a:defRPr sz="2400">
                <a:solidFill>
                  <a:schemeClr val="tx1"/>
                </a:solidFill>
                <a:latin typeface="Book Antiqua" panose="02040602050305030304" pitchFamily="18" charset="0"/>
              </a:defRPr>
            </a:lvl7pPr>
            <a:lvl8pPr marL="3429000" indent="-228600" eaLnBrk="0" fontAlgn="base" hangingPunct="0">
              <a:spcBef>
                <a:spcPct val="0"/>
              </a:spcBef>
              <a:spcAft>
                <a:spcPct val="0"/>
              </a:spcAft>
              <a:defRPr sz="2400">
                <a:solidFill>
                  <a:schemeClr val="tx1"/>
                </a:solidFill>
                <a:latin typeface="Book Antiqua" panose="02040602050305030304" pitchFamily="18" charset="0"/>
              </a:defRPr>
            </a:lvl8pPr>
            <a:lvl9pPr marL="3886200" indent="-228600" eaLnBrk="0" fontAlgn="base" hangingPunct="0">
              <a:spcBef>
                <a:spcPct val="0"/>
              </a:spcBef>
              <a:spcAft>
                <a:spcPct val="0"/>
              </a:spcAft>
              <a:defRPr sz="2400">
                <a:solidFill>
                  <a:schemeClr val="tx1"/>
                </a:solidFill>
                <a:latin typeface="Book Antiqua" panose="02040602050305030304" pitchFamily="18" charset="0"/>
              </a:defRPr>
            </a:lvl9pPr>
          </a:lstStyle>
          <a:p>
            <a:pPr marL="0" marR="0" lvl="0" indent="0" algn="ctr" defTabSz="642915" rtl="0" eaLnBrk="0" fontAlgn="base" latinLnBrk="0" hangingPunct="0">
              <a:lnSpc>
                <a:spcPct val="100000"/>
              </a:lnSpc>
              <a:spcBef>
                <a:spcPct val="0"/>
              </a:spcBef>
              <a:spcAft>
                <a:spcPct val="0"/>
              </a:spcAft>
              <a:buClrTx/>
              <a:buSzTx/>
              <a:buFontTx/>
              <a:buNone/>
              <a:tabLst/>
              <a:defRPr/>
            </a:pPr>
            <a:r>
              <a:rPr lang="en-US" sz="1300" b="1" dirty="0">
                <a:solidFill>
                  <a:srgbClr val="FEFEFE"/>
                </a:solidFill>
                <a:latin typeface="Arial" panose="020B0604020202020204"/>
                <a:cs typeface="Arial" panose="020B0604020202020204" pitchFamily="34" charset="0"/>
                <a:sym typeface="Gill Sans"/>
              </a:rPr>
              <a:t>Initial pressures on exchange rates abated somewhat</a:t>
            </a:r>
            <a:endParaRPr kumimoji="0" lang="en-US" sz="1300" b="1" i="0" u="none" strike="noStrike" kern="1200" cap="none" spc="0" normalizeH="0" baseline="0" noProof="0" dirty="0">
              <a:ln>
                <a:noFill/>
              </a:ln>
              <a:solidFill>
                <a:srgbClr val="FEFEFE"/>
              </a:solidFill>
              <a:effectLst/>
              <a:uLnTx/>
              <a:uFillTx/>
              <a:latin typeface="Arial" panose="020B0604020202020204"/>
              <a:ea typeface="+mn-ea"/>
              <a:cs typeface="+mn-cs"/>
              <a:sym typeface="Gill Sans"/>
            </a:endParaRPr>
          </a:p>
        </p:txBody>
      </p:sp>
      <p:sp>
        <p:nvSpPr>
          <p:cNvPr id="31" name="AutoShape 5">
            <a:extLst>
              <a:ext uri="{FF2B5EF4-FFF2-40B4-BE49-F238E27FC236}">
                <a16:creationId xmlns:a16="http://schemas.microsoft.com/office/drawing/2014/main" id="{8D3075D6-BB5A-457B-8AA1-723E2C3C2529}"/>
              </a:ext>
            </a:extLst>
          </p:cNvPr>
          <p:cNvSpPr>
            <a:spLocks noChangeArrowheads="1"/>
          </p:cNvSpPr>
          <p:nvPr>
            <p:custDataLst>
              <p:tags r:id="rId2"/>
            </p:custDataLst>
          </p:nvPr>
        </p:nvSpPr>
        <p:spPr bwMode="auto">
          <a:xfrm rot="5400000">
            <a:off x="2193323" y="-541966"/>
            <a:ext cx="614672" cy="3802836"/>
          </a:xfrm>
          <a:prstGeom prst="homePlate">
            <a:avLst>
              <a:gd name="adj" fmla="val 17185"/>
            </a:avLst>
          </a:prstGeom>
          <a:solidFill>
            <a:srgbClr val="004C97"/>
          </a:solidFill>
          <a:ln>
            <a:noFill/>
          </a:ln>
        </p:spPr>
        <p:txBody>
          <a:bodyPr rot="10800000" vert="eaVert" lIns="0" tIns="0" rIns="0" bIns="0" anchor="ctr"/>
          <a:lstStyle>
            <a:lvl1pPr>
              <a:defRPr sz="2400">
                <a:solidFill>
                  <a:schemeClr val="tx1"/>
                </a:solidFill>
                <a:latin typeface="Book Antiqua" panose="02040602050305030304" pitchFamily="18" charset="0"/>
              </a:defRPr>
            </a:lvl1pPr>
            <a:lvl2pPr marL="742950" indent="-285750">
              <a:defRPr sz="2400">
                <a:solidFill>
                  <a:schemeClr val="tx1"/>
                </a:solidFill>
                <a:latin typeface="Book Antiqua" panose="02040602050305030304" pitchFamily="18" charset="0"/>
              </a:defRPr>
            </a:lvl2pPr>
            <a:lvl3pPr marL="1143000" indent="-228600">
              <a:defRPr sz="2400">
                <a:solidFill>
                  <a:schemeClr val="tx1"/>
                </a:solidFill>
                <a:latin typeface="Book Antiqua" panose="02040602050305030304" pitchFamily="18" charset="0"/>
              </a:defRPr>
            </a:lvl3pPr>
            <a:lvl4pPr marL="1600200" indent="-228600">
              <a:defRPr sz="2400">
                <a:solidFill>
                  <a:schemeClr val="tx1"/>
                </a:solidFill>
                <a:latin typeface="Book Antiqua" panose="02040602050305030304" pitchFamily="18" charset="0"/>
              </a:defRPr>
            </a:lvl4pPr>
            <a:lvl5pPr marL="2057400" indent="-228600">
              <a:defRPr sz="2400">
                <a:solidFill>
                  <a:schemeClr val="tx1"/>
                </a:solidFill>
                <a:latin typeface="Book Antiqua" panose="02040602050305030304" pitchFamily="18" charset="0"/>
              </a:defRPr>
            </a:lvl5pPr>
            <a:lvl6pPr marL="2514600" indent="-228600" eaLnBrk="0" fontAlgn="base" hangingPunct="0">
              <a:spcBef>
                <a:spcPct val="0"/>
              </a:spcBef>
              <a:spcAft>
                <a:spcPct val="0"/>
              </a:spcAft>
              <a:defRPr sz="2400">
                <a:solidFill>
                  <a:schemeClr val="tx1"/>
                </a:solidFill>
                <a:latin typeface="Book Antiqua" panose="02040602050305030304" pitchFamily="18" charset="0"/>
              </a:defRPr>
            </a:lvl6pPr>
            <a:lvl7pPr marL="2971800" indent="-228600" eaLnBrk="0" fontAlgn="base" hangingPunct="0">
              <a:spcBef>
                <a:spcPct val="0"/>
              </a:spcBef>
              <a:spcAft>
                <a:spcPct val="0"/>
              </a:spcAft>
              <a:defRPr sz="2400">
                <a:solidFill>
                  <a:schemeClr val="tx1"/>
                </a:solidFill>
                <a:latin typeface="Book Antiqua" panose="02040602050305030304" pitchFamily="18" charset="0"/>
              </a:defRPr>
            </a:lvl7pPr>
            <a:lvl8pPr marL="3429000" indent="-228600" eaLnBrk="0" fontAlgn="base" hangingPunct="0">
              <a:spcBef>
                <a:spcPct val="0"/>
              </a:spcBef>
              <a:spcAft>
                <a:spcPct val="0"/>
              </a:spcAft>
              <a:defRPr sz="2400">
                <a:solidFill>
                  <a:schemeClr val="tx1"/>
                </a:solidFill>
                <a:latin typeface="Book Antiqua" panose="02040602050305030304" pitchFamily="18" charset="0"/>
              </a:defRPr>
            </a:lvl8pPr>
            <a:lvl9pPr marL="3886200" indent="-228600" eaLnBrk="0" fontAlgn="base" hangingPunct="0">
              <a:spcBef>
                <a:spcPct val="0"/>
              </a:spcBef>
              <a:spcAft>
                <a:spcPct val="0"/>
              </a:spcAft>
              <a:defRPr sz="2400">
                <a:solidFill>
                  <a:schemeClr val="tx1"/>
                </a:solidFill>
                <a:latin typeface="Book Antiqua" panose="02040602050305030304" pitchFamily="18" charset="0"/>
              </a:defRPr>
            </a:lvl9pPr>
          </a:lstStyle>
          <a:p>
            <a:pPr marL="0" marR="0" lvl="0" indent="0" algn="ctr" defTabSz="642915" rtl="0" eaLnBrk="0" fontAlgn="base" latinLnBrk="0" hangingPunct="0">
              <a:lnSpc>
                <a:spcPct val="100000"/>
              </a:lnSpc>
              <a:spcBef>
                <a:spcPct val="0"/>
              </a:spcBef>
              <a:spcAft>
                <a:spcPct val="0"/>
              </a:spcAft>
              <a:buClrTx/>
              <a:buSzTx/>
              <a:buFontTx/>
              <a:buNone/>
              <a:tabLst/>
              <a:defRPr/>
            </a:pPr>
            <a:r>
              <a:rPr kumimoji="0" lang="en-US" altLang="en-US" sz="1300" b="1" i="0" u="none" strike="noStrike" kern="1200" cap="none" spc="0" normalizeH="0" baseline="0" noProof="0" dirty="0">
                <a:ln>
                  <a:noFill/>
                </a:ln>
                <a:solidFill>
                  <a:srgbClr val="FEFEFE"/>
                </a:solidFill>
                <a:effectLst/>
                <a:uLnTx/>
                <a:uFillTx/>
                <a:latin typeface="Arial" panose="020B0604020202020204"/>
                <a:ea typeface="+mn-ea"/>
                <a:cs typeface="Arial" panose="020B0604020202020204" pitchFamily="34" charset="0"/>
                <a:sym typeface="Gill Sans"/>
              </a:rPr>
              <a:t>The region maintains positive growth momentum...</a:t>
            </a:r>
            <a:endParaRPr kumimoji="0" lang="en-US" sz="1300" b="1" i="0" u="none" strike="noStrike" kern="1200" cap="none" spc="0" normalizeH="0" baseline="0" noProof="0" dirty="0">
              <a:ln>
                <a:noFill/>
              </a:ln>
              <a:solidFill>
                <a:srgbClr val="FEFEFE"/>
              </a:solidFill>
              <a:effectLst/>
              <a:uLnTx/>
              <a:uFillTx/>
              <a:latin typeface="Arial" panose="020B0604020202020204"/>
              <a:ea typeface="+mn-ea"/>
              <a:cs typeface="+mn-cs"/>
              <a:sym typeface="Gill Sans"/>
            </a:endParaRPr>
          </a:p>
        </p:txBody>
      </p:sp>
      <p:sp>
        <p:nvSpPr>
          <p:cNvPr id="8" name="TextBox 3">
            <a:extLst>
              <a:ext uri="{FF2B5EF4-FFF2-40B4-BE49-F238E27FC236}">
                <a16:creationId xmlns:a16="http://schemas.microsoft.com/office/drawing/2014/main" id="{5E9B2256-4766-4996-A08D-10558D666DC2}"/>
              </a:ext>
            </a:extLst>
          </p:cNvPr>
          <p:cNvSpPr txBox="1"/>
          <p:nvPr/>
        </p:nvSpPr>
        <p:spPr>
          <a:xfrm>
            <a:off x="8263984" y="1847093"/>
            <a:ext cx="3657600" cy="418740"/>
          </a:xfrm>
          <a:prstGeom prst="rect">
            <a:avLst/>
          </a:prstGeom>
          <a:solidFill>
            <a:schemeClr val="lt1"/>
          </a:solidFill>
        </p:spPr>
        <p:txBody>
          <a:bodyPr wrap="square" rtlCol="0" anchor="t"/>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1000" b="1" dirty="0">
                <a:solidFill>
                  <a:sysClr val="windowText" lastClr="000000"/>
                </a:solidFill>
                <a:latin typeface="Arial" panose="020B0604020202020204" pitchFamily="34" charset="0"/>
                <a:cs typeface="Arial" panose="020B0604020202020204" pitchFamily="34" charset="0"/>
              </a:rPr>
              <a:t>CAREC: Exchange Rates</a:t>
            </a:r>
          </a:p>
          <a:p>
            <a:pPr algn="ctr"/>
            <a:r>
              <a:rPr lang="en-US" sz="1000" dirty="0">
                <a:solidFill>
                  <a:sysClr val="windowText" lastClr="000000"/>
                </a:solidFill>
                <a:latin typeface="Arial" panose="020B0604020202020204" pitchFamily="34" charset="0"/>
                <a:cs typeface="Arial" panose="020B0604020202020204" pitchFamily="34" charset="0"/>
              </a:rPr>
              <a:t>(LC/USD, percent change relative to end 2021)</a:t>
            </a:r>
          </a:p>
        </p:txBody>
      </p:sp>
      <p:sp>
        <p:nvSpPr>
          <p:cNvPr id="10" name="TextBox 6">
            <a:extLst>
              <a:ext uri="{FF2B5EF4-FFF2-40B4-BE49-F238E27FC236}">
                <a16:creationId xmlns:a16="http://schemas.microsoft.com/office/drawing/2014/main" id="{6EF082A6-6867-4B82-B8DF-039E8CDF12D3}"/>
              </a:ext>
            </a:extLst>
          </p:cNvPr>
          <p:cNvSpPr txBox="1"/>
          <p:nvPr/>
        </p:nvSpPr>
        <p:spPr>
          <a:xfrm>
            <a:off x="671894" y="1852783"/>
            <a:ext cx="3660486" cy="418740"/>
          </a:xfrm>
          <a:prstGeom prst="rect">
            <a:avLst/>
          </a:prstGeom>
          <a:solidFill>
            <a:schemeClr val="lt1"/>
          </a:solidFill>
        </p:spPr>
        <p:txBody>
          <a:bodyPr wrap="square" rtlCol="0" anchor="t"/>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1000" b="1" dirty="0">
                <a:solidFill>
                  <a:sysClr val="windowText" lastClr="000000"/>
                </a:solidFill>
                <a:latin typeface="Arial" panose="020B0604020202020204" pitchFamily="34" charset="0"/>
                <a:cs typeface="Arial" panose="020B0604020202020204" pitchFamily="34" charset="0"/>
              </a:rPr>
              <a:t>CAREC: Economic Activity Indicators</a:t>
            </a:r>
          </a:p>
          <a:p>
            <a:pPr algn="ctr"/>
            <a:r>
              <a:rPr lang="en-US" sz="1000" dirty="0">
                <a:solidFill>
                  <a:sysClr val="windowText" lastClr="000000"/>
                </a:solidFill>
                <a:latin typeface="Arial" panose="020B0604020202020204" pitchFamily="34" charset="0"/>
                <a:cs typeface="Arial" panose="020B0604020202020204" pitchFamily="34" charset="0"/>
              </a:rPr>
              <a:t>(Average of year-on-year percent change)</a:t>
            </a:r>
          </a:p>
        </p:txBody>
      </p:sp>
      <p:sp>
        <p:nvSpPr>
          <p:cNvPr id="13" name="AutoShape 5">
            <a:extLst>
              <a:ext uri="{FF2B5EF4-FFF2-40B4-BE49-F238E27FC236}">
                <a16:creationId xmlns:a16="http://schemas.microsoft.com/office/drawing/2014/main" id="{7935B618-1D74-44E7-8E59-D8714D0E5ECF}"/>
              </a:ext>
            </a:extLst>
          </p:cNvPr>
          <p:cNvSpPr>
            <a:spLocks noChangeArrowheads="1"/>
          </p:cNvSpPr>
          <p:nvPr>
            <p:custDataLst>
              <p:tags r:id="rId3"/>
            </p:custDataLst>
          </p:nvPr>
        </p:nvSpPr>
        <p:spPr bwMode="auto">
          <a:xfrm rot="5400000">
            <a:off x="5971318" y="-313516"/>
            <a:ext cx="614038" cy="3338245"/>
          </a:xfrm>
          <a:prstGeom prst="homePlate">
            <a:avLst>
              <a:gd name="adj" fmla="val 17185"/>
            </a:avLst>
          </a:prstGeom>
          <a:solidFill>
            <a:srgbClr val="004C97"/>
          </a:solidFill>
          <a:ln>
            <a:noFill/>
          </a:ln>
        </p:spPr>
        <p:txBody>
          <a:bodyPr rot="10800000" vert="eaVert" lIns="0" tIns="0" rIns="0" bIns="0" anchor="ctr"/>
          <a:lstStyle>
            <a:lvl1pPr>
              <a:defRPr sz="2400">
                <a:solidFill>
                  <a:schemeClr val="tx1"/>
                </a:solidFill>
                <a:latin typeface="Book Antiqua" panose="02040602050305030304" pitchFamily="18" charset="0"/>
              </a:defRPr>
            </a:lvl1pPr>
            <a:lvl2pPr marL="742950" indent="-285750">
              <a:defRPr sz="2400">
                <a:solidFill>
                  <a:schemeClr val="tx1"/>
                </a:solidFill>
                <a:latin typeface="Book Antiqua" panose="02040602050305030304" pitchFamily="18" charset="0"/>
              </a:defRPr>
            </a:lvl2pPr>
            <a:lvl3pPr marL="1143000" indent="-228600">
              <a:defRPr sz="2400">
                <a:solidFill>
                  <a:schemeClr val="tx1"/>
                </a:solidFill>
                <a:latin typeface="Book Antiqua" panose="02040602050305030304" pitchFamily="18" charset="0"/>
              </a:defRPr>
            </a:lvl3pPr>
            <a:lvl4pPr marL="1600200" indent="-228600">
              <a:defRPr sz="2400">
                <a:solidFill>
                  <a:schemeClr val="tx1"/>
                </a:solidFill>
                <a:latin typeface="Book Antiqua" panose="02040602050305030304" pitchFamily="18" charset="0"/>
              </a:defRPr>
            </a:lvl4pPr>
            <a:lvl5pPr marL="2057400" indent="-228600">
              <a:defRPr sz="2400">
                <a:solidFill>
                  <a:schemeClr val="tx1"/>
                </a:solidFill>
                <a:latin typeface="Book Antiqua" panose="02040602050305030304" pitchFamily="18" charset="0"/>
              </a:defRPr>
            </a:lvl5pPr>
            <a:lvl6pPr marL="2514600" indent="-228600" eaLnBrk="0" fontAlgn="base" hangingPunct="0">
              <a:spcBef>
                <a:spcPct val="0"/>
              </a:spcBef>
              <a:spcAft>
                <a:spcPct val="0"/>
              </a:spcAft>
              <a:defRPr sz="2400">
                <a:solidFill>
                  <a:schemeClr val="tx1"/>
                </a:solidFill>
                <a:latin typeface="Book Antiqua" panose="02040602050305030304" pitchFamily="18" charset="0"/>
              </a:defRPr>
            </a:lvl6pPr>
            <a:lvl7pPr marL="2971800" indent="-228600" eaLnBrk="0" fontAlgn="base" hangingPunct="0">
              <a:spcBef>
                <a:spcPct val="0"/>
              </a:spcBef>
              <a:spcAft>
                <a:spcPct val="0"/>
              </a:spcAft>
              <a:defRPr sz="2400">
                <a:solidFill>
                  <a:schemeClr val="tx1"/>
                </a:solidFill>
                <a:latin typeface="Book Antiqua" panose="02040602050305030304" pitchFamily="18" charset="0"/>
              </a:defRPr>
            </a:lvl7pPr>
            <a:lvl8pPr marL="3429000" indent="-228600" eaLnBrk="0" fontAlgn="base" hangingPunct="0">
              <a:spcBef>
                <a:spcPct val="0"/>
              </a:spcBef>
              <a:spcAft>
                <a:spcPct val="0"/>
              </a:spcAft>
              <a:defRPr sz="2400">
                <a:solidFill>
                  <a:schemeClr val="tx1"/>
                </a:solidFill>
                <a:latin typeface="Book Antiqua" panose="02040602050305030304" pitchFamily="18" charset="0"/>
              </a:defRPr>
            </a:lvl8pPr>
            <a:lvl9pPr marL="3886200" indent="-228600" eaLnBrk="0" fontAlgn="base" hangingPunct="0">
              <a:spcBef>
                <a:spcPct val="0"/>
              </a:spcBef>
              <a:spcAft>
                <a:spcPct val="0"/>
              </a:spcAft>
              <a:defRPr sz="2400">
                <a:solidFill>
                  <a:schemeClr val="tx1"/>
                </a:solidFill>
                <a:latin typeface="Book Antiqua" panose="02040602050305030304" pitchFamily="18" charset="0"/>
              </a:defRPr>
            </a:lvl9pPr>
          </a:lstStyle>
          <a:p>
            <a:pPr marL="0" marR="0" lvl="0" indent="0" algn="ctr" defTabSz="642915" rtl="0" eaLnBrk="0" fontAlgn="base" latinLnBrk="0" hangingPunct="0">
              <a:lnSpc>
                <a:spcPct val="100000"/>
              </a:lnSpc>
              <a:spcBef>
                <a:spcPct val="0"/>
              </a:spcBef>
              <a:spcAft>
                <a:spcPct val="0"/>
              </a:spcAft>
              <a:buClrTx/>
              <a:buSzTx/>
              <a:buFontTx/>
              <a:buNone/>
              <a:tabLst/>
              <a:defRPr/>
            </a:pPr>
            <a:r>
              <a:rPr lang="en-US" sz="1300" b="1" dirty="0">
                <a:solidFill>
                  <a:schemeClr val="bg1"/>
                </a:solidFill>
                <a:latin typeface="Arial" panose="020B0604020202020204"/>
                <a:sym typeface="Gill Sans"/>
              </a:rPr>
              <a:t>…with exports remaining strong.</a:t>
            </a:r>
            <a:endParaRPr kumimoji="0" lang="en-US" sz="1300" b="1" i="0" u="none" strike="noStrike" kern="1200" cap="none" spc="0" normalizeH="0" baseline="0" noProof="0" dirty="0">
              <a:ln>
                <a:noFill/>
              </a:ln>
              <a:solidFill>
                <a:schemeClr val="bg1"/>
              </a:solidFill>
              <a:effectLst/>
              <a:uLnTx/>
              <a:uFillTx/>
              <a:latin typeface="Arial" panose="020B0604020202020204"/>
              <a:ea typeface="+mn-ea"/>
              <a:cs typeface="+mn-cs"/>
              <a:sym typeface="Gill Sans"/>
            </a:endParaRPr>
          </a:p>
        </p:txBody>
      </p:sp>
      <p:sp>
        <p:nvSpPr>
          <p:cNvPr id="17" name="TextBox 3">
            <a:extLst>
              <a:ext uri="{FF2B5EF4-FFF2-40B4-BE49-F238E27FC236}">
                <a16:creationId xmlns:a16="http://schemas.microsoft.com/office/drawing/2014/main" id="{18CFEB29-3C46-4A08-BCE4-CA8C184E1EE8}"/>
              </a:ext>
            </a:extLst>
          </p:cNvPr>
          <p:cNvSpPr txBox="1"/>
          <p:nvPr/>
        </p:nvSpPr>
        <p:spPr>
          <a:xfrm>
            <a:off x="4437345" y="1840591"/>
            <a:ext cx="3657600" cy="413050"/>
          </a:xfrm>
          <a:prstGeom prst="rect">
            <a:avLst/>
          </a:prstGeom>
          <a:solidFill>
            <a:schemeClr val="lt1"/>
          </a:solidFill>
        </p:spPr>
        <p:txBody>
          <a:bodyPr wrap="square" rtlCol="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1000" b="1" dirty="0">
                <a:effectLst/>
                <a:latin typeface="Arial" panose="020B0604020202020204" pitchFamily="34" charset="0"/>
                <a:cs typeface="Arial" panose="020B0604020202020204" pitchFamily="34" charset="0"/>
              </a:rPr>
              <a:t>Total Exports</a:t>
            </a:r>
          </a:p>
          <a:p>
            <a:pPr algn="ctr"/>
            <a:r>
              <a:rPr lang="en-US" sz="1000" dirty="0">
                <a:effectLst/>
                <a:latin typeface="Arial" panose="020B0604020202020204" pitchFamily="34" charset="0"/>
                <a:cs typeface="Arial" panose="020B0604020202020204" pitchFamily="34" charset="0"/>
              </a:rPr>
              <a:t>(Year-on-year percent change)</a:t>
            </a:r>
          </a:p>
        </p:txBody>
      </p:sp>
      <p:grpSp>
        <p:nvGrpSpPr>
          <p:cNvPr id="32" name="Group 31">
            <a:extLst>
              <a:ext uri="{FF2B5EF4-FFF2-40B4-BE49-F238E27FC236}">
                <a16:creationId xmlns:a16="http://schemas.microsoft.com/office/drawing/2014/main" id="{F2D7CB9C-AE43-4936-B54E-983EBED5E028}"/>
              </a:ext>
            </a:extLst>
          </p:cNvPr>
          <p:cNvGrpSpPr/>
          <p:nvPr/>
        </p:nvGrpSpPr>
        <p:grpSpPr>
          <a:xfrm>
            <a:off x="599240" y="2371707"/>
            <a:ext cx="3570536" cy="4105293"/>
            <a:chOff x="0" y="0"/>
            <a:chExt cx="4572000" cy="3205163"/>
          </a:xfrm>
        </p:grpSpPr>
        <p:graphicFrame>
          <p:nvGraphicFramePr>
            <p:cNvPr id="33" name="Chart 32">
              <a:extLst>
                <a:ext uri="{FF2B5EF4-FFF2-40B4-BE49-F238E27FC236}">
                  <a16:creationId xmlns:a16="http://schemas.microsoft.com/office/drawing/2014/main" id="{5AEA0C76-4B21-401D-AE68-1A51A6A81C59}"/>
                </a:ext>
              </a:extLst>
            </p:cNvPr>
            <p:cNvGraphicFramePr/>
            <p:nvPr>
              <p:extLst>
                <p:ext uri="{D42A27DB-BD31-4B8C-83A1-F6EECF244321}">
                  <p14:modId xmlns:p14="http://schemas.microsoft.com/office/powerpoint/2010/main" val="3683655756"/>
                </p:ext>
              </p:extLst>
            </p:nvPr>
          </p:nvGraphicFramePr>
          <p:xfrm>
            <a:off x="0" y="0"/>
            <a:ext cx="4572000" cy="3205163"/>
          </p:xfrm>
          <a:graphic>
            <a:graphicData uri="http://schemas.openxmlformats.org/drawingml/2006/chart">
              <c:chart xmlns:c="http://schemas.openxmlformats.org/drawingml/2006/chart" xmlns:r="http://schemas.openxmlformats.org/officeDocument/2006/relationships" r:id="rId6"/>
            </a:graphicData>
          </a:graphic>
        </p:graphicFrame>
        <p:sp>
          <p:nvSpPr>
            <p:cNvPr id="34" name="TextBox 1">
              <a:extLst>
                <a:ext uri="{FF2B5EF4-FFF2-40B4-BE49-F238E27FC236}">
                  <a16:creationId xmlns:a16="http://schemas.microsoft.com/office/drawing/2014/main" id="{6AF4396D-A9B3-48A1-A58A-62777FAA6733}"/>
                </a:ext>
              </a:extLst>
            </p:cNvPr>
            <p:cNvSpPr txBox="1"/>
            <p:nvPr/>
          </p:nvSpPr>
          <p:spPr>
            <a:xfrm>
              <a:off x="93032" y="2591703"/>
              <a:ext cx="4438650" cy="581863"/>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900" dirty="0"/>
                <a:t>Source</a:t>
              </a:r>
              <a:r>
                <a:rPr lang="en-US" sz="900" baseline="0" dirty="0"/>
                <a:t>: Haver and National Authorities.</a:t>
              </a:r>
            </a:p>
            <a:p>
              <a:r>
                <a:rPr lang="en-US" sz="900" baseline="0" dirty="0"/>
                <a:t>Note: All data are seasonally adjusted. Data for UZB, TJK, KGZ, MNG and PAK show industrial production. Data for KAZ show economic activity, and data for GEO and AZE show GDP flash estimates.</a:t>
              </a:r>
              <a:endParaRPr lang="en-US" sz="900" dirty="0"/>
            </a:p>
          </p:txBody>
        </p:sp>
      </p:grpSp>
      <p:grpSp>
        <p:nvGrpSpPr>
          <p:cNvPr id="35" name="Group 34">
            <a:extLst>
              <a:ext uri="{FF2B5EF4-FFF2-40B4-BE49-F238E27FC236}">
                <a16:creationId xmlns:a16="http://schemas.microsoft.com/office/drawing/2014/main" id="{AF54BA36-2E29-40C0-8E54-70463CD44738}"/>
              </a:ext>
            </a:extLst>
          </p:cNvPr>
          <p:cNvGrpSpPr/>
          <p:nvPr/>
        </p:nvGrpSpPr>
        <p:grpSpPr>
          <a:xfrm>
            <a:off x="4572638" y="2265833"/>
            <a:ext cx="3338246" cy="3856131"/>
            <a:chOff x="0" y="0"/>
            <a:chExt cx="4572000" cy="2743200"/>
          </a:xfrm>
        </p:grpSpPr>
        <p:graphicFrame>
          <p:nvGraphicFramePr>
            <p:cNvPr id="36" name="Chart 35">
              <a:extLst>
                <a:ext uri="{FF2B5EF4-FFF2-40B4-BE49-F238E27FC236}">
                  <a16:creationId xmlns:a16="http://schemas.microsoft.com/office/drawing/2014/main" id="{E1A42BB5-8869-4ECC-80D1-DE3295FBEE5A}"/>
                </a:ext>
              </a:extLst>
            </p:cNvPr>
            <p:cNvGraphicFramePr>
              <a:graphicFrameLocks/>
            </p:cNvGraphicFramePr>
            <p:nvPr>
              <p:extLst>
                <p:ext uri="{D42A27DB-BD31-4B8C-83A1-F6EECF244321}">
                  <p14:modId xmlns:p14="http://schemas.microsoft.com/office/powerpoint/2010/main" val="2645029007"/>
                </p:ext>
              </p:extLst>
            </p:nvPr>
          </p:nvGraphicFramePr>
          <p:xfrm>
            <a:off x="0" y="0"/>
            <a:ext cx="4572000" cy="2743200"/>
          </p:xfrm>
          <a:graphic>
            <a:graphicData uri="http://schemas.openxmlformats.org/drawingml/2006/chart">
              <c:chart xmlns:c="http://schemas.openxmlformats.org/drawingml/2006/chart" xmlns:r="http://schemas.openxmlformats.org/officeDocument/2006/relationships" r:id="rId7"/>
            </a:graphicData>
          </a:graphic>
        </p:graphicFrame>
        <p:sp>
          <p:nvSpPr>
            <p:cNvPr id="37" name="TextBox 1">
              <a:extLst>
                <a:ext uri="{FF2B5EF4-FFF2-40B4-BE49-F238E27FC236}">
                  <a16:creationId xmlns:a16="http://schemas.microsoft.com/office/drawing/2014/main" id="{D1AC09B9-685F-4BBB-B06E-62743AFB3D09}"/>
                </a:ext>
              </a:extLst>
            </p:cNvPr>
            <p:cNvSpPr txBox="1"/>
            <p:nvPr/>
          </p:nvSpPr>
          <p:spPr>
            <a:xfrm>
              <a:off x="199158" y="2450523"/>
              <a:ext cx="3123380" cy="265286"/>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900" dirty="0"/>
                <a:t>Source</a:t>
              </a:r>
              <a:r>
                <a:rPr lang="en-US" sz="900" baseline="0" dirty="0"/>
                <a:t>: Haver (National Authorities</a:t>
              </a:r>
              <a:r>
                <a:rPr lang="en-US" sz="900" b="0" baseline="0" dirty="0"/>
                <a:t>)</a:t>
              </a:r>
              <a:r>
                <a:rPr lang="en-US" sz="900" baseline="0" dirty="0"/>
                <a:t>.</a:t>
              </a:r>
            </a:p>
          </p:txBody>
        </p:sp>
      </p:grpSp>
      <p:grpSp>
        <p:nvGrpSpPr>
          <p:cNvPr id="49" name="Group 48">
            <a:extLst>
              <a:ext uri="{FF2B5EF4-FFF2-40B4-BE49-F238E27FC236}">
                <a16:creationId xmlns:a16="http://schemas.microsoft.com/office/drawing/2014/main" id="{6BC9EA78-7AF7-4004-97DA-19CF99B261E3}"/>
              </a:ext>
            </a:extLst>
          </p:cNvPr>
          <p:cNvGrpSpPr/>
          <p:nvPr/>
        </p:nvGrpSpPr>
        <p:grpSpPr>
          <a:xfrm>
            <a:off x="8125644" y="2365098"/>
            <a:ext cx="3795940" cy="3856131"/>
            <a:chOff x="0" y="0"/>
            <a:chExt cx="4572000" cy="2743200"/>
          </a:xfrm>
        </p:grpSpPr>
        <p:grpSp>
          <p:nvGrpSpPr>
            <p:cNvPr id="50" name="Group 49">
              <a:extLst>
                <a:ext uri="{FF2B5EF4-FFF2-40B4-BE49-F238E27FC236}">
                  <a16:creationId xmlns:a16="http://schemas.microsoft.com/office/drawing/2014/main" id="{DCE0A7E3-C37C-4856-B941-F055194619BF}"/>
                </a:ext>
              </a:extLst>
            </p:cNvPr>
            <p:cNvGrpSpPr/>
            <p:nvPr/>
          </p:nvGrpSpPr>
          <p:grpSpPr>
            <a:xfrm>
              <a:off x="0" y="0"/>
              <a:ext cx="4572000" cy="2743200"/>
              <a:chOff x="0" y="0"/>
              <a:chExt cx="4572000" cy="2743200"/>
            </a:xfrm>
          </p:grpSpPr>
          <p:grpSp>
            <p:nvGrpSpPr>
              <p:cNvPr id="53" name="Group 52">
                <a:extLst>
                  <a:ext uri="{FF2B5EF4-FFF2-40B4-BE49-F238E27FC236}">
                    <a16:creationId xmlns:a16="http://schemas.microsoft.com/office/drawing/2014/main" id="{D4B1C311-86F6-4A5C-91BD-5D07B93349C8}"/>
                  </a:ext>
                </a:extLst>
              </p:cNvPr>
              <p:cNvGrpSpPr/>
              <p:nvPr/>
            </p:nvGrpSpPr>
            <p:grpSpPr>
              <a:xfrm>
                <a:off x="0" y="0"/>
                <a:ext cx="4572000" cy="2743200"/>
                <a:chOff x="0" y="0"/>
                <a:chExt cx="4572000" cy="2743200"/>
              </a:xfrm>
            </p:grpSpPr>
            <p:graphicFrame>
              <p:nvGraphicFramePr>
                <p:cNvPr id="56" name="Chart 55">
                  <a:extLst>
                    <a:ext uri="{FF2B5EF4-FFF2-40B4-BE49-F238E27FC236}">
                      <a16:creationId xmlns:a16="http://schemas.microsoft.com/office/drawing/2014/main" id="{0103CA75-56CC-459F-9BE5-D9C3FDF3D5AE}"/>
                    </a:ext>
                  </a:extLst>
                </p:cNvPr>
                <p:cNvGraphicFramePr>
                  <a:graphicFrameLocks/>
                </p:cNvGraphicFramePr>
                <p:nvPr>
                  <p:extLst>
                    <p:ext uri="{D42A27DB-BD31-4B8C-83A1-F6EECF244321}">
                      <p14:modId xmlns:p14="http://schemas.microsoft.com/office/powerpoint/2010/main" val="1327395210"/>
                    </p:ext>
                  </p:extLst>
                </p:nvPr>
              </p:nvGraphicFramePr>
              <p:xfrm>
                <a:off x="0" y="0"/>
                <a:ext cx="4572000" cy="2743200"/>
              </p:xfrm>
              <a:graphic>
                <a:graphicData uri="http://schemas.openxmlformats.org/drawingml/2006/chart">
                  <c:chart xmlns:c="http://schemas.openxmlformats.org/drawingml/2006/chart" xmlns:r="http://schemas.openxmlformats.org/officeDocument/2006/relationships" r:id="rId8"/>
                </a:graphicData>
              </a:graphic>
            </p:graphicFrame>
            <p:sp>
              <p:nvSpPr>
                <p:cNvPr id="57" name="TextBox 1">
                  <a:extLst>
                    <a:ext uri="{FF2B5EF4-FFF2-40B4-BE49-F238E27FC236}">
                      <a16:creationId xmlns:a16="http://schemas.microsoft.com/office/drawing/2014/main" id="{B7D6EE0F-634D-4ADA-A9C8-F7B3EC17ACC6}"/>
                    </a:ext>
                  </a:extLst>
                </p:cNvPr>
                <p:cNvSpPr txBox="1"/>
                <p:nvPr/>
              </p:nvSpPr>
              <p:spPr>
                <a:xfrm>
                  <a:off x="158751" y="2371081"/>
                  <a:ext cx="3632613" cy="353450"/>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900" dirty="0"/>
                    <a:t>Source: Haver (National</a:t>
                  </a:r>
                  <a:r>
                    <a:rPr lang="en-US" sz="900" baseline="0" dirty="0"/>
                    <a:t> Authorities).</a:t>
                  </a:r>
                </a:p>
                <a:p>
                  <a:r>
                    <a:rPr lang="en-US" sz="900" baseline="0" dirty="0"/>
                    <a:t>Note: AZE and TKM have pegged exchange rates.</a:t>
                  </a:r>
                  <a:endParaRPr lang="en-US" sz="900" dirty="0"/>
                </a:p>
              </p:txBody>
            </p:sp>
          </p:grpSp>
          <p:cxnSp>
            <p:nvCxnSpPr>
              <p:cNvPr id="54" name="Straight Arrow Connector 53">
                <a:extLst>
                  <a:ext uri="{FF2B5EF4-FFF2-40B4-BE49-F238E27FC236}">
                    <a16:creationId xmlns:a16="http://schemas.microsoft.com/office/drawing/2014/main" id="{5BF764E1-F69F-439F-816B-2D4284FD8BEF}"/>
                  </a:ext>
                </a:extLst>
              </p:cNvPr>
              <p:cNvCxnSpPr/>
              <p:nvPr/>
            </p:nvCxnSpPr>
            <p:spPr>
              <a:xfrm flipH="1">
                <a:off x="654529" y="1024428"/>
                <a:ext cx="0" cy="731520"/>
              </a:xfrm>
              <a:prstGeom prst="straightConnector1">
                <a:avLst/>
              </a:prstGeom>
              <a:ln w="1587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55" name="TextBox 41">
                <a:extLst>
                  <a:ext uri="{FF2B5EF4-FFF2-40B4-BE49-F238E27FC236}">
                    <a16:creationId xmlns:a16="http://schemas.microsoft.com/office/drawing/2014/main" id="{ACA6C2CD-4450-4D1C-A88C-4EC6A01A2FFB}"/>
                  </a:ext>
                </a:extLst>
              </p:cNvPr>
              <p:cNvSpPr txBox="1"/>
              <p:nvPr/>
            </p:nvSpPr>
            <p:spPr>
              <a:xfrm rot="16200000">
                <a:off x="19256" y="1323336"/>
                <a:ext cx="837698" cy="276225"/>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r>
                  <a:rPr lang="en-US" sz="900" b="1">
                    <a:latin typeface="Segoe UI" panose="020B0502040204020203" pitchFamily="34" charset="0"/>
                    <a:cs typeface="Segoe UI" panose="020B0502040204020203" pitchFamily="34" charset="0"/>
                  </a:rPr>
                  <a:t>Depreciation</a:t>
                </a:r>
              </a:p>
            </p:txBody>
          </p:sp>
        </p:grpSp>
        <p:cxnSp>
          <p:nvCxnSpPr>
            <p:cNvPr id="51" name="Straight Arrow Connector 50">
              <a:extLst>
                <a:ext uri="{FF2B5EF4-FFF2-40B4-BE49-F238E27FC236}">
                  <a16:creationId xmlns:a16="http://schemas.microsoft.com/office/drawing/2014/main" id="{25A389F1-D265-4394-99EA-ADFB97051B46}"/>
                </a:ext>
              </a:extLst>
            </p:cNvPr>
            <p:cNvCxnSpPr/>
            <p:nvPr/>
          </p:nvCxnSpPr>
          <p:spPr>
            <a:xfrm rot="10800000" flipH="1">
              <a:off x="655036" y="272099"/>
              <a:ext cx="0" cy="640080"/>
            </a:xfrm>
            <a:prstGeom prst="straightConnector1">
              <a:avLst/>
            </a:prstGeom>
            <a:ln w="1587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52" name="TextBox 38">
              <a:extLst>
                <a:ext uri="{FF2B5EF4-FFF2-40B4-BE49-F238E27FC236}">
                  <a16:creationId xmlns:a16="http://schemas.microsoft.com/office/drawing/2014/main" id="{373A98B8-B217-4A46-974D-C56253E9983B}"/>
                </a:ext>
              </a:extLst>
            </p:cNvPr>
            <p:cNvSpPr txBox="1"/>
            <p:nvPr/>
          </p:nvSpPr>
          <p:spPr>
            <a:xfrm rot="16200000">
              <a:off x="-39856" y="345663"/>
              <a:ext cx="968688" cy="277361"/>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r>
                <a:rPr lang="en-US" sz="900" b="1">
                  <a:latin typeface="Segoe UI" panose="020B0502040204020203" pitchFamily="34" charset="0"/>
                  <a:cs typeface="Segoe UI" panose="020B0502040204020203" pitchFamily="34" charset="0"/>
                </a:rPr>
                <a:t>Appreciation</a:t>
              </a:r>
            </a:p>
          </p:txBody>
        </p:sp>
      </p:grpSp>
    </p:spTree>
    <p:extLst>
      <p:ext uri="{BB962C8B-B14F-4D97-AF65-F5344CB8AC3E}">
        <p14:creationId xmlns:p14="http://schemas.microsoft.com/office/powerpoint/2010/main" val="2409235508"/>
      </p:ext>
    </p:extLst>
  </p:cSld>
  <p:clrMapOvr>
    <a:masterClrMapping/>
  </p:clrMapOvr>
  <p:transition>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98E6DF-D65D-44F0-8ECB-6F7082E48CF9}"/>
              </a:ext>
            </a:extLst>
          </p:cNvPr>
          <p:cNvSpPr>
            <a:spLocks noGrp="1"/>
          </p:cNvSpPr>
          <p:nvPr>
            <p:ph type="title"/>
          </p:nvPr>
        </p:nvSpPr>
        <p:spPr>
          <a:xfrm>
            <a:off x="522481" y="295487"/>
            <a:ext cx="11669519" cy="614039"/>
          </a:xfrm>
        </p:spPr>
        <p:txBody>
          <a:bodyPr>
            <a:normAutofit/>
          </a:bodyPr>
          <a:lstStyle/>
          <a:p>
            <a:pPr>
              <a:lnSpc>
                <a:spcPct val="125000"/>
              </a:lnSpc>
              <a:spcBef>
                <a:spcPts val="800"/>
              </a:spcBef>
              <a:buSzPts val="1000"/>
              <a:tabLst>
                <a:tab pos="457200" algn="l"/>
              </a:tabLst>
            </a:pPr>
            <a:r>
              <a:rPr lang="en-US" sz="2000" dirty="0">
                <a:solidFill>
                  <a:srgbClr val="004C97"/>
                </a:solidFill>
                <a:latin typeface="Arial Black" panose="020B0A04020102020204" pitchFamily="34" charset="0"/>
                <a:cs typeface="Segoe UI" panose="020B0502040204020203" pitchFamily="34" charset="0"/>
              </a:rPr>
              <a:t>Inflation is still an immediate concern</a:t>
            </a:r>
          </a:p>
        </p:txBody>
      </p:sp>
      <p:sp>
        <p:nvSpPr>
          <p:cNvPr id="31" name="AutoShape 5">
            <a:extLst>
              <a:ext uri="{FF2B5EF4-FFF2-40B4-BE49-F238E27FC236}">
                <a16:creationId xmlns:a16="http://schemas.microsoft.com/office/drawing/2014/main" id="{8D3075D6-BB5A-457B-8AA1-723E2C3C2529}"/>
              </a:ext>
            </a:extLst>
          </p:cNvPr>
          <p:cNvSpPr>
            <a:spLocks noChangeArrowheads="1"/>
          </p:cNvSpPr>
          <p:nvPr>
            <p:custDataLst>
              <p:tags r:id="rId1"/>
            </p:custDataLst>
          </p:nvPr>
        </p:nvSpPr>
        <p:spPr bwMode="auto">
          <a:xfrm rot="5400000">
            <a:off x="2029992" y="-543445"/>
            <a:ext cx="614672" cy="3805793"/>
          </a:xfrm>
          <a:prstGeom prst="homePlate">
            <a:avLst>
              <a:gd name="adj" fmla="val 17185"/>
            </a:avLst>
          </a:prstGeom>
          <a:solidFill>
            <a:srgbClr val="004C97"/>
          </a:solidFill>
          <a:ln>
            <a:noFill/>
          </a:ln>
        </p:spPr>
        <p:txBody>
          <a:bodyPr rot="10800000" vert="eaVert" lIns="0" tIns="0" rIns="0" bIns="0" anchor="ctr"/>
          <a:lstStyle>
            <a:lvl1pPr>
              <a:defRPr sz="2400">
                <a:solidFill>
                  <a:schemeClr val="tx1"/>
                </a:solidFill>
                <a:latin typeface="Book Antiqua" panose="02040602050305030304" pitchFamily="18" charset="0"/>
              </a:defRPr>
            </a:lvl1pPr>
            <a:lvl2pPr marL="742950" indent="-285750">
              <a:defRPr sz="2400">
                <a:solidFill>
                  <a:schemeClr val="tx1"/>
                </a:solidFill>
                <a:latin typeface="Book Antiqua" panose="02040602050305030304" pitchFamily="18" charset="0"/>
              </a:defRPr>
            </a:lvl2pPr>
            <a:lvl3pPr marL="1143000" indent="-228600">
              <a:defRPr sz="2400">
                <a:solidFill>
                  <a:schemeClr val="tx1"/>
                </a:solidFill>
                <a:latin typeface="Book Antiqua" panose="02040602050305030304" pitchFamily="18" charset="0"/>
              </a:defRPr>
            </a:lvl3pPr>
            <a:lvl4pPr marL="1600200" indent="-228600">
              <a:defRPr sz="2400">
                <a:solidFill>
                  <a:schemeClr val="tx1"/>
                </a:solidFill>
                <a:latin typeface="Book Antiqua" panose="02040602050305030304" pitchFamily="18" charset="0"/>
              </a:defRPr>
            </a:lvl4pPr>
            <a:lvl5pPr marL="2057400" indent="-228600">
              <a:defRPr sz="2400">
                <a:solidFill>
                  <a:schemeClr val="tx1"/>
                </a:solidFill>
                <a:latin typeface="Book Antiqua" panose="02040602050305030304" pitchFamily="18" charset="0"/>
              </a:defRPr>
            </a:lvl5pPr>
            <a:lvl6pPr marL="2514600" indent="-228600" eaLnBrk="0" fontAlgn="base" hangingPunct="0">
              <a:spcBef>
                <a:spcPct val="0"/>
              </a:spcBef>
              <a:spcAft>
                <a:spcPct val="0"/>
              </a:spcAft>
              <a:defRPr sz="2400">
                <a:solidFill>
                  <a:schemeClr val="tx1"/>
                </a:solidFill>
                <a:latin typeface="Book Antiqua" panose="02040602050305030304" pitchFamily="18" charset="0"/>
              </a:defRPr>
            </a:lvl6pPr>
            <a:lvl7pPr marL="2971800" indent="-228600" eaLnBrk="0" fontAlgn="base" hangingPunct="0">
              <a:spcBef>
                <a:spcPct val="0"/>
              </a:spcBef>
              <a:spcAft>
                <a:spcPct val="0"/>
              </a:spcAft>
              <a:defRPr sz="2400">
                <a:solidFill>
                  <a:schemeClr val="tx1"/>
                </a:solidFill>
                <a:latin typeface="Book Antiqua" panose="02040602050305030304" pitchFamily="18" charset="0"/>
              </a:defRPr>
            </a:lvl7pPr>
            <a:lvl8pPr marL="3429000" indent="-228600" eaLnBrk="0" fontAlgn="base" hangingPunct="0">
              <a:spcBef>
                <a:spcPct val="0"/>
              </a:spcBef>
              <a:spcAft>
                <a:spcPct val="0"/>
              </a:spcAft>
              <a:defRPr sz="2400">
                <a:solidFill>
                  <a:schemeClr val="tx1"/>
                </a:solidFill>
                <a:latin typeface="Book Antiqua" panose="02040602050305030304" pitchFamily="18" charset="0"/>
              </a:defRPr>
            </a:lvl8pPr>
            <a:lvl9pPr marL="3886200" indent="-228600" eaLnBrk="0" fontAlgn="base" hangingPunct="0">
              <a:spcBef>
                <a:spcPct val="0"/>
              </a:spcBef>
              <a:spcAft>
                <a:spcPct val="0"/>
              </a:spcAft>
              <a:defRPr sz="2400">
                <a:solidFill>
                  <a:schemeClr val="tx1"/>
                </a:solidFill>
                <a:latin typeface="Book Antiqua" panose="02040602050305030304" pitchFamily="18" charset="0"/>
              </a:defRPr>
            </a:lvl9pPr>
          </a:lstStyle>
          <a:p>
            <a:pPr marL="0" marR="0" lvl="0" indent="0" algn="ctr" defTabSz="642915" rtl="0" eaLnBrk="0" fontAlgn="base" latinLnBrk="0" hangingPunct="0">
              <a:lnSpc>
                <a:spcPct val="100000"/>
              </a:lnSpc>
              <a:spcBef>
                <a:spcPct val="0"/>
              </a:spcBef>
              <a:spcAft>
                <a:spcPct val="0"/>
              </a:spcAft>
              <a:buClrTx/>
              <a:buSzTx/>
              <a:buFontTx/>
              <a:buNone/>
              <a:tabLst/>
              <a:defRPr/>
            </a:pPr>
            <a:r>
              <a:rPr lang="en-US" altLang="en-US" sz="1300" b="1" dirty="0">
                <a:solidFill>
                  <a:srgbClr val="FEFEFE"/>
                </a:solidFill>
                <a:latin typeface="Arial" panose="020B0604020202020204"/>
                <a:cs typeface="Arial" panose="020B0604020202020204" pitchFamily="34" charset="0"/>
                <a:sym typeface="Gill Sans"/>
              </a:rPr>
              <a:t>I</a:t>
            </a:r>
            <a:r>
              <a:rPr kumimoji="0" lang="en-US" altLang="en-US" sz="1300" b="1" i="0" u="none" strike="noStrike" kern="1200" cap="none" spc="0" normalizeH="0" baseline="0" noProof="0" dirty="0" err="1">
                <a:ln>
                  <a:noFill/>
                </a:ln>
                <a:solidFill>
                  <a:srgbClr val="FEFEFE"/>
                </a:solidFill>
                <a:effectLst/>
                <a:uLnTx/>
                <a:uFillTx/>
                <a:latin typeface="Arial" panose="020B0604020202020204"/>
                <a:ea typeface="+mn-ea"/>
                <a:cs typeface="Arial" panose="020B0604020202020204" pitchFamily="34" charset="0"/>
                <a:sym typeface="Gill Sans"/>
              </a:rPr>
              <a:t>nflation</a:t>
            </a:r>
            <a:r>
              <a:rPr kumimoji="0" lang="en-US" altLang="en-US" sz="1300" b="1" i="0" u="none" strike="noStrike" kern="1200" cap="none" spc="0" normalizeH="0" baseline="0" noProof="0" dirty="0">
                <a:ln>
                  <a:noFill/>
                </a:ln>
                <a:solidFill>
                  <a:srgbClr val="FEFEFE"/>
                </a:solidFill>
                <a:effectLst/>
                <a:uLnTx/>
                <a:uFillTx/>
                <a:latin typeface="Arial" panose="020B0604020202020204"/>
                <a:ea typeface="+mn-ea"/>
                <a:cs typeface="Arial" panose="020B0604020202020204" pitchFamily="34" charset="0"/>
                <a:sym typeface="Gill Sans"/>
              </a:rPr>
              <a:t> edged up across the region…</a:t>
            </a:r>
            <a:endParaRPr kumimoji="0" lang="en-US" sz="1300" b="1" i="0" u="none" strike="noStrike" kern="1200" cap="none" spc="0" normalizeH="0" baseline="0" noProof="0" dirty="0">
              <a:ln>
                <a:noFill/>
              </a:ln>
              <a:solidFill>
                <a:srgbClr val="FEFEFE"/>
              </a:solidFill>
              <a:effectLst/>
              <a:uLnTx/>
              <a:uFillTx/>
              <a:latin typeface="Arial" panose="020B0604020202020204"/>
              <a:ea typeface="+mn-ea"/>
              <a:cs typeface="+mn-cs"/>
              <a:sym typeface="Gill Sans"/>
            </a:endParaRPr>
          </a:p>
        </p:txBody>
      </p:sp>
      <p:sp>
        <p:nvSpPr>
          <p:cNvPr id="10" name="TextBox 6">
            <a:extLst>
              <a:ext uri="{FF2B5EF4-FFF2-40B4-BE49-F238E27FC236}">
                <a16:creationId xmlns:a16="http://schemas.microsoft.com/office/drawing/2014/main" id="{6EF082A6-6867-4B82-B8DF-039E8CDF12D3}"/>
              </a:ext>
            </a:extLst>
          </p:cNvPr>
          <p:cNvSpPr txBox="1"/>
          <p:nvPr/>
        </p:nvSpPr>
        <p:spPr>
          <a:xfrm>
            <a:off x="4166128" y="1869214"/>
            <a:ext cx="3660486" cy="418740"/>
          </a:xfrm>
          <a:prstGeom prst="rect">
            <a:avLst/>
          </a:prstGeom>
          <a:solidFill>
            <a:schemeClr val="lt1"/>
          </a:solidFill>
        </p:spPr>
        <p:txBody>
          <a:bodyPr wrap="square" rtlCol="0" anchor="t"/>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1000" b="1" dirty="0">
                <a:solidFill>
                  <a:sysClr val="windowText" lastClr="000000"/>
                </a:solidFill>
                <a:latin typeface="Arial" panose="020B0604020202020204" pitchFamily="34" charset="0"/>
                <a:cs typeface="Arial" panose="020B0604020202020204" pitchFamily="34" charset="0"/>
              </a:rPr>
              <a:t>CCA: Food CPI </a:t>
            </a:r>
          </a:p>
          <a:p>
            <a:pPr algn="ctr"/>
            <a:r>
              <a:rPr lang="en-US" sz="1000" dirty="0">
                <a:solidFill>
                  <a:sysClr val="windowText" lastClr="000000"/>
                </a:solidFill>
                <a:latin typeface="Arial" panose="020B0604020202020204" pitchFamily="34" charset="0"/>
                <a:cs typeface="Arial" panose="020B0604020202020204" pitchFamily="34" charset="0"/>
              </a:rPr>
              <a:t>(Year-on-year percent change)</a:t>
            </a:r>
          </a:p>
        </p:txBody>
      </p:sp>
      <p:sp>
        <p:nvSpPr>
          <p:cNvPr id="13" name="AutoShape 5">
            <a:extLst>
              <a:ext uri="{FF2B5EF4-FFF2-40B4-BE49-F238E27FC236}">
                <a16:creationId xmlns:a16="http://schemas.microsoft.com/office/drawing/2014/main" id="{7935B618-1D74-44E7-8E59-D8714D0E5ECF}"/>
              </a:ext>
            </a:extLst>
          </p:cNvPr>
          <p:cNvSpPr>
            <a:spLocks noChangeArrowheads="1"/>
          </p:cNvSpPr>
          <p:nvPr>
            <p:custDataLst>
              <p:tags r:id="rId2"/>
            </p:custDataLst>
          </p:nvPr>
        </p:nvSpPr>
        <p:spPr bwMode="auto">
          <a:xfrm rot="5400000">
            <a:off x="5830893" y="-293269"/>
            <a:ext cx="614038" cy="3338245"/>
          </a:xfrm>
          <a:prstGeom prst="homePlate">
            <a:avLst>
              <a:gd name="adj" fmla="val 17185"/>
            </a:avLst>
          </a:prstGeom>
          <a:solidFill>
            <a:srgbClr val="004C97"/>
          </a:solidFill>
          <a:ln>
            <a:noFill/>
          </a:ln>
        </p:spPr>
        <p:txBody>
          <a:bodyPr rot="10800000" vert="eaVert" lIns="0" tIns="0" rIns="0" bIns="0" anchor="ctr"/>
          <a:lstStyle>
            <a:lvl1pPr>
              <a:defRPr sz="2400">
                <a:solidFill>
                  <a:schemeClr val="tx1"/>
                </a:solidFill>
                <a:latin typeface="Book Antiqua" panose="02040602050305030304" pitchFamily="18" charset="0"/>
              </a:defRPr>
            </a:lvl1pPr>
            <a:lvl2pPr marL="742950" indent="-285750">
              <a:defRPr sz="2400">
                <a:solidFill>
                  <a:schemeClr val="tx1"/>
                </a:solidFill>
                <a:latin typeface="Book Antiqua" panose="02040602050305030304" pitchFamily="18" charset="0"/>
              </a:defRPr>
            </a:lvl2pPr>
            <a:lvl3pPr marL="1143000" indent="-228600">
              <a:defRPr sz="2400">
                <a:solidFill>
                  <a:schemeClr val="tx1"/>
                </a:solidFill>
                <a:latin typeface="Book Antiqua" panose="02040602050305030304" pitchFamily="18" charset="0"/>
              </a:defRPr>
            </a:lvl3pPr>
            <a:lvl4pPr marL="1600200" indent="-228600">
              <a:defRPr sz="2400">
                <a:solidFill>
                  <a:schemeClr val="tx1"/>
                </a:solidFill>
                <a:latin typeface="Book Antiqua" panose="02040602050305030304" pitchFamily="18" charset="0"/>
              </a:defRPr>
            </a:lvl4pPr>
            <a:lvl5pPr marL="2057400" indent="-228600">
              <a:defRPr sz="2400">
                <a:solidFill>
                  <a:schemeClr val="tx1"/>
                </a:solidFill>
                <a:latin typeface="Book Antiqua" panose="02040602050305030304" pitchFamily="18" charset="0"/>
              </a:defRPr>
            </a:lvl5pPr>
            <a:lvl6pPr marL="2514600" indent="-228600" eaLnBrk="0" fontAlgn="base" hangingPunct="0">
              <a:spcBef>
                <a:spcPct val="0"/>
              </a:spcBef>
              <a:spcAft>
                <a:spcPct val="0"/>
              </a:spcAft>
              <a:defRPr sz="2400">
                <a:solidFill>
                  <a:schemeClr val="tx1"/>
                </a:solidFill>
                <a:latin typeface="Book Antiqua" panose="02040602050305030304" pitchFamily="18" charset="0"/>
              </a:defRPr>
            </a:lvl6pPr>
            <a:lvl7pPr marL="2971800" indent="-228600" eaLnBrk="0" fontAlgn="base" hangingPunct="0">
              <a:spcBef>
                <a:spcPct val="0"/>
              </a:spcBef>
              <a:spcAft>
                <a:spcPct val="0"/>
              </a:spcAft>
              <a:defRPr sz="2400">
                <a:solidFill>
                  <a:schemeClr val="tx1"/>
                </a:solidFill>
                <a:latin typeface="Book Antiqua" panose="02040602050305030304" pitchFamily="18" charset="0"/>
              </a:defRPr>
            </a:lvl7pPr>
            <a:lvl8pPr marL="3429000" indent="-228600" eaLnBrk="0" fontAlgn="base" hangingPunct="0">
              <a:spcBef>
                <a:spcPct val="0"/>
              </a:spcBef>
              <a:spcAft>
                <a:spcPct val="0"/>
              </a:spcAft>
              <a:defRPr sz="2400">
                <a:solidFill>
                  <a:schemeClr val="tx1"/>
                </a:solidFill>
                <a:latin typeface="Book Antiqua" panose="02040602050305030304" pitchFamily="18" charset="0"/>
              </a:defRPr>
            </a:lvl8pPr>
            <a:lvl9pPr marL="3886200" indent="-228600" eaLnBrk="0" fontAlgn="base" hangingPunct="0">
              <a:spcBef>
                <a:spcPct val="0"/>
              </a:spcBef>
              <a:spcAft>
                <a:spcPct val="0"/>
              </a:spcAft>
              <a:defRPr sz="2400">
                <a:solidFill>
                  <a:schemeClr val="tx1"/>
                </a:solidFill>
                <a:latin typeface="Book Antiqua" panose="02040602050305030304" pitchFamily="18" charset="0"/>
              </a:defRPr>
            </a:lvl9pPr>
          </a:lstStyle>
          <a:p>
            <a:pPr marL="0" marR="0" lvl="0" indent="0" algn="ctr" defTabSz="642915" rtl="0" eaLnBrk="0" fontAlgn="base" latinLnBrk="0" hangingPunct="0">
              <a:lnSpc>
                <a:spcPct val="100000"/>
              </a:lnSpc>
              <a:spcBef>
                <a:spcPct val="0"/>
              </a:spcBef>
              <a:spcAft>
                <a:spcPct val="0"/>
              </a:spcAft>
              <a:buClrTx/>
              <a:buSzTx/>
              <a:buFontTx/>
              <a:buNone/>
              <a:tabLst/>
              <a:defRPr/>
            </a:pPr>
            <a:r>
              <a:rPr kumimoji="0" lang="en-US" sz="1300" b="1" i="0" u="none" strike="noStrike" kern="1200" cap="none" spc="0" normalizeH="0" baseline="0" noProof="0" dirty="0">
                <a:ln>
                  <a:noFill/>
                </a:ln>
                <a:solidFill>
                  <a:schemeClr val="bg1"/>
                </a:solidFill>
                <a:effectLst/>
                <a:uLnTx/>
                <a:uFillTx/>
                <a:latin typeface="Arial" panose="020B0604020202020204"/>
                <a:ea typeface="+mn-ea"/>
                <a:cs typeface="+mn-cs"/>
                <a:sym typeface="Gill Sans"/>
              </a:rPr>
              <a:t>…buoyed by food and commodity prices</a:t>
            </a:r>
          </a:p>
        </p:txBody>
      </p:sp>
      <p:sp>
        <p:nvSpPr>
          <p:cNvPr id="17" name="TextBox 3">
            <a:extLst>
              <a:ext uri="{FF2B5EF4-FFF2-40B4-BE49-F238E27FC236}">
                <a16:creationId xmlns:a16="http://schemas.microsoft.com/office/drawing/2014/main" id="{18CFEB29-3C46-4A08-BCE4-CA8C184E1EE8}"/>
              </a:ext>
            </a:extLst>
          </p:cNvPr>
          <p:cNvSpPr txBox="1"/>
          <p:nvPr/>
        </p:nvSpPr>
        <p:spPr>
          <a:xfrm>
            <a:off x="508528" y="1869214"/>
            <a:ext cx="3657600" cy="413050"/>
          </a:xfrm>
          <a:prstGeom prst="rect">
            <a:avLst/>
          </a:prstGeom>
          <a:solidFill>
            <a:schemeClr val="lt1"/>
          </a:solidFill>
        </p:spPr>
        <p:txBody>
          <a:bodyPr wrap="square" rtlCol="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1000" b="1" dirty="0">
                <a:effectLst/>
                <a:latin typeface="Arial" panose="020B0604020202020204" pitchFamily="34" charset="0"/>
                <a:cs typeface="Arial" panose="020B0604020202020204" pitchFamily="34" charset="0"/>
              </a:rPr>
              <a:t>Headline CPI </a:t>
            </a:r>
          </a:p>
          <a:p>
            <a:pPr algn="ctr"/>
            <a:r>
              <a:rPr lang="en-US" sz="1000" dirty="0">
                <a:effectLst/>
                <a:latin typeface="Arial" panose="020B0604020202020204" pitchFamily="34" charset="0"/>
                <a:cs typeface="Arial" panose="020B0604020202020204" pitchFamily="34" charset="0"/>
              </a:rPr>
              <a:t>(Year-on-year percent change</a:t>
            </a:r>
            <a:r>
              <a:rPr lang="en-US" sz="1000" i="0" baseline="0" dirty="0">
                <a:effectLst/>
                <a:latin typeface="Arial" panose="020B0604020202020204" pitchFamily="34" charset="0"/>
                <a:cs typeface="Arial" panose="020B0604020202020204" pitchFamily="34" charset="0"/>
              </a:rPr>
              <a:t>)</a:t>
            </a:r>
            <a:endParaRPr lang="en-US" sz="1000" dirty="0">
              <a:effectLst/>
              <a:latin typeface="Arial" panose="020B0604020202020204" pitchFamily="34" charset="0"/>
              <a:cs typeface="Arial" panose="020B0604020202020204" pitchFamily="34" charset="0"/>
            </a:endParaRPr>
          </a:p>
        </p:txBody>
      </p:sp>
      <p:sp>
        <p:nvSpPr>
          <p:cNvPr id="21" name="AutoShape 5">
            <a:extLst>
              <a:ext uri="{FF2B5EF4-FFF2-40B4-BE49-F238E27FC236}">
                <a16:creationId xmlns:a16="http://schemas.microsoft.com/office/drawing/2014/main" id="{185545D2-1B79-4B76-B56D-F5314B86C103}"/>
              </a:ext>
            </a:extLst>
          </p:cNvPr>
          <p:cNvSpPr>
            <a:spLocks noChangeArrowheads="1"/>
          </p:cNvSpPr>
          <p:nvPr>
            <p:custDataLst>
              <p:tags r:id="rId3"/>
            </p:custDataLst>
          </p:nvPr>
        </p:nvSpPr>
        <p:spPr bwMode="auto">
          <a:xfrm rot="5400000">
            <a:off x="9638724" y="-510789"/>
            <a:ext cx="614673" cy="3805795"/>
          </a:xfrm>
          <a:prstGeom prst="homePlate">
            <a:avLst>
              <a:gd name="adj" fmla="val 17185"/>
            </a:avLst>
          </a:prstGeom>
          <a:solidFill>
            <a:srgbClr val="004C97"/>
          </a:solidFill>
          <a:ln>
            <a:noFill/>
          </a:ln>
        </p:spPr>
        <p:txBody>
          <a:bodyPr rot="10800000" vert="eaVert" lIns="0" tIns="0" rIns="0" bIns="0" anchor="ctr"/>
          <a:lstStyle>
            <a:lvl1pPr>
              <a:defRPr sz="2400">
                <a:solidFill>
                  <a:schemeClr val="tx1"/>
                </a:solidFill>
                <a:latin typeface="Book Antiqua" panose="02040602050305030304" pitchFamily="18" charset="0"/>
              </a:defRPr>
            </a:lvl1pPr>
            <a:lvl2pPr marL="742950" indent="-285750">
              <a:defRPr sz="2400">
                <a:solidFill>
                  <a:schemeClr val="tx1"/>
                </a:solidFill>
                <a:latin typeface="Book Antiqua" panose="02040602050305030304" pitchFamily="18" charset="0"/>
              </a:defRPr>
            </a:lvl2pPr>
            <a:lvl3pPr marL="1143000" indent="-228600">
              <a:defRPr sz="2400">
                <a:solidFill>
                  <a:schemeClr val="tx1"/>
                </a:solidFill>
                <a:latin typeface="Book Antiqua" panose="02040602050305030304" pitchFamily="18" charset="0"/>
              </a:defRPr>
            </a:lvl3pPr>
            <a:lvl4pPr marL="1600200" indent="-228600">
              <a:defRPr sz="2400">
                <a:solidFill>
                  <a:schemeClr val="tx1"/>
                </a:solidFill>
                <a:latin typeface="Book Antiqua" panose="02040602050305030304" pitchFamily="18" charset="0"/>
              </a:defRPr>
            </a:lvl4pPr>
            <a:lvl5pPr marL="2057400" indent="-228600">
              <a:defRPr sz="2400">
                <a:solidFill>
                  <a:schemeClr val="tx1"/>
                </a:solidFill>
                <a:latin typeface="Book Antiqua" panose="02040602050305030304" pitchFamily="18" charset="0"/>
              </a:defRPr>
            </a:lvl5pPr>
            <a:lvl6pPr marL="2514600" indent="-228600" eaLnBrk="0" fontAlgn="base" hangingPunct="0">
              <a:spcBef>
                <a:spcPct val="0"/>
              </a:spcBef>
              <a:spcAft>
                <a:spcPct val="0"/>
              </a:spcAft>
              <a:defRPr sz="2400">
                <a:solidFill>
                  <a:schemeClr val="tx1"/>
                </a:solidFill>
                <a:latin typeface="Book Antiqua" panose="02040602050305030304" pitchFamily="18" charset="0"/>
              </a:defRPr>
            </a:lvl6pPr>
            <a:lvl7pPr marL="2971800" indent="-228600" eaLnBrk="0" fontAlgn="base" hangingPunct="0">
              <a:spcBef>
                <a:spcPct val="0"/>
              </a:spcBef>
              <a:spcAft>
                <a:spcPct val="0"/>
              </a:spcAft>
              <a:defRPr sz="2400">
                <a:solidFill>
                  <a:schemeClr val="tx1"/>
                </a:solidFill>
                <a:latin typeface="Book Antiqua" panose="02040602050305030304" pitchFamily="18" charset="0"/>
              </a:defRPr>
            </a:lvl7pPr>
            <a:lvl8pPr marL="3429000" indent="-228600" eaLnBrk="0" fontAlgn="base" hangingPunct="0">
              <a:spcBef>
                <a:spcPct val="0"/>
              </a:spcBef>
              <a:spcAft>
                <a:spcPct val="0"/>
              </a:spcAft>
              <a:defRPr sz="2400">
                <a:solidFill>
                  <a:schemeClr val="tx1"/>
                </a:solidFill>
                <a:latin typeface="Book Antiqua" panose="02040602050305030304" pitchFamily="18" charset="0"/>
              </a:defRPr>
            </a:lvl8pPr>
            <a:lvl9pPr marL="3886200" indent="-228600" eaLnBrk="0" fontAlgn="base" hangingPunct="0">
              <a:spcBef>
                <a:spcPct val="0"/>
              </a:spcBef>
              <a:spcAft>
                <a:spcPct val="0"/>
              </a:spcAft>
              <a:defRPr sz="2400">
                <a:solidFill>
                  <a:schemeClr val="tx1"/>
                </a:solidFill>
                <a:latin typeface="Book Antiqua" panose="02040602050305030304" pitchFamily="18" charset="0"/>
              </a:defRPr>
            </a:lvl9pPr>
          </a:lstStyle>
          <a:p>
            <a:pPr marL="0" marR="0" lvl="0" indent="0" algn="ctr" defTabSz="642915" rtl="0" eaLnBrk="0" fontAlgn="base" latinLnBrk="0" hangingPunct="0">
              <a:lnSpc>
                <a:spcPct val="100000"/>
              </a:lnSpc>
              <a:spcBef>
                <a:spcPct val="0"/>
              </a:spcBef>
              <a:spcAft>
                <a:spcPct val="0"/>
              </a:spcAft>
              <a:buClrTx/>
              <a:buSzTx/>
              <a:buFontTx/>
              <a:buNone/>
              <a:tabLst/>
              <a:defRPr/>
            </a:pPr>
            <a:r>
              <a:rPr kumimoji="0" lang="en-US" sz="1300" b="1" i="0" u="none" strike="noStrike" kern="1200" cap="none" spc="0" normalizeH="0" baseline="0" noProof="0" dirty="0">
                <a:ln>
                  <a:noFill/>
                </a:ln>
                <a:solidFill>
                  <a:schemeClr val="bg1"/>
                </a:solidFill>
                <a:effectLst/>
                <a:uLnTx/>
                <a:uFillTx/>
                <a:latin typeface="Arial" panose="020B0604020202020204"/>
                <a:ea typeface="+mn-ea"/>
                <a:cs typeface="+mn-cs"/>
                <a:sym typeface="Gill Sans"/>
              </a:rPr>
              <a:t>Monetary policy is on a tightening trend</a:t>
            </a:r>
          </a:p>
        </p:txBody>
      </p:sp>
      <p:sp>
        <p:nvSpPr>
          <p:cNvPr id="23" name="TextBox 1">
            <a:extLst>
              <a:ext uri="{FF2B5EF4-FFF2-40B4-BE49-F238E27FC236}">
                <a16:creationId xmlns:a16="http://schemas.microsoft.com/office/drawing/2014/main" id="{CDD134AA-35A1-4D5F-AA63-7B4121CD5E6D}"/>
              </a:ext>
            </a:extLst>
          </p:cNvPr>
          <p:cNvSpPr txBox="1"/>
          <p:nvPr/>
        </p:nvSpPr>
        <p:spPr>
          <a:xfrm>
            <a:off x="8772321" y="1869214"/>
            <a:ext cx="2347477" cy="380188"/>
          </a:xfrm>
          <a:prstGeom prst="rect">
            <a:avLst/>
          </a:prstGeom>
          <a:noFill/>
        </p:spPr>
        <p:txBody>
          <a:bodyPr wrap="square" rtlCol="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rtl="0"/>
            <a:r>
              <a:rPr lang="en-US" sz="1000" b="1" i="0" baseline="0" dirty="0">
                <a:effectLst/>
                <a:latin typeface="Arial" panose="020B0604020202020204" pitchFamily="34" charset="0"/>
                <a:ea typeface="+mn-ea"/>
                <a:cs typeface="Arial" panose="020B0604020202020204" pitchFamily="34" charset="0"/>
              </a:rPr>
              <a:t>CAREC: Monetary Policy Rate</a:t>
            </a:r>
            <a:endParaRPr lang="en-US" sz="1000" dirty="0">
              <a:effectLst/>
              <a:latin typeface="Arial" panose="020B0604020202020204" pitchFamily="34" charset="0"/>
              <a:cs typeface="Arial" panose="020B0604020202020204" pitchFamily="34" charset="0"/>
            </a:endParaRPr>
          </a:p>
          <a:p>
            <a:pPr algn="ctr" rtl="0"/>
            <a:r>
              <a:rPr lang="en-US" sz="1000" b="0" i="0" baseline="0" dirty="0">
                <a:effectLst/>
                <a:latin typeface="Arial" panose="020B0604020202020204" pitchFamily="34" charset="0"/>
                <a:ea typeface="+mn-ea"/>
                <a:cs typeface="Arial" panose="020B0604020202020204" pitchFamily="34" charset="0"/>
              </a:rPr>
              <a:t>(Percent)</a:t>
            </a:r>
            <a:endParaRPr lang="en-US" sz="1000" dirty="0">
              <a:effectLst/>
              <a:latin typeface="Arial" panose="020B0604020202020204" pitchFamily="34" charset="0"/>
              <a:cs typeface="Arial" panose="020B0604020202020204" pitchFamily="34" charset="0"/>
            </a:endParaRPr>
          </a:p>
        </p:txBody>
      </p:sp>
      <p:sp>
        <p:nvSpPr>
          <p:cNvPr id="24" name="TextBox 1">
            <a:extLst>
              <a:ext uri="{FF2B5EF4-FFF2-40B4-BE49-F238E27FC236}">
                <a16:creationId xmlns:a16="http://schemas.microsoft.com/office/drawing/2014/main" id="{665EA4F7-4D8C-429B-924F-43760E696B8F}"/>
              </a:ext>
            </a:extLst>
          </p:cNvPr>
          <p:cNvSpPr txBox="1"/>
          <p:nvPr/>
        </p:nvSpPr>
        <p:spPr>
          <a:xfrm>
            <a:off x="8235307" y="5998296"/>
            <a:ext cx="2917138" cy="235990"/>
          </a:xfrm>
          <a:prstGeom prst="rect">
            <a:avLst/>
          </a:prstGeom>
          <a:noFill/>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800" dirty="0">
                <a:latin typeface="+mj-lt"/>
                <a:cs typeface="Arial" panose="020B0604020202020204" pitchFamily="34" charset="0"/>
              </a:rPr>
              <a:t>Sources: Haver Analytics; </a:t>
            </a:r>
            <a:r>
              <a:rPr lang="en-US" sz="800" baseline="0" dirty="0">
                <a:latin typeface="+mj-lt"/>
                <a:cs typeface="Arial" panose="020B0604020202020204" pitchFamily="34" charset="0"/>
              </a:rPr>
              <a:t>and IMF staff calculations. </a:t>
            </a:r>
            <a:endParaRPr lang="en-US" sz="800" dirty="0">
              <a:latin typeface="+mj-lt"/>
              <a:cs typeface="Arial" panose="020B0604020202020204" pitchFamily="34" charset="0"/>
            </a:endParaRPr>
          </a:p>
        </p:txBody>
      </p:sp>
      <p:grpSp>
        <p:nvGrpSpPr>
          <p:cNvPr id="29" name="Group 28">
            <a:extLst>
              <a:ext uri="{FF2B5EF4-FFF2-40B4-BE49-F238E27FC236}">
                <a16:creationId xmlns:a16="http://schemas.microsoft.com/office/drawing/2014/main" id="{3E0275EC-6F01-4B64-92F2-B81A1CD9D9C7}"/>
              </a:ext>
            </a:extLst>
          </p:cNvPr>
          <p:cNvGrpSpPr/>
          <p:nvPr/>
        </p:nvGrpSpPr>
        <p:grpSpPr>
          <a:xfrm>
            <a:off x="4166128" y="2531006"/>
            <a:ext cx="3573982" cy="3886225"/>
            <a:chOff x="0" y="0"/>
            <a:chExt cx="4572000" cy="2743200"/>
          </a:xfrm>
        </p:grpSpPr>
        <p:graphicFrame>
          <p:nvGraphicFramePr>
            <p:cNvPr id="30" name="Chart 29">
              <a:extLst>
                <a:ext uri="{FF2B5EF4-FFF2-40B4-BE49-F238E27FC236}">
                  <a16:creationId xmlns:a16="http://schemas.microsoft.com/office/drawing/2014/main" id="{40838146-7602-4BDD-BABE-F83A2DFF069D}"/>
                </a:ext>
              </a:extLst>
            </p:cNvPr>
            <p:cNvGraphicFramePr>
              <a:graphicFrameLocks/>
            </p:cNvGraphicFramePr>
            <p:nvPr>
              <p:extLst>
                <p:ext uri="{D42A27DB-BD31-4B8C-83A1-F6EECF244321}">
                  <p14:modId xmlns:p14="http://schemas.microsoft.com/office/powerpoint/2010/main" val="1468145844"/>
                </p:ext>
              </p:extLst>
            </p:nvPr>
          </p:nvGraphicFramePr>
          <p:xfrm>
            <a:off x="0" y="0"/>
            <a:ext cx="4572000" cy="2743200"/>
          </p:xfrm>
          <a:graphic>
            <a:graphicData uri="http://schemas.openxmlformats.org/drawingml/2006/chart">
              <c:chart xmlns:c="http://schemas.openxmlformats.org/drawingml/2006/chart" xmlns:r="http://schemas.openxmlformats.org/officeDocument/2006/relationships" r:id="rId6"/>
            </a:graphicData>
          </a:graphic>
        </p:graphicFrame>
        <p:sp>
          <p:nvSpPr>
            <p:cNvPr id="32" name="TextBox 1">
              <a:extLst>
                <a:ext uri="{FF2B5EF4-FFF2-40B4-BE49-F238E27FC236}">
                  <a16:creationId xmlns:a16="http://schemas.microsoft.com/office/drawing/2014/main" id="{D0F6D04A-7698-42E9-9A4E-FE85A5A4AB96}"/>
                </a:ext>
              </a:extLst>
            </p:cNvPr>
            <p:cNvSpPr txBox="1"/>
            <p:nvPr/>
          </p:nvSpPr>
          <p:spPr>
            <a:xfrm>
              <a:off x="183139" y="2439775"/>
              <a:ext cx="2883963" cy="2051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900" dirty="0"/>
                <a:t>Source:</a:t>
              </a:r>
              <a:r>
                <a:rPr lang="en-US" sz="900" baseline="0" dirty="0"/>
                <a:t> Country Authorities.</a:t>
              </a:r>
              <a:endParaRPr lang="en-US" sz="900" dirty="0"/>
            </a:p>
          </p:txBody>
        </p:sp>
      </p:grpSp>
      <p:graphicFrame>
        <p:nvGraphicFramePr>
          <p:cNvPr id="33" name="Chart 32">
            <a:extLst>
              <a:ext uri="{FF2B5EF4-FFF2-40B4-BE49-F238E27FC236}">
                <a16:creationId xmlns:a16="http://schemas.microsoft.com/office/drawing/2014/main" id="{1E53F9C3-C64A-4FF5-9C8F-C238F9958979}"/>
              </a:ext>
            </a:extLst>
          </p:cNvPr>
          <p:cNvGraphicFramePr>
            <a:graphicFrameLocks/>
          </p:cNvGraphicFramePr>
          <p:nvPr>
            <p:extLst>
              <p:ext uri="{D42A27DB-BD31-4B8C-83A1-F6EECF244321}">
                <p14:modId xmlns:p14="http://schemas.microsoft.com/office/powerpoint/2010/main" val="4137434929"/>
              </p:ext>
            </p:extLst>
          </p:nvPr>
        </p:nvGraphicFramePr>
        <p:xfrm>
          <a:off x="508528" y="2484690"/>
          <a:ext cx="3504899" cy="3793377"/>
        </p:xfrm>
        <a:graphic>
          <a:graphicData uri="http://schemas.openxmlformats.org/drawingml/2006/chart">
            <c:chart xmlns:c="http://schemas.openxmlformats.org/drawingml/2006/chart" xmlns:r="http://schemas.openxmlformats.org/officeDocument/2006/relationships" r:id="rId7"/>
          </a:graphicData>
        </a:graphic>
      </p:graphicFrame>
      <p:graphicFrame>
        <p:nvGraphicFramePr>
          <p:cNvPr id="18" name="Chart 17">
            <a:extLst>
              <a:ext uri="{FF2B5EF4-FFF2-40B4-BE49-F238E27FC236}">
                <a16:creationId xmlns:a16="http://schemas.microsoft.com/office/drawing/2014/main" id="{9921687C-E922-4263-9CC9-F80C617A1149}"/>
              </a:ext>
            </a:extLst>
          </p:cNvPr>
          <p:cNvGraphicFramePr>
            <a:graphicFrameLocks/>
          </p:cNvGraphicFramePr>
          <p:nvPr>
            <p:extLst>
              <p:ext uri="{D42A27DB-BD31-4B8C-83A1-F6EECF244321}">
                <p14:modId xmlns:p14="http://schemas.microsoft.com/office/powerpoint/2010/main" val="3913018875"/>
              </p:ext>
            </p:extLst>
          </p:nvPr>
        </p:nvGraphicFramePr>
        <p:xfrm>
          <a:off x="8197665" y="2245101"/>
          <a:ext cx="3496788" cy="3742276"/>
        </p:xfrm>
        <a:graphic>
          <a:graphicData uri="http://schemas.openxmlformats.org/drawingml/2006/chart">
            <c:chart xmlns:c="http://schemas.openxmlformats.org/drawingml/2006/chart" xmlns:r="http://schemas.openxmlformats.org/officeDocument/2006/relationships" r:id="rId8"/>
          </a:graphicData>
        </a:graphic>
      </p:graphicFrame>
    </p:spTree>
    <p:extLst>
      <p:ext uri="{BB962C8B-B14F-4D97-AF65-F5344CB8AC3E}">
        <p14:creationId xmlns:p14="http://schemas.microsoft.com/office/powerpoint/2010/main" val="2265209831"/>
      </p:ext>
    </p:extLst>
  </p:cSld>
  <p:clrMapOvr>
    <a:masterClrMapping/>
  </p:clrMapOvr>
  <p:transition>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98E6DF-D65D-44F0-8ECB-6F7082E48CF9}"/>
              </a:ext>
            </a:extLst>
          </p:cNvPr>
          <p:cNvSpPr>
            <a:spLocks noGrp="1"/>
          </p:cNvSpPr>
          <p:nvPr>
            <p:ph type="title"/>
          </p:nvPr>
        </p:nvSpPr>
        <p:spPr>
          <a:xfrm>
            <a:off x="629978" y="65377"/>
            <a:ext cx="11457246" cy="978486"/>
          </a:xfrm>
        </p:spPr>
        <p:txBody>
          <a:bodyPr>
            <a:normAutofit/>
          </a:bodyPr>
          <a:lstStyle/>
          <a:p>
            <a:pPr>
              <a:lnSpc>
                <a:spcPct val="125000"/>
              </a:lnSpc>
              <a:spcBef>
                <a:spcPts val="800"/>
              </a:spcBef>
              <a:buSzPts val="1000"/>
              <a:tabLst>
                <a:tab pos="457200" algn="l"/>
              </a:tabLst>
            </a:pPr>
            <a:r>
              <a:rPr lang="en-US" sz="2000" dirty="0">
                <a:solidFill>
                  <a:srgbClr val="004C97"/>
                </a:solidFill>
                <a:latin typeface="Arial Black" panose="020B0A04020102020204" pitchFamily="34" charset="0"/>
                <a:cs typeface="Segoe UI" panose="020B0502040204020203" pitchFamily="34" charset="0"/>
              </a:rPr>
              <a:t>Uncertainty remains high and risks weigh on CAREC prospects</a:t>
            </a:r>
          </a:p>
        </p:txBody>
      </p:sp>
      <p:sp>
        <p:nvSpPr>
          <p:cNvPr id="20" name="AutoShape 5">
            <a:extLst>
              <a:ext uri="{FF2B5EF4-FFF2-40B4-BE49-F238E27FC236}">
                <a16:creationId xmlns:a16="http://schemas.microsoft.com/office/drawing/2014/main" id="{F0B66D33-090D-4BB7-A65D-143C41548264}"/>
              </a:ext>
            </a:extLst>
          </p:cNvPr>
          <p:cNvSpPr>
            <a:spLocks noChangeArrowheads="1"/>
          </p:cNvSpPr>
          <p:nvPr>
            <p:custDataLst>
              <p:tags r:id="rId1"/>
            </p:custDataLst>
          </p:nvPr>
        </p:nvSpPr>
        <p:spPr bwMode="auto">
          <a:xfrm rot="5400000">
            <a:off x="2945546" y="-780107"/>
            <a:ext cx="647086" cy="4245436"/>
          </a:xfrm>
          <a:prstGeom prst="homePlate">
            <a:avLst>
              <a:gd name="adj" fmla="val 17185"/>
            </a:avLst>
          </a:prstGeom>
          <a:solidFill>
            <a:srgbClr val="004C97"/>
          </a:solidFill>
          <a:ln>
            <a:noFill/>
          </a:ln>
        </p:spPr>
        <p:txBody>
          <a:bodyPr rot="10800000" vert="eaVert" lIns="0" tIns="0" rIns="0" bIns="0" anchor="ctr"/>
          <a:lstStyle>
            <a:lvl1pPr>
              <a:defRPr sz="2400">
                <a:solidFill>
                  <a:schemeClr val="tx1"/>
                </a:solidFill>
                <a:latin typeface="Book Antiqua" panose="02040602050305030304" pitchFamily="18" charset="0"/>
              </a:defRPr>
            </a:lvl1pPr>
            <a:lvl2pPr marL="742950" indent="-285750">
              <a:defRPr sz="2400">
                <a:solidFill>
                  <a:schemeClr val="tx1"/>
                </a:solidFill>
                <a:latin typeface="Book Antiqua" panose="02040602050305030304" pitchFamily="18" charset="0"/>
              </a:defRPr>
            </a:lvl2pPr>
            <a:lvl3pPr marL="1143000" indent="-228600">
              <a:defRPr sz="2400">
                <a:solidFill>
                  <a:schemeClr val="tx1"/>
                </a:solidFill>
                <a:latin typeface="Book Antiqua" panose="02040602050305030304" pitchFamily="18" charset="0"/>
              </a:defRPr>
            </a:lvl3pPr>
            <a:lvl4pPr marL="1600200" indent="-228600">
              <a:defRPr sz="2400">
                <a:solidFill>
                  <a:schemeClr val="tx1"/>
                </a:solidFill>
                <a:latin typeface="Book Antiqua" panose="02040602050305030304" pitchFamily="18" charset="0"/>
              </a:defRPr>
            </a:lvl4pPr>
            <a:lvl5pPr marL="2057400" indent="-228600">
              <a:defRPr sz="2400">
                <a:solidFill>
                  <a:schemeClr val="tx1"/>
                </a:solidFill>
                <a:latin typeface="Book Antiqua" panose="02040602050305030304" pitchFamily="18" charset="0"/>
              </a:defRPr>
            </a:lvl5pPr>
            <a:lvl6pPr marL="2514600" indent="-228600" eaLnBrk="0" fontAlgn="base" hangingPunct="0">
              <a:spcBef>
                <a:spcPct val="0"/>
              </a:spcBef>
              <a:spcAft>
                <a:spcPct val="0"/>
              </a:spcAft>
              <a:defRPr sz="2400">
                <a:solidFill>
                  <a:schemeClr val="tx1"/>
                </a:solidFill>
                <a:latin typeface="Book Antiqua" panose="02040602050305030304" pitchFamily="18" charset="0"/>
              </a:defRPr>
            </a:lvl6pPr>
            <a:lvl7pPr marL="2971800" indent="-228600" eaLnBrk="0" fontAlgn="base" hangingPunct="0">
              <a:spcBef>
                <a:spcPct val="0"/>
              </a:spcBef>
              <a:spcAft>
                <a:spcPct val="0"/>
              </a:spcAft>
              <a:defRPr sz="2400">
                <a:solidFill>
                  <a:schemeClr val="tx1"/>
                </a:solidFill>
                <a:latin typeface="Book Antiqua" panose="02040602050305030304" pitchFamily="18" charset="0"/>
              </a:defRPr>
            </a:lvl7pPr>
            <a:lvl8pPr marL="3429000" indent="-228600" eaLnBrk="0" fontAlgn="base" hangingPunct="0">
              <a:spcBef>
                <a:spcPct val="0"/>
              </a:spcBef>
              <a:spcAft>
                <a:spcPct val="0"/>
              </a:spcAft>
              <a:defRPr sz="2400">
                <a:solidFill>
                  <a:schemeClr val="tx1"/>
                </a:solidFill>
                <a:latin typeface="Book Antiqua" panose="02040602050305030304" pitchFamily="18" charset="0"/>
              </a:defRPr>
            </a:lvl8pPr>
            <a:lvl9pPr marL="3886200" indent="-228600" eaLnBrk="0" fontAlgn="base" hangingPunct="0">
              <a:spcBef>
                <a:spcPct val="0"/>
              </a:spcBef>
              <a:spcAft>
                <a:spcPct val="0"/>
              </a:spcAft>
              <a:defRPr sz="2400">
                <a:solidFill>
                  <a:schemeClr val="tx1"/>
                </a:solidFill>
                <a:latin typeface="Book Antiqua" panose="02040602050305030304" pitchFamily="18" charset="0"/>
              </a:defRPr>
            </a:lvl9pPr>
          </a:lstStyle>
          <a:p>
            <a:pPr marL="0" marR="0" lvl="0" indent="0" algn="ctr" defTabSz="642915" rtl="0" eaLnBrk="0" fontAlgn="base" latinLnBrk="0" hangingPunct="0">
              <a:lnSpc>
                <a:spcPct val="100000"/>
              </a:lnSpc>
              <a:spcBef>
                <a:spcPct val="0"/>
              </a:spcBef>
              <a:spcAft>
                <a:spcPct val="0"/>
              </a:spcAft>
              <a:buClrTx/>
              <a:buSzTx/>
              <a:buFontTx/>
              <a:buNone/>
              <a:tabLst/>
              <a:defRPr/>
            </a:pPr>
            <a:r>
              <a:rPr lang="en-US" sz="1300" b="1" dirty="0">
                <a:solidFill>
                  <a:srgbClr val="FEFEFE"/>
                </a:solidFill>
                <a:latin typeface="Arial" panose="020B0604020202020204"/>
                <a:cs typeface="Arial" panose="020B0604020202020204" pitchFamily="34" charset="0"/>
                <a:sym typeface="Gill Sans"/>
              </a:rPr>
              <a:t>G</a:t>
            </a:r>
            <a:r>
              <a:rPr kumimoji="0" lang="en-US" sz="1300" b="1" i="0" u="none" strike="noStrike" kern="1200" cap="none" spc="0" normalizeH="0" baseline="0" noProof="0" dirty="0" err="1">
                <a:ln>
                  <a:noFill/>
                </a:ln>
                <a:solidFill>
                  <a:srgbClr val="FEFEFE"/>
                </a:solidFill>
                <a:effectLst/>
                <a:uLnTx/>
                <a:uFillTx/>
                <a:latin typeface="Arial" panose="020B0604020202020204"/>
                <a:ea typeface="+mn-ea"/>
                <a:cs typeface="Arial" panose="020B0604020202020204" pitchFamily="34" charset="0"/>
                <a:sym typeface="Gill Sans"/>
              </a:rPr>
              <a:t>rowth</a:t>
            </a:r>
            <a:r>
              <a:rPr kumimoji="0" lang="en-US" sz="1300" b="1" i="0" u="none" strike="noStrike" kern="1200" cap="none" spc="0" normalizeH="0" baseline="0" noProof="0" dirty="0">
                <a:ln>
                  <a:noFill/>
                </a:ln>
                <a:solidFill>
                  <a:srgbClr val="FEFEFE"/>
                </a:solidFill>
                <a:effectLst/>
                <a:uLnTx/>
                <a:uFillTx/>
                <a:latin typeface="Arial" panose="020B0604020202020204"/>
                <a:ea typeface="+mn-ea"/>
                <a:cs typeface="Arial" panose="020B0604020202020204" pitchFamily="34" charset="0"/>
                <a:sym typeface="Gill Sans"/>
              </a:rPr>
              <a:t> projection for Russia has </a:t>
            </a:r>
            <a:r>
              <a:rPr lang="en-US" sz="1300" b="1" dirty="0">
                <a:solidFill>
                  <a:srgbClr val="FEFEFE"/>
                </a:solidFill>
                <a:latin typeface="Arial" panose="020B0604020202020204"/>
                <a:cs typeface="Arial" panose="020B0604020202020204" pitchFamily="34" charset="0"/>
                <a:sym typeface="Gill Sans"/>
              </a:rPr>
              <a:t>been revised down in 2023</a:t>
            </a:r>
            <a:endParaRPr kumimoji="0" lang="en-US" sz="1300" b="1" i="0" u="none" strike="noStrike" kern="1200" cap="none" spc="0" normalizeH="0" baseline="0" noProof="0" dirty="0">
              <a:ln>
                <a:noFill/>
              </a:ln>
              <a:solidFill>
                <a:srgbClr val="FEFEFE"/>
              </a:solidFill>
              <a:effectLst/>
              <a:uLnTx/>
              <a:uFillTx/>
              <a:latin typeface="Arial" panose="020B0604020202020204"/>
              <a:ea typeface="+mn-ea"/>
              <a:cs typeface="+mn-cs"/>
              <a:sym typeface="Gill Sans"/>
            </a:endParaRPr>
          </a:p>
        </p:txBody>
      </p:sp>
      <p:sp>
        <p:nvSpPr>
          <p:cNvPr id="8" name="TextBox 3">
            <a:extLst>
              <a:ext uri="{FF2B5EF4-FFF2-40B4-BE49-F238E27FC236}">
                <a16:creationId xmlns:a16="http://schemas.microsoft.com/office/drawing/2014/main" id="{5E9B2256-4766-4996-A08D-10558D666DC2}"/>
              </a:ext>
            </a:extLst>
          </p:cNvPr>
          <p:cNvSpPr txBox="1"/>
          <p:nvPr/>
        </p:nvSpPr>
        <p:spPr>
          <a:xfrm>
            <a:off x="1300523" y="1903846"/>
            <a:ext cx="4201779" cy="418740"/>
          </a:xfrm>
          <a:prstGeom prst="rect">
            <a:avLst/>
          </a:prstGeom>
          <a:solidFill>
            <a:schemeClr val="lt1"/>
          </a:solidFill>
        </p:spPr>
        <p:txBody>
          <a:bodyPr wrap="square" rtlCol="0" anchor="t"/>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1000" b="1" dirty="0">
                <a:solidFill>
                  <a:sysClr val="windowText" lastClr="000000"/>
                </a:solidFill>
                <a:latin typeface="Arial" panose="020B0604020202020204" pitchFamily="34" charset="0"/>
                <a:cs typeface="Arial" panose="020B0604020202020204" pitchFamily="34" charset="0"/>
              </a:rPr>
              <a:t>Russia Projected Real GDP Growth Projections </a:t>
            </a:r>
          </a:p>
          <a:p>
            <a:pPr algn="ctr"/>
            <a:r>
              <a:rPr lang="en-US" sz="1000" dirty="0">
                <a:solidFill>
                  <a:sysClr val="windowText" lastClr="000000"/>
                </a:solidFill>
                <a:latin typeface="Arial" panose="020B0604020202020204" pitchFamily="34" charset="0"/>
                <a:cs typeface="Arial" panose="020B0604020202020204" pitchFamily="34" charset="0"/>
              </a:rPr>
              <a:t>(Year-on-year percent)</a:t>
            </a:r>
          </a:p>
        </p:txBody>
      </p:sp>
      <p:grpSp>
        <p:nvGrpSpPr>
          <p:cNvPr id="21" name="Group 20">
            <a:extLst>
              <a:ext uri="{FF2B5EF4-FFF2-40B4-BE49-F238E27FC236}">
                <a16:creationId xmlns:a16="http://schemas.microsoft.com/office/drawing/2014/main" id="{C2A43B15-59BF-44B3-8465-3CAB0FA3AE38}"/>
              </a:ext>
            </a:extLst>
          </p:cNvPr>
          <p:cNvGrpSpPr/>
          <p:nvPr/>
        </p:nvGrpSpPr>
        <p:grpSpPr>
          <a:xfrm>
            <a:off x="1300523" y="2365976"/>
            <a:ext cx="3939168" cy="3962180"/>
            <a:chOff x="0" y="0"/>
            <a:chExt cx="4572000" cy="2743200"/>
          </a:xfrm>
        </p:grpSpPr>
        <p:graphicFrame>
          <p:nvGraphicFramePr>
            <p:cNvPr id="23" name="Chart 22">
              <a:extLst>
                <a:ext uri="{FF2B5EF4-FFF2-40B4-BE49-F238E27FC236}">
                  <a16:creationId xmlns:a16="http://schemas.microsoft.com/office/drawing/2014/main" id="{84827D86-FC14-40A6-B6D3-A7F3AC559A1F}"/>
                </a:ext>
              </a:extLst>
            </p:cNvPr>
            <p:cNvGraphicFramePr/>
            <p:nvPr>
              <p:extLst>
                <p:ext uri="{D42A27DB-BD31-4B8C-83A1-F6EECF244321}">
                  <p14:modId xmlns:p14="http://schemas.microsoft.com/office/powerpoint/2010/main" val="3024652786"/>
                </p:ext>
              </p:extLst>
            </p:nvPr>
          </p:nvGraphicFramePr>
          <p:xfrm>
            <a:off x="0" y="0"/>
            <a:ext cx="4572000" cy="2743200"/>
          </p:xfrm>
          <a:graphic>
            <a:graphicData uri="http://schemas.openxmlformats.org/drawingml/2006/chart">
              <c:chart xmlns:c="http://schemas.openxmlformats.org/drawingml/2006/chart" xmlns:r="http://schemas.openxmlformats.org/officeDocument/2006/relationships" r:id="rId5"/>
            </a:graphicData>
          </a:graphic>
        </p:graphicFrame>
        <p:sp>
          <p:nvSpPr>
            <p:cNvPr id="24" name="TextBox 1">
              <a:extLst>
                <a:ext uri="{FF2B5EF4-FFF2-40B4-BE49-F238E27FC236}">
                  <a16:creationId xmlns:a16="http://schemas.microsoft.com/office/drawing/2014/main" id="{A86D58AB-DA36-45F9-BFED-D7A9D53469FF}"/>
                </a:ext>
              </a:extLst>
            </p:cNvPr>
            <p:cNvSpPr txBox="1"/>
            <p:nvPr/>
          </p:nvSpPr>
          <p:spPr>
            <a:xfrm>
              <a:off x="247015" y="2472501"/>
              <a:ext cx="3632613" cy="215028"/>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800" dirty="0">
                  <a:latin typeface="Segoe UI" panose="020B0502040204020203" pitchFamily="34" charset="0"/>
                  <a:cs typeface="Segoe UI" panose="020B0502040204020203" pitchFamily="34" charset="0"/>
                </a:rPr>
                <a:t>Source: IMF World Economic Outlook.</a:t>
              </a:r>
            </a:p>
          </p:txBody>
        </p:sp>
      </p:grpSp>
      <p:sp>
        <p:nvSpPr>
          <p:cNvPr id="11" name="AutoShape 5">
            <a:extLst>
              <a:ext uri="{FF2B5EF4-FFF2-40B4-BE49-F238E27FC236}">
                <a16:creationId xmlns:a16="http://schemas.microsoft.com/office/drawing/2014/main" id="{CBD1FA47-42BD-4E2B-BD09-FA782877C120}"/>
              </a:ext>
            </a:extLst>
          </p:cNvPr>
          <p:cNvSpPr>
            <a:spLocks noChangeArrowheads="1"/>
          </p:cNvSpPr>
          <p:nvPr>
            <p:custDataLst>
              <p:tags r:id="rId2"/>
            </p:custDataLst>
          </p:nvPr>
        </p:nvSpPr>
        <p:spPr bwMode="auto">
          <a:xfrm rot="5400000">
            <a:off x="8466960" y="-928663"/>
            <a:ext cx="647086" cy="4521528"/>
          </a:xfrm>
          <a:prstGeom prst="homePlate">
            <a:avLst>
              <a:gd name="adj" fmla="val 17185"/>
            </a:avLst>
          </a:prstGeom>
          <a:solidFill>
            <a:srgbClr val="004C97"/>
          </a:solidFill>
          <a:ln>
            <a:noFill/>
          </a:ln>
        </p:spPr>
        <p:txBody>
          <a:bodyPr rot="10800000" vert="eaVert" lIns="0" tIns="0" rIns="0" bIns="0" anchor="ctr"/>
          <a:lstStyle>
            <a:lvl1pPr>
              <a:defRPr sz="2400">
                <a:solidFill>
                  <a:schemeClr val="tx1"/>
                </a:solidFill>
                <a:latin typeface="Book Antiqua" panose="02040602050305030304" pitchFamily="18" charset="0"/>
              </a:defRPr>
            </a:lvl1pPr>
            <a:lvl2pPr marL="742950" indent="-285750">
              <a:defRPr sz="2400">
                <a:solidFill>
                  <a:schemeClr val="tx1"/>
                </a:solidFill>
                <a:latin typeface="Book Antiqua" panose="02040602050305030304" pitchFamily="18" charset="0"/>
              </a:defRPr>
            </a:lvl2pPr>
            <a:lvl3pPr marL="1143000" indent="-228600">
              <a:defRPr sz="2400">
                <a:solidFill>
                  <a:schemeClr val="tx1"/>
                </a:solidFill>
                <a:latin typeface="Book Antiqua" panose="02040602050305030304" pitchFamily="18" charset="0"/>
              </a:defRPr>
            </a:lvl3pPr>
            <a:lvl4pPr marL="1600200" indent="-228600">
              <a:defRPr sz="2400">
                <a:solidFill>
                  <a:schemeClr val="tx1"/>
                </a:solidFill>
                <a:latin typeface="Book Antiqua" panose="02040602050305030304" pitchFamily="18" charset="0"/>
              </a:defRPr>
            </a:lvl4pPr>
            <a:lvl5pPr marL="2057400" indent="-228600">
              <a:defRPr sz="2400">
                <a:solidFill>
                  <a:schemeClr val="tx1"/>
                </a:solidFill>
                <a:latin typeface="Book Antiqua" panose="02040602050305030304" pitchFamily="18" charset="0"/>
              </a:defRPr>
            </a:lvl5pPr>
            <a:lvl6pPr marL="2514600" indent="-228600" eaLnBrk="0" fontAlgn="base" hangingPunct="0">
              <a:spcBef>
                <a:spcPct val="0"/>
              </a:spcBef>
              <a:spcAft>
                <a:spcPct val="0"/>
              </a:spcAft>
              <a:defRPr sz="2400">
                <a:solidFill>
                  <a:schemeClr val="tx1"/>
                </a:solidFill>
                <a:latin typeface="Book Antiqua" panose="02040602050305030304" pitchFamily="18" charset="0"/>
              </a:defRPr>
            </a:lvl6pPr>
            <a:lvl7pPr marL="2971800" indent="-228600" eaLnBrk="0" fontAlgn="base" hangingPunct="0">
              <a:spcBef>
                <a:spcPct val="0"/>
              </a:spcBef>
              <a:spcAft>
                <a:spcPct val="0"/>
              </a:spcAft>
              <a:defRPr sz="2400">
                <a:solidFill>
                  <a:schemeClr val="tx1"/>
                </a:solidFill>
                <a:latin typeface="Book Antiqua" panose="02040602050305030304" pitchFamily="18" charset="0"/>
              </a:defRPr>
            </a:lvl7pPr>
            <a:lvl8pPr marL="3429000" indent="-228600" eaLnBrk="0" fontAlgn="base" hangingPunct="0">
              <a:spcBef>
                <a:spcPct val="0"/>
              </a:spcBef>
              <a:spcAft>
                <a:spcPct val="0"/>
              </a:spcAft>
              <a:defRPr sz="2400">
                <a:solidFill>
                  <a:schemeClr val="tx1"/>
                </a:solidFill>
                <a:latin typeface="Book Antiqua" panose="02040602050305030304" pitchFamily="18" charset="0"/>
              </a:defRPr>
            </a:lvl8pPr>
            <a:lvl9pPr marL="3886200" indent="-228600" eaLnBrk="0" fontAlgn="base" hangingPunct="0">
              <a:spcBef>
                <a:spcPct val="0"/>
              </a:spcBef>
              <a:spcAft>
                <a:spcPct val="0"/>
              </a:spcAft>
              <a:defRPr sz="2400">
                <a:solidFill>
                  <a:schemeClr val="tx1"/>
                </a:solidFill>
                <a:latin typeface="Book Antiqua" panose="02040602050305030304" pitchFamily="18" charset="0"/>
              </a:defRPr>
            </a:lvl9pPr>
          </a:lstStyle>
          <a:p>
            <a:pPr marL="0" marR="0" lvl="0" indent="0" algn="ctr" defTabSz="642915" rtl="0" eaLnBrk="0" fontAlgn="base" latinLnBrk="0" hangingPunct="0">
              <a:lnSpc>
                <a:spcPct val="100000"/>
              </a:lnSpc>
              <a:spcBef>
                <a:spcPct val="0"/>
              </a:spcBef>
              <a:spcAft>
                <a:spcPct val="0"/>
              </a:spcAft>
              <a:buClrTx/>
              <a:buSzTx/>
              <a:buFontTx/>
              <a:buNone/>
              <a:tabLst/>
              <a:defRPr/>
            </a:pPr>
            <a:r>
              <a:rPr lang="en-US" sz="1300" b="1" dirty="0">
                <a:solidFill>
                  <a:schemeClr val="bg1"/>
                </a:solidFill>
                <a:latin typeface="Arial" panose="020B0604020202020204"/>
                <a:sym typeface="Gill Sans"/>
              </a:rPr>
              <a:t>Global financial conditions have tightened sharply</a:t>
            </a:r>
            <a:endParaRPr kumimoji="0" lang="en-US" sz="1300" b="1" i="0" u="none" strike="noStrike" kern="1200" cap="none" spc="0" normalizeH="0" baseline="0" noProof="0" dirty="0">
              <a:ln>
                <a:noFill/>
              </a:ln>
              <a:solidFill>
                <a:schemeClr val="bg1"/>
              </a:solidFill>
              <a:effectLst/>
              <a:uLnTx/>
              <a:uFillTx/>
              <a:latin typeface="Arial" panose="020B0604020202020204"/>
              <a:ea typeface="+mn-ea"/>
              <a:cs typeface="+mn-cs"/>
              <a:sym typeface="Gill Sans"/>
            </a:endParaRPr>
          </a:p>
        </p:txBody>
      </p:sp>
      <p:sp>
        <p:nvSpPr>
          <p:cNvPr id="14" name="TextBox 3">
            <a:extLst>
              <a:ext uri="{FF2B5EF4-FFF2-40B4-BE49-F238E27FC236}">
                <a16:creationId xmlns:a16="http://schemas.microsoft.com/office/drawing/2014/main" id="{4F0FAB8D-05F5-441E-B196-B9555933AA0C}"/>
              </a:ext>
            </a:extLst>
          </p:cNvPr>
          <p:cNvSpPr txBox="1"/>
          <p:nvPr/>
        </p:nvSpPr>
        <p:spPr>
          <a:xfrm>
            <a:off x="6404547" y="1872316"/>
            <a:ext cx="4521527" cy="413050"/>
          </a:xfrm>
          <a:prstGeom prst="rect">
            <a:avLst/>
          </a:prstGeom>
          <a:solidFill>
            <a:schemeClr val="lt1"/>
          </a:solidFill>
        </p:spPr>
        <p:txBody>
          <a:bodyPr wrap="square" rtlCol="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1000" b="1" dirty="0">
                <a:effectLst/>
                <a:latin typeface="Arial" panose="020B0604020202020204" pitchFamily="34" charset="0"/>
                <a:cs typeface="Arial" panose="020B0604020202020204" pitchFamily="34" charset="0"/>
              </a:rPr>
              <a:t>Global Financial Conditions Index</a:t>
            </a:r>
            <a:endParaRPr lang="en-US" sz="1000" dirty="0">
              <a:effectLst/>
              <a:latin typeface="Arial" panose="020B0604020202020204" pitchFamily="34" charset="0"/>
              <a:cs typeface="Arial" panose="020B0604020202020204" pitchFamily="34" charset="0"/>
            </a:endParaRPr>
          </a:p>
        </p:txBody>
      </p:sp>
      <p:graphicFrame>
        <p:nvGraphicFramePr>
          <p:cNvPr id="13" name="Chart 12">
            <a:extLst>
              <a:ext uri="{FF2B5EF4-FFF2-40B4-BE49-F238E27FC236}">
                <a16:creationId xmlns:a16="http://schemas.microsoft.com/office/drawing/2014/main" id="{21F997FC-644F-4B9F-868F-FFC763DAD1C4}"/>
              </a:ext>
            </a:extLst>
          </p:cNvPr>
          <p:cNvGraphicFramePr>
            <a:graphicFrameLocks/>
          </p:cNvGraphicFramePr>
          <p:nvPr>
            <p:extLst>
              <p:ext uri="{D42A27DB-BD31-4B8C-83A1-F6EECF244321}">
                <p14:modId xmlns:p14="http://schemas.microsoft.com/office/powerpoint/2010/main" val="2158502253"/>
              </p:ext>
            </p:extLst>
          </p:nvPr>
        </p:nvGraphicFramePr>
        <p:xfrm>
          <a:off x="6689700" y="2312774"/>
          <a:ext cx="3948114" cy="4005570"/>
        </p:xfrm>
        <a:graphic>
          <a:graphicData uri="http://schemas.openxmlformats.org/drawingml/2006/chart">
            <c:chart xmlns:c="http://schemas.openxmlformats.org/drawingml/2006/chart" xmlns:r="http://schemas.openxmlformats.org/officeDocument/2006/relationships" r:id="rId6"/>
          </a:graphicData>
        </a:graphic>
      </p:graphicFrame>
      <p:sp>
        <p:nvSpPr>
          <p:cNvPr id="3" name="TextBox 2">
            <a:extLst>
              <a:ext uri="{FF2B5EF4-FFF2-40B4-BE49-F238E27FC236}">
                <a16:creationId xmlns:a16="http://schemas.microsoft.com/office/drawing/2014/main" id="{2F3F2D4C-29E9-40F2-AE5C-D1B48541F7D8}"/>
              </a:ext>
            </a:extLst>
          </p:cNvPr>
          <p:cNvSpPr txBox="1"/>
          <p:nvPr/>
        </p:nvSpPr>
        <p:spPr>
          <a:xfrm>
            <a:off x="10249786" y="3625702"/>
            <a:ext cx="584791" cy="246221"/>
          </a:xfrm>
          <a:prstGeom prst="rect">
            <a:avLst/>
          </a:prstGeom>
          <a:noFill/>
        </p:spPr>
        <p:txBody>
          <a:bodyPr wrap="square" rtlCol="0">
            <a:spAutoFit/>
          </a:bodyPr>
          <a:lstStyle/>
          <a:p>
            <a:r>
              <a:rPr lang="en-US" sz="1000" dirty="0"/>
              <a:t>Tighter</a:t>
            </a:r>
          </a:p>
        </p:txBody>
      </p:sp>
      <p:sp>
        <p:nvSpPr>
          <p:cNvPr id="12" name="TextBox 11">
            <a:extLst>
              <a:ext uri="{FF2B5EF4-FFF2-40B4-BE49-F238E27FC236}">
                <a16:creationId xmlns:a16="http://schemas.microsoft.com/office/drawing/2014/main" id="{14F7ECE9-68EF-4E5C-9AA1-8C89F72B6B54}"/>
              </a:ext>
            </a:extLst>
          </p:cNvPr>
          <p:cNvSpPr txBox="1"/>
          <p:nvPr/>
        </p:nvSpPr>
        <p:spPr>
          <a:xfrm>
            <a:off x="10285227" y="4958316"/>
            <a:ext cx="584791" cy="246221"/>
          </a:xfrm>
          <a:prstGeom prst="rect">
            <a:avLst/>
          </a:prstGeom>
          <a:noFill/>
        </p:spPr>
        <p:txBody>
          <a:bodyPr wrap="square" rtlCol="0">
            <a:spAutoFit/>
          </a:bodyPr>
          <a:lstStyle/>
          <a:p>
            <a:r>
              <a:rPr lang="en-US" sz="1000" dirty="0"/>
              <a:t>Looser</a:t>
            </a:r>
          </a:p>
        </p:txBody>
      </p:sp>
    </p:spTree>
    <p:extLst>
      <p:ext uri="{BB962C8B-B14F-4D97-AF65-F5344CB8AC3E}">
        <p14:creationId xmlns:p14="http://schemas.microsoft.com/office/powerpoint/2010/main" val="3414590751"/>
      </p:ext>
    </p:extLst>
  </p:cSld>
  <p:clrMapOvr>
    <a:masterClrMapping/>
  </p:clrMapOvr>
  <p:transition>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98E6DF-D65D-44F0-8ECB-6F7082E48CF9}"/>
              </a:ext>
            </a:extLst>
          </p:cNvPr>
          <p:cNvSpPr>
            <a:spLocks noGrp="1"/>
          </p:cNvSpPr>
          <p:nvPr>
            <p:ph type="title"/>
          </p:nvPr>
        </p:nvSpPr>
        <p:spPr>
          <a:xfrm>
            <a:off x="629978" y="65377"/>
            <a:ext cx="11457246" cy="978486"/>
          </a:xfrm>
        </p:spPr>
        <p:txBody>
          <a:bodyPr>
            <a:normAutofit/>
          </a:bodyPr>
          <a:lstStyle/>
          <a:p>
            <a:pPr>
              <a:lnSpc>
                <a:spcPct val="125000"/>
              </a:lnSpc>
              <a:spcBef>
                <a:spcPts val="800"/>
              </a:spcBef>
              <a:buSzPts val="1000"/>
              <a:tabLst>
                <a:tab pos="457200" algn="l"/>
              </a:tabLst>
            </a:pPr>
            <a:r>
              <a:rPr lang="en-US" sz="2000" dirty="0">
                <a:solidFill>
                  <a:srgbClr val="004C97"/>
                </a:solidFill>
                <a:latin typeface="Arial Black" panose="020B0A04020102020204" pitchFamily="34" charset="0"/>
                <a:cs typeface="Segoe UI" panose="020B0502040204020203" pitchFamily="34" charset="0"/>
              </a:rPr>
              <a:t>Uncertainty remains high and risks weigh on CAREC prospects -- continued</a:t>
            </a:r>
          </a:p>
        </p:txBody>
      </p:sp>
      <p:sp>
        <p:nvSpPr>
          <p:cNvPr id="20" name="AutoShape 5">
            <a:extLst>
              <a:ext uri="{FF2B5EF4-FFF2-40B4-BE49-F238E27FC236}">
                <a16:creationId xmlns:a16="http://schemas.microsoft.com/office/drawing/2014/main" id="{F0B66D33-090D-4BB7-A65D-143C41548264}"/>
              </a:ext>
            </a:extLst>
          </p:cNvPr>
          <p:cNvSpPr>
            <a:spLocks noChangeArrowheads="1"/>
          </p:cNvSpPr>
          <p:nvPr>
            <p:custDataLst>
              <p:tags r:id="rId1"/>
            </p:custDataLst>
          </p:nvPr>
        </p:nvSpPr>
        <p:spPr bwMode="auto">
          <a:xfrm rot="5400000">
            <a:off x="3077870" y="-912431"/>
            <a:ext cx="647086" cy="4510084"/>
          </a:xfrm>
          <a:prstGeom prst="homePlate">
            <a:avLst>
              <a:gd name="adj" fmla="val 17185"/>
            </a:avLst>
          </a:prstGeom>
          <a:solidFill>
            <a:srgbClr val="004C97"/>
          </a:solidFill>
          <a:ln>
            <a:noFill/>
          </a:ln>
        </p:spPr>
        <p:txBody>
          <a:bodyPr rot="10800000" vert="eaVert" lIns="0" tIns="0" rIns="0" bIns="0" anchor="ctr"/>
          <a:lstStyle>
            <a:lvl1pPr>
              <a:defRPr sz="2400">
                <a:solidFill>
                  <a:schemeClr val="tx1"/>
                </a:solidFill>
                <a:latin typeface="Book Antiqua" panose="02040602050305030304" pitchFamily="18" charset="0"/>
              </a:defRPr>
            </a:lvl1pPr>
            <a:lvl2pPr marL="742950" indent="-285750">
              <a:defRPr sz="2400">
                <a:solidFill>
                  <a:schemeClr val="tx1"/>
                </a:solidFill>
                <a:latin typeface="Book Antiqua" panose="02040602050305030304" pitchFamily="18" charset="0"/>
              </a:defRPr>
            </a:lvl2pPr>
            <a:lvl3pPr marL="1143000" indent="-228600">
              <a:defRPr sz="2400">
                <a:solidFill>
                  <a:schemeClr val="tx1"/>
                </a:solidFill>
                <a:latin typeface="Book Antiqua" panose="02040602050305030304" pitchFamily="18" charset="0"/>
              </a:defRPr>
            </a:lvl3pPr>
            <a:lvl4pPr marL="1600200" indent="-228600">
              <a:defRPr sz="2400">
                <a:solidFill>
                  <a:schemeClr val="tx1"/>
                </a:solidFill>
                <a:latin typeface="Book Antiqua" panose="02040602050305030304" pitchFamily="18" charset="0"/>
              </a:defRPr>
            </a:lvl4pPr>
            <a:lvl5pPr marL="2057400" indent="-228600">
              <a:defRPr sz="2400">
                <a:solidFill>
                  <a:schemeClr val="tx1"/>
                </a:solidFill>
                <a:latin typeface="Book Antiqua" panose="02040602050305030304" pitchFamily="18" charset="0"/>
              </a:defRPr>
            </a:lvl5pPr>
            <a:lvl6pPr marL="2514600" indent="-228600" eaLnBrk="0" fontAlgn="base" hangingPunct="0">
              <a:spcBef>
                <a:spcPct val="0"/>
              </a:spcBef>
              <a:spcAft>
                <a:spcPct val="0"/>
              </a:spcAft>
              <a:defRPr sz="2400">
                <a:solidFill>
                  <a:schemeClr val="tx1"/>
                </a:solidFill>
                <a:latin typeface="Book Antiqua" panose="02040602050305030304" pitchFamily="18" charset="0"/>
              </a:defRPr>
            </a:lvl6pPr>
            <a:lvl7pPr marL="2971800" indent="-228600" eaLnBrk="0" fontAlgn="base" hangingPunct="0">
              <a:spcBef>
                <a:spcPct val="0"/>
              </a:spcBef>
              <a:spcAft>
                <a:spcPct val="0"/>
              </a:spcAft>
              <a:defRPr sz="2400">
                <a:solidFill>
                  <a:schemeClr val="tx1"/>
                </a:solidFill>
                <a:latin typeface="Book Antiqua" panose="02040602050305030304" pitchFamily="18" charset="0"/>
              </a:defRPr>
            </a:lvl7pPr>
            <a:lvl8pPr marL="3429000" indent="-228600" eaLnBrk="0" fontAlgn="base" hangingPunct="0">
              <a:spcBef>
                <a:spcPct val="0"/>
              </a:spcBef>
              <a:spcAft>
                <a:spcPct val="0"/>
              </a:spcAft>
              <a:defRPr sz="2400">
                <a:solidFill>
                  <a:schemeClr val="tx1"/>
                </a:solidFill>
                <a:latin typeface="Book Antiqua" panose="02040602050305030304" pitchFamily="18" charset="0"/>
              </a:defRPr>
            </a:lvl8pPr>
            <a:lvl9pPr marL="3886200" indent="-228600" eaLnBrk="0" fontAlgn="base" hangingPunct="0">
              <a:spcBef>
                <a:spcPct val="0"/>
              </a:spcBef>
              <a:spcAft>
                <a:spcPct val="0"/>
              </a:spcAft>
              <a:defRPr sz="2400">
                <a:solidFill>
                  <a:schemeClr val="tx1"/>
                </a:solidFill>
                <a:latin typeface="Book Antiqua" panose="02040602050305030304" pitchFamily="18" charset="0"/>
              </a:defRPr>
            </a:lvl9pPr>
          </a:lstStyle>
          <a:p>
            <a:pPr marL="0" marR="0" lvl="0" indent="0" algn="ctr" defTabSz="642915" rtl="0" eaLnBrk="0" fontAlgn="base" latinLnBrk="0" hangingPunct="0">
              <a:lnSpc>
                <a:spcPct val="100000"/>
              </a:lnSpc>
              <a:spcBef>
                <a:spcPct val="0"/>
              </a:spcBef>
              <a:spcAft>
                <a:spcPct val="0"/>
              </a:spcAft>
              <a:buClrTx/>
              <a:buSzTx/>
              <a:buFontTx/>
              <a:buNone/>
              <a:tabLst/>
              <a:defRPr/>
            </a:pPr>
            <a:r>
              <a:rPr kumimoji="0" lang="en-US" sz="1300" b="1" i="0" u="none" strike="noStrike" kern="1200" cap="none" spc="0" normalizeH="0" baseline="0" noProof="0" dirty="0">
                <a:ln>
                  <a:noFill/>
                </a:ln>
                <a:solidFill>
                  <a:srgbClr val="FEFEFE"/>
                </a:solidFill>
                <a:effectLst/>
                <a:uLnTx/>
                <a:uFillTx/>
                <a:latin typeface="Arial" panose="020B0604020202020204"/>
                <a:ea typeface="+mn-ea"/>
                <a:cs typeface="Arial" panose="020B0604020202020204" pitchFamily="34" charset="0"/>
                <a:sym typeface="Gill Sans"/>
              </a:rPr>
              <a:t>Commodity prices remain high and volatile</a:t>
            </a:r>
            <a:endParaRPr kumimoji="0" lang="en-US" sz="1300" b="1" i="0" u="none" strike="noStrike" kern="1200" cap="none" spc="0" normalizeH="0" baseline="0" noProof="0" dirty="0">
              <a:ln>
                <a:noFill/>
              </a:ln>
              <a:solidFill>
                <a:srgbClr val="FEFEFE"/>
              </a:solidFill>
              <a:effectLst/>
              <a:uLnTx/>
              <a:uFillTx/>
              <a:latin typeface="Arial" panose="020B0604020202020204"/>
              <a:ea typeface="+mn-ea"/>
              <a:cs typeface="+mn-cs"/>
              <a:sym typeface="Gill Sans"/>
            </a:endParaRPr>
          </a:p>
        </p:txBody>
      </p:sp>
      <p:sp>
        <p:nvSpPr>
          <p:cNvPr id="8" name="TextBox 3">
            <a:extLst>
              <a:ext uri="{FF2B5EF4-FFF2-40B4-BE49-F238E27FC236}">
                <a16:creationId xmlns:a16="http://schemas.microsoft.com/office/drawing/2014/main" id="{5E9B2256-4766-4996-A08D-10558D666DC2}"/>
              </a:ext>
            </a:extLst>
          </p:cNvPr>
          <p:cNvSpPr txBox="1"/>
          <p:nvPr/>
        </p:nvSpPr>
        <p:spPr>
          <a:xfrm>
            <a:off x="1300523" y="1903846"/>
            <a:ext cx="4201779" cy="418740"/>
          </a:xfrm>
          <a:prstGeom prst="rect">
            <a:avLst/>
          </a:prstGeom>
          <a:solidFill>
            <a:schemeClr val="lt1"/>
          </a:solidFill>
        </p:spPr>
        <p:txBody>
          <a:bodyPr wrap="square" rtlCol="0" anchor="t"/>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1000" b="1" dirty="0">
                <a:solidFill>
                  <a:sysClr val="windowText" lastClr="000000"/>
                </a:solidFill>
                <a:latin typeface="Arial" panose="020B0604020202020204" pitchFamily="34" charset="0"/>
                <a:cs typeface="Arial" panose="020B0604020202020204" pitchFamily="34" charset="0"/>
              </a:rPr>
              <a:t>Global Food and Energy Prices</a:t>
            </a:r>
          </a:p>
          <a:p>
            <a:pPr algn="ctr"/>
            <a:r>
              <a:rPr lang="en-US" sz="1000" dirty="0">
                <a:solidFill>
                  <a:sysClr val="windowText" lastClr="000000"/>
                </a:solidFill>
                <a:latin typeface="Arial" panose="020B0604020202020204" pitchFamily="34" charset="0"/>
                <a:cs typeface="Arial" panose="020B0604020202020204" pitchFamily="34" charset="0"/>
              </a:rPr>
              <a:t>(</a:t>
            </a:r>
            <a:r>
              <a:rPr lang="en-US" sz="1000" dirty="0"/>
              <a:t>2016 = 100</a:t>
            </a:r>
            <a:r>
              <a:rPr lang="en-US" sz="1000" dirty="0">
                <a:solidFill>
                  <a:sysClr val="windowText" lastClr="000000"/>
                </a:solidFill>
                <a:latin typeface="Arial" panose="020B0604020202020204" pitchFamily="34" charset="0"/>
                <a:cs typeface="Arial" panose="020B0604020202020204" pitchFamily="34" charset="0"/>
              </a:rPr>
              <a:t>)</a:t>
            </a:r>
          </a:p>
        </p:txBody>
      </p:sp>
      <p:sp>
        <p:nvSpPr>
          <p:cNvPr id="9" name="AutoShape 5">
            <a:extLst>
              <a:ext uri="{FF2B5EF4-FFF2-40B4-BE49-F238E27FC236}">
                <a16:creationId xmlns:a16="http://schemas.microsoft.com/office/drawing/2014/main" id="{FFD2B5A7-2C86-4290-BA5C-34397F7ED39F}"/>
              </a:ext>
            </a:extLst>
          </p:cNvPr>
          <p:cNvSpPr>
            <a:spLocks noChangeArrowheads="1"/>
          </p:cNvSpPr>
          <p:nvPr>
            <p:custDataLst>
              <p:tags r:id="rId2"/>
            </p:custDataLst>
          </p:nvPr>
        </p:nvSpPr>
        <p:spPr bwMode="auto">
          <a:xfrm rot="5400000">
            <a:off x="8341767" y="-918153"/>
            <a:ext cx="647086" cy="4521528"/>
          </a:xfrm>
          <a:prstGeom prst="homePlate">
            <a:avLst>
              <a:gd name="adj" fmla="val 17185"/>
            </a:avLst>
          </a:prstGeom>
          <a:solidFill>
            <a:srgbClr val="004C97"/>
          </a:solidFill>
          <a:ln>
            <a:noFill/>
          </a:ln>
        </p:spPr>
        <p:txBody>
          <a:bodyPr rot="10800000" vert="eaVert" lIns="0" tIns="0" rIns="0" bIns="0" anchor="ctr"/>
          <a:lstStyle>
            <a:lvl1pPr>
              <a:defRPr sz="2400">
                <a:solidFill>
                  <a:schemeClr val="tx1"/>
                </a:solidFill>
                <a:latin typeface="Book Antiqua" panose="02040602050305030304" pitchFamily="18" charset="0"/>
              </a:defRPr>
            </a:lvl1pPr>
            <a:lvl2pPr marL="742950" indent="-285750">
              <a:defRPr sz="2400">
                <a:solidFill>
                  <a:schemeClr val="tx1"/>
                </a:solidFill>
                <a:latin typeface="Book Antiqua" panose="02040602050305030304" pitchFamily="18" charset="0"/>
              </a:defRPr>
            </a:lvl2pPr>
            <a:lvl3pPr marL="1143000" indent="-228600">
              <a:defRPr sz="2400">
                <a:solidFill>
                  <a:schemeClr val="tx1"/>
                </a:solidFill>
                <a:latin typeface="Book Antiqua" panose="02040602050305030304" pitchFamily="18" charset="0"/>
              </a:defRPr>
            </a:lvl3pPr>
            <a:lvl4pPr marL="1600200" indent="-228600">
              <a:defRPr sz="2400">
                <a:solidFill>
                  <a:schemeClr val="tx1"/>
                </a:solidFill>
                <a:latin typeface="Book Antiqua" panose="02040602050305030304" pitchFamily="18" charset="0"/>
              </a:defRPr>
            </a:lvl4pPr>
            <a:lvl5pPr marL="2057400" indent="-228600">
              <a:defRPr sz="2400">
                <a:solidFill>
                  <a:schemeClr val="tx1"/>
                </a:solidFill>
                <a:latin typeface="Book Antiqua" panose="02040602050305030304" pitchFamily="18" charset="0"/>
              </a:defRPr>
            </a:lvl5pPr>
            <a:lvl6pPr marL="2514600" indent="-228600" eaLnBrk="0" fontAlgn="base" hangingPunct="0">
              <a:spcBef>
                <a:spcPct val="0"/>
              </a:spcBef>
              <a:spcAft>
                <a:spcPct val="0"/>
              </a:spcAft>
              <a:defRPr sz="2400">
                <a:solidFill>
                  <a:schemeClr val="tx1"/>
                </a:solidFill>
                <a:latin typeface="Book Antiqua" panose="02040602050305030304" pitchFamily="18" charset="0"/>
              </a:defRPr>
            </a:lvl6pPr>
            <a:lvl7pPr marL="2971800" indent="-228600" eaLnBrk="0" fontAlgn="base" hangingPunct="0">
              <a:spcBef>
                <a:spcPct val="0"/>
              </a:spcBef>
              <a:spcAft>
                <a:spcPct val="0"/>
              </a:spcAft>
              <a:defRPr sz="2400">
                <a:solidFill>
                  <a:schemeClr val="tx1"/>
                </a:solidFill>
                <a:latin typeface="Book Antiqua" panose="02040602050305030304" pitchFamily="18" charset="0"/>
              </a:defRPr>
            </a:lvl7pPr>
            <a:lvl8pPr marL="3429000" indent="-228600" eaLnBrk="0" fontAlgn="base" hangingPunct="0">
              <a:spcBef>
                <a:spcPct val="0"/>
              </a:spcBef>
              <a:spcAft>
                <a:spcPct val="0"/>
              </a:spcAft>
              <a:defRPr sz="2400">
                <a:solidFill>
                  <a:schemeClr val="tx1"/>
                </a:solidFill>
                <a:latin typeface="Book Antiqua" panose="02040602050305030304" pitchFamily="18" charset="0"/>
              </a:defRPr>
            </a:lvl8pPr>
            <a:lvl9pPr marL="3886200" indent="-228600" eaLnBrk="0" fontAlgn="base" hangingPunct="0">
              <a:spcBef>
                <a:spcPct val="0"/>
              </a:spcBef>
              <a:spcAft>
                <a:spcPct val="0"/>
              </a:spcAft>
              <a:defRPr sz="2400">
                <a:solidFill>
                  <a:schemeClr val="tx1"/>
                </a:solidFill>
                <a:latin typeface="Book Antiqua" panose="02040602050305030304" pitchFamily="18" charset="0"/>
              </a:defRPr>
            </a:lvl9pPr>
          </a:lstStyle>
          <a:p>
            <a:pPr marL="0" marR="0" lvl="0" indent="0" algn="ctr" defTabSz="642915" rtl="0" eaLnBrk="0" fontAlgn="base" latinLnBrk="0" hangingPunct="0">
              <a:lnSpc>
                <a:spcPct val="100000"/>
              </a:lnSpc>
              <a:spcBef>
                <a:spcPct val="0"/>
              </a:spcBef>
              <a:spcAft>
                <a:spcPct val="0"/>
              </a:spcAft>
              <a:buClrTx/>
              <a:buSzTx/>
              <a:buFontTx/>
              <a:buNone/>
              <a:tabLst/>
              <a:defRPr/>
            </a:pPr>
            <a:r>
              <a:rPr kumimoji="0" lang="en-US" sz="1300" b="1" i="0" u="none" strike="noStrike" kern="1200" cap="none" spc="0" normalizeH="0" baseline="0" noProof="0" dirty="0">
                <a:ln>
                  <a:noFill/>
                </a:ln>
                <a:solidFill>
                  <a:schemeClr val="bg1"/>
                </a:solidFill>
                <a:effectLst/>
                <a:uLnTx/>
                <a:uFillTx/>
                <a:latin typeface="Arial" panose="020B0604020202020204"/>
                <a:ea typeface="+mn-ea"/>
                <a:cs typeface="+mn-cs"/>
                <a:sym typeface="Gill Sans"/>
              </a:rPr>
              <a:t>Socio-political tensions are elevated in the region</a:t>
            </a:r>
          </a:p>
        </p:txBody>
      </p:sp>
      <p:sp>
        <p:nvSpPr>
          <p:cNvPr id="10" name="TextBox 3">
            <a:extLst>
              <a:ext uri="{FF2B5EF4-FFF2-40B4-BE49-F238E27FC236}">
                <a16:creationId xmlns:a16="http://schemas.microsoft.com/office/drawing/2014/main" id="{948359A2-0632-4E26-89F2-8930982B34F7}"/>
              </a:ext>
            </a:extLst>
          </p:cNvPr>
          <p:cNvSpPr txBox="1"/>
          <p:nvPr/>
        </p:nvSpPr>
        <p:spPr>
          <a:xfrm>
            <a:off x="6514532" y="1909536"/>
            <a:ext cx="4301556" cy="413050"/>
          </a:xfrm>
          <a:prstGeom prst="rect">
            <a:avLst/>
          </a:prstGeom>
          <a:solidFill>
            <a:schemeClr val="lt1"/>
          </a:solidFill>
        </p:spPr>
        <p:txBody>
          <a:bodyPr wrap="square" rtlCol="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1000" b="1" dirty="0">
                <a:effectLst/>
                <a:latin typeface="Arial" panose="020B0604020202020204" pitchFamily="34" charset="0"/>
                <a:cs typeface="Arial" panose="020B0604020202020204" pitchFamily="34" charset="0"/>
              </a:rPr>
              <a:t>Recent Trends in Social Unrest </a:t>
            </a:r>
          </a:p>
          <a:p>
            <a:pPr algn="ctr"/>
            <a:r>
              <a:rPr lang="en-US" sz="1000" dirty="0">
                <a:effectLst/>
                <a:latin typeface="Arial" panose="020B0604020202020204" pitchFamily="34" charset="0"/>
                <a:cs typeface="Arial" panose="020B0604020202020204" pitchFamily="34" charset="0"/>
              </a:rPr>
              <a:t>(Fraction of countries, percent, 6-month moving average)</a:t>
            </a:r>
          </a:p>
        </p:txBody>
      </p:sp>
      <p:graphicFrame>
        <p:nvGraphicFramePr>
          <p:cNvPr id="12" name="Chart 11">
            <a:extLst>
              <a:ext uri="{FF2B5EF4-FFF2-40B4-BE49-F238E27FC236}">
                <a16:creationId xmlns:a16="http://schemas.microsoft.com/office/drawing/2014/main" id="{32E07A9F-1C1F-40FC-9242-3518191B537D}"/>
              </a:ext>
            </a:extLst>
          </p:cNvPr>
          <p:cNvGraphicFramePr>
            <a:graphicFrameLocks/>
          </p:cNvGraphicFramePr>
          <p:nvPr>
            <p:extLst>
              <p:ext uri="{D42A27DB-BD31-4B8C-83A1-F6EECF244321}">
                <p14:modId xmlns:p14="http://schemas.microsoft.com/office/powerpoint/2010/main" val="2126990152"/>
              </p:ext>
            </p:extLst>
          </p:nvPr>
        </p:nvGraphicFramePr>
        <p:xfrm>
          <a:off x="6625807" y="2365976"/>
          <a:ext cx="4079005" cy="3962180"/>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13" name="Chart 12">
            <a:extLst>
              <a:ext uri="{FF2B5EF4-FFF2-40B4-BE49-F238E27FC236}">
                <a16:creationId xmlns:a16="http://schemas.microsoft.com/office/drawing/2014/main" id="{BF70ADA8-90C1-409C-9C13-A621C2E904D8}"/>
              </a:ext>
            </a:extLst>
          </p:cNvPr>
          <p:cNvGraphicFramePr>
            <a:graphicFrameLocks/>
          </p:cNvGraphicFramePr>
          <p:nvPr>
            <p:extLst>
              <p:ext uri="{D42A27DB-BD31-4B8C-83A1-F6EECF244321}">
                <p14:modId xmlns:p14="http://schemas.microsoft.com/office/powerpoint/2010/main" val="2067169163"/>
              </p:ext>
            </p:extLst>
          </p:nvPr>
        </p:nvGraphicFramePr>
        <p:xfrm>
          <a:off x="1509738" y="2322586"/>
          <a:ext cx="3783348" cy="4085302"/>
        </p:xfrm>
        <a:graphic>
          <a:graphicData uri="http://schemas.openxmlformats.org/drawingml/2006/chart">
            <c:chart xmlns:c="http://schemas.openxmlformats.org/drawingml/2006/chart" xmlns:r="http://schemas.openxmlformats.org/officeDocument/2006/relationships" r:id="rId6"/>
          </a:graphicData>
        </a:graphic>
      </p:graphicFrame>
    </p:spTree>
    <p:extLst>
      <p:ext uri="{BB962C8B-B14F-4D97-AF65-F5344CB8AC3E}">
        <p14:creationId xmlns:p14="http://schemas.microsoft.com/office/powerpoint/2010/main" val="897714219"/>
      </p:ext>
    </p:extLst>
  </p:cSld>
  <p:clrMapOvr>
    <a:masterClrMapping/>
  </p:clrMapOvr>
  <p:transition>
    <p:fad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388"/>
        <p:cNvGrpSpPr/>
        <p:nvPr/>
      </p:nvGrpSpPr>
      <p:grpSpPr>
        <a:xfrm>
          <a:off x="0" y="0"/>
          <a:ext cx="0" cy="0"/>
          <a:chOff x="0" y="0"/>
          <a:chExt cx="0" cy="0"/>
        </a:xfrm>
      </p:grpSpPr>
      <p:sp>
        <p:nvSpPr>
          <p:cNvPr id="37" name="Google Shape;389;p21">
            <a:extLst>
              <a:ext uri="{FF2B5EF4-FFF2-40B4-BE49-F238E27FC236}">
                <a16:creationId xmlns:a16="http://schemas.microsoft.com/office/drawing/2014/main" id="{64F510F0-4737-4C29-9824-E5180E5ADA97}"/>
              </a:ext>
            </a:extLst>
          </p:cNvPr>
          <p:cNvSpPr txBox="1">
            <a:spLocks/>
          </p:cNvSpPr>
          <p:nvPr/>
        </p:nvSpPr>
        <p:spPr>
          <a:xfrm>
            <a:off x="1136893" y="173690"/>
            <a:ext cx="10298000" cy="641600"/>
          </a:xfrm>
          <a:prstGeom prst="rect">
            <a:avLst/>
          </a:prstGeom>
        </p:spPr>
        <p:txBody>
          <a:bodyPr spcFirstLastPara="1" vert="horz" wrap="square" lIns="121900" tIns="121900" rIns="121900" bIns="121900" rtlCol="0" anchor="ctr" anchorCtr="0">
            <a:noAutofit/>
          </a:bodyPr>
          <a:lstStyle>
            <a:lvl1pPr lvl="0" algn="l" defTabSz="685733" rtl="0" eaLnBrk="1" latinLnBrk="0" hangingPunct="1">
              <a:lnSpc>
                <a:spcPct val="90000"/>
              </a:lnSpc>
              <a:spcBef>
                <a:spcPts val="0"/>
              </a:spcBef>
              <a:spcAft>
                <a:spcPts val="0"/>
              </a:spcAft>
              <a:buSzPts val="2800"/>
              <a:buNone/>
              <a:defRPr sz="2700" b="1" i="0" kern="1200">
                <a:solidFill>
                  <a:schemeClr val="tx2"/>
                </a:solidFill>
                <a:latin typeface="Arial Black" panose="020B0604020202020204" pitchFamily="34" charset="0"/>
                <a:ea typeface="+mj-ea"/>
                <a:cs typeface="Arial Black" panose="020B0604020202020204" pitchFamily="34" charset="0"/>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pPr marL="0" marR="0" lvl="0" indent="0" algn="l" defTabSz="685733" rtl="0" eaLnBrk="1" fontAlgn="auto" latinLnBrk="0" hangingPunct="1">
              <a:lnSpc>
                <a:spcPct val="90000"/>
              </a:lnSpc>
              <a:spcBef>
                <a:spcPts val="0"/>
              </a:spcBef>
              <a:spcAft>
                <a:spcPts val="0"/>
              </a:spcAft>
              <a:buClrTx/>
              <a:buSzPts val="2800"/>
              <a:buFontTx/>
              <a:buNone/>
              <a:tabLst/>
              <a:defRPr/>
            </a:pPr>
            <a:r>
              <a:rPr kumimoji="0" lang="en-US" sz="2000" b="1" i="0" u="none" strike="noStrike" kern="1200" cap="none" spc="0" normalizeH="0" baseline="0" noProof="0" dirty="0">
                <a:ln>
                  <a:noFill/>
                </a:ln>
                <a:solidFill>
                  <a:srgbClr val="004C97"/>
                </a:solidFill>
                <a:effectLst/>
                <a:uLnTx/>
                <a:uFillTx/>
                <a:latin typeface="Arial Black" panose="020B0604020202020204" pitchFamily="34" charset="0"/>
                <a:ea typeface="+mj-ea"/>
              </a:rPr>
              <a:t>Managing policy tradeoffs while advancing transformational recovery</a:t>
            </a:r>
          </a:p>
        </p:txBody>
      </p:sp>
      <p:grpSp>
        <p:nvGrpSpPr>
          <p:cNvPr id="18" name="Group 17">
            <a:extLst>
              <a:ext uri="{FF2B5EF4-FFF2-40B4-BE49-F238E27FC236}">
                <a16:creationId xmlns:a16="http://schemas.microsoft.com/office/drawing/2014/main" id="{3CD62780-6C32-4D79-A253-403A7BCA8245}"/>
              </a:ext>
            </a:extLst>
          </p:cNvPr>
          <p:cNvGrpSpPr>
            <a:grpSpLocks noChangeAspect="1"/>
          </p:cNvGrpSpPr>
          <p:nvPr/>
        </p:nvGrpSpPr>
        <p:grpSpPr>
          <a:xfrm>
            <a:off x="1027134" y="1206500"/>
            <a:ext cx="10137732" cy="5323305"/>
            <a:chOff x="3183245" y="1349195"/>
            <a:chExt cx="5775361" cy="3271610"/>
          </a:xfrm>
        </p:grpSpPr>
        <p:grpSp>
          <p:nvGrpSpPr>
            <p:cNvPr id="15" name="Group 14">
              <a:extLst>
                <a:ext uri="{FF2B5EF4-FFF2-40B4-BE49-F238E27FC236}">
                  <a16:creationId xmlns:a16="http://schemas.microsoft.com/office/drawing/2014/main" id="{51FA3FB1-24D2-47FD-9C6B-5B401A6D6F68}"/>
                </a:ext>
              </a:extLst>
            </p:cNvPr>
            <p:cNvGrpSpPr/>
            <p:nvPr/>
          </p:nvGrpSpPr>
          <p:grpSpPr>
            <a:xfrm>
              <a:off x="3183245" y="1349195"/>
              <a:ext cx="5775361" cy="3239156"/>
              <a:chOff x="3010747" y="3128402"/>
              <a:chExt cx="5775361" cy="3239156"/>
            </a:xfrm>
          </p:grpSpPr>
          <p:sp>
            <p:nvSpPr>
              <p:cNvPr id="390" name="Google Shape;390;p21"/>
              <p:cNvSpPr/>
              <p:nvPr/>
            </p:nvSpPr>
            <p:spPr>
              <a:xfrm>
                <a:off x="5105941" y="3128402"/>
                <a:ext cx="1605437" cy="1605149"/>
              </a:xfrm>
              <a:custGeom>
                <a:avLst/>
                <a:gdLst/>
                <a:ahLst/>
                <a:cxnLst/>
                <a:rect l="l" t="t" r="r" b="b"/>
                <a:pathLst>
                  <a:path w="66949" h="66937" extrusionOk="0">
                    <a:moveTo>
                      <a:pt x="33469" y="0"/>
                    </a:moveTo>
                    <a:cubicBezTo>
                      <a:pt x="14990" y="0"/>
                      <a:pt x="0" y="14990"/>
                      <a:pt x="0" y="33469"/>
                    </a:cubicBezTo>
                    <a:cubicBezTo>
                      <a:pt x="0" y="51959"/>
                      <a:pt x="14990" y="66937"/>
                      <a:pt x="33469" y="66937"/>
                    </a:cubicBezTo>
                    <a:cubicBezTo>
                      <a:pt x="51959" y="66937"/>
                      <a:pt x="66949" y="51959"/>
                      <a:pt x="66949" y="33469"/>
                    </a:cubicBezTo>
                    <a:cubicBezTo>
                      <a:pt x="66949" y="14990"/>
                      <a:pt x="51959" y="0"/>
                      <a:pt x="33469" y="0"/>
                    </a:cubicBezTo>
                    <a:close/>
                  </a:path>
                </a:pathLst>
              </a:custGeom>
              <a:solidFill>
                <a:schemeClr val="accent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92" name="Google Shape;392;p21"/>
              <p:cNvSpPr/>
              <p:nvPr/>
            </p:nvSpPr>
            <p:spPr>
              <a:xfrm>
                <a:off x="6655747" y="3132225"/>
                <a:ext cx="2130361" cy="1712468"/>
              </a:xfrm>
              <a:custGeom>
                <a:avLst/>
                <a:gdLst/>
                <a:ahLst/>
                <a:cxnLst/>
                <a:rect l="l" t="t" r="r" b="b"/>
                <a:pathLst>
                  <a:path w="56555" h="56258" extrusionOk="0">
                    <a:moveTo>
                      <a:pt x="19252" y="1"/>
                    </a:moveTo>
                    <a:lnTo>
                      <a:pt x="0" y="19551"/>
                    </a:lnTo>
                    <a:lnTo>
                      <a:pt x="0" y="37255"/>
                    </a:lnTo>
                    <a:lnTo>
                      <a:pt x="18871" y="56257"/>
                    </a:lnTo>
                    <a:lnTo>
                      <a:pt x="56555" y="56257"/>
                    </a:lnTo>
                    <a:lnTo>
                      <a:pt x="56555" y="1"/>
                    </a:lnTo>
                    <a:close/>
                  </a:path>
                </a:pathLst>
              </a:custGeom>
              <a:solidFill>
                <a:srgbClr val="FCBD24"/>
              </a:solidFill>
              <a:ln>
                <a:noFill/>
              </a:ln>
            </p:spPr>
            <p:txBody>
              <a:bodyPr spcFirstLastPara="1" wrap="square" lIns="487667" tIns="121900" rIns="121900" bIns="121900"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Pts val="1100"/>
                  <a:buFontTx/>
                  <a:buNone/>
                  <a:tabLst/>
                  <a:defRPr/>
                </a:pPr>
                <a:r>
                  <a:rPr kumimoji="0" lang="en-US" sz="2200" b="0" i="0" u="none" strike="noStrike" kern="0" cap="none" spc="0" normalizeH="0" baseline="0" noProof="0" dirty="0">
                    <a:ln>
                      <a:noFill/>
                    </a:ln>
                    <a:solidFill>
                      <a:srgbClr val="FFFFFF"/>
                    </a:solidFill>
                    <a:effectLst/>
                    <a:uLnTx/>
                    <a:uFillTx/>
                    <a:latin typeface="Arial"/>
                    <a:ea typeface="+mn-ea"/>
                    <a:cs typeface="Arial"/>
                    <a:sym typeface="Arial"/>
                  </a:rPr>
                  <a:t>Monetary policy: Fight inflation but avoid derailing the recovery</a:t>
                </a:r>
                <a:endParaRPr kumimoji="0" sz="2200" b="0" i="0" u="none" strike="noStrike" kern="0" cap="none" spc="0" normalizeH="0" baseline="0" noProof="0" dirty="0">
                  <a:ln>
                    <a:noFill/>
                  </a:ln>
                  <a:solidFill>
                    <a:srgbClr val="FFFFFF"/>
                  </a:solidFill>
                  <a:effectLst/>
                  <a:uLnTx/>
                  <a:uFillTx/>
                  <a:latin typeface="Arial"/>
                  <a:ea typeface="+mn-ea"/>
                  <a:cs typeface="Arial"/>
                  <a:sym typeface="Arial"/>
                </a:endParaRPr>
              </a:p>
            </p:txBody>
          </p:sp>
          <p:sp>
            <p:nvSpPr>
              <p:cNvPr id="398" name="Google Shape;398;p21"/>
              <p:cNvSpPr/>
              <p:nvPr/>
            </p:nvSpPr>
            <p:spPr>
              <a:xfrm>
                <a:off x="3010747" y="3138128"/>
                <a:ext cx="2143293" cy="1649603"/>
              </a:xfrm>
              <a:custGeom>
                <a:avLst/>
                <a:gdLst/>
                <a:ahLst/>
                <a:cxnLst/>
                <a:rect l="l" t="t" r="r" b="b"/>
                <a:pathLst>
                  <a:path w="56556" h="56115" extrusionOk="0">
                    <a:moveTo>
                      <a:pt x="0" y="1"/>
                    </a:moveTo>
                    <a:lnTo>
                      <a:pt x="0" y="56115"/>
                    </a:lnTo>
                    <a:lnTo>
                      <a:pt x="37267" y="56115"/>
                    </a:lnTo>
                    <a:lnTo>
                      <a:pt x="56555" y="36565"/>
                    </a:lnTo>
                    <a:lnTo>
                      <a:pt x="56555" y="18860"/>
                    </a:lnTo>
                    <a:lnTo>
                      <a:pt x="37648" y="1"/>
                    </a:lnTo>
                    <a:close/>
                  </a:path>
                </a:pathLst>
              </a:custGeom>
              <a:solidFill>
                <a:srgbClr val="EC3A3B"/>
              </a:solidFill>
              <a:ln>
                <a:noFill/>
              </a:ln>
            </p:spPr>
            <p:txBody>
              <a:bodyPr spcFirstLastPara="1" wrap="square" lIns="121900" tIns="121900" rIns="487667" bIns="121900"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Pts val="1100"/>
                  <a:buFontTx/>
                  <a:buNone/>
                  <a:tabLst/>
                  <a:defRPr/>
                </a:pPr>
                <a:r>
                  <a:rPr kumimoji="0" lang="en-US" sz="2200" b="0" i="0" u="none" strike="noStrike" kern="1200" cap="none" spc="0" normalizeH="0" baseline="0" noProof="0" dirty="0">
                    <a:ln>
                      <a:noFill/>
                    </a:ln>
                    <a:solidFill>
                      <a:srgbClr val="FFFFFF"/>
                    </a:solidFill>
                    <a:effectLst/>
                    <a:uLnTx/>
                    <a:uFillTx/>
                    <a:latin typeface="Arial"/>
                    <a:ea typeface="+mn-ea"/>
                    <a:cs typeface="+mn-cs"/>
                  </a:rPr>
                  <a:t>Fiscal policy: </a:t>
                </a:r>
              </a:p>
              <a:p>
                <a:pPr marL="0" marR="0" lvl="0" indent="0" algn="ctr" defTabSz="1219170" rtl="0" eaLnBrk="1" fontAlgn="auto" latinLnBrk="0" hangingPunct="1">
                  <a:lnSpc>
                    <a:spcPct val="100000"/>
                  </a:lnSpc>
                  <a:spcBef>
                    <a:spcPts val="0"/>
                  </a:spcBef>
                  <a:spcAft>
                    <a:spcPts val="0"/>
                  </a:spcAft>
                  <a:buClr>
                    <a:srgbClr val="000000"/>
                  </a:buClr>
                  <a:buSzPts val="1100"/>
                  <a:buFontTx/>
                  <a:buNone/>
                  <a:tabLst/>
                  <a:defRPr/>
                </a:pPr>
                <a:r>
                  <a:rPr kumimoji="0" lang="en-US" sz="2200" b="0" i="0" u="none" strike="noStrike" kern="1200" cap="none" spc="0" normalizeH="0" baseline="0" noProof="0" dirty="0">
                    <a:ln>
                      <a:noFill/>
                    </a:ln>
                    <a:solidFill>
                      <a:srgbClr val="FFFFFF"/>
                    </a:solidFill>
                    <a:effectLst/>
                    <a:uLnTx/>
                    <a:uFillTx/>
                    <a:latin typeface="Arial"/>
                    <a:ea typeface="+mn-ea"/>
                    <a:cs typeface="+mn-cs"/>
                  </a:rPr>
                  <a:t>Protect the recovery and the vulnerable through targeted support while safeguarding sustainability</a:t>
                </a:r>
              </a:p>
              <a:p>
                <a:pPr marL="0" marR="0" lvl="0" indent="0" algn="ctr" defTabSz="1219170" rtl="0" eaLnBrk="1" fontAlgn="auto" latinLnBrk="0" hangingPunct="1">
                  <a:lnSpc>
                    <a:spcPct val="100000"/>
                  </a:lnSpc>
                  <a:spcBef>
                    <a:spcPts val="0"/>
                  </a:spcBef>
                  <a:spcAft>
                    <a:spcPts val="0"/>
                  </a:spcAft>
                  <a:buClr>
                    <a:srgbClr val="000000"/>
                  </a:buClr>
                  <a:buSzPts val="1100"/>
                  <a:buFontTx/>
                  <a:buNone/>
                  <a:tabLst/>
                  <a:defRPr/>
                </a:pPr>
                <a:endParaRPr kumimoji="0" lang="en-US" sz="1800" b="0" i="0" u="none" strike="noStrike" kern="1200" cap="none" spc="0" normalizeH="0" baseline="0" noProof="0" dirty="0">
                  <a:ln>
                    <a:noFill/>
                  </a:ln>
                  <a:solidFill>
                    <a:srgbClr val="FFFFFF"/>
                  </a:solidFill>
                  <a:effectLst/>
                  <a:uLnTx/>
                  <a:uFillTx/>
                  <a:latin typeface="Arial"/>
                  <a:ea typeface="+mn-ea"/>
                  <a:cs typeface="+mn-cs"/>
                </a:endParaRPr>
              </a:p>
            </p:txBody>
          </p:sp>
          <p:sp>
            <p:nvSpPr>
              <p:cNvPr id="404" name="Google Shape;404;p21"/>
              <p:cNvSpPr/>
              <p:nvPr/>
            </p:nvSpPr>
            <p:spPr>
              <a:xfrm flipV="1">
                <a:off x="5009157" y="4636167"/>
                <a:ext cx="1805711" cy="1731391"/>
              </a:xfrm>
              <a:custGeom>
                <a:avLst/>
                <a:gdLst/>
                <a:ahLst/>
                <a:cxnLst/>
                <a:rect l="l" t="t" r="r" b="b"/>
                <a:pathLst>
                  <a:path w="56103" h="56413" extrusionOk="0">
                    <a:moveTo>
                      <a:pt x="1" y="1"/>
                    </a:moveTo>
                    <a:lnTo>
                      <a:pt x="1" y="37220"/>
                    </a:lnTo>
                    <a:lnTo>
                      <a:pt x="19515" y="56413"/>
                    </a:lnTo>
                    <a:lnTo>
                      <a:pt x="37220" y="56413"/>
                    </a:lnTo>
                    <a:lnTo>
                      <a:pt x="56103" y="37601"/>
                    </a:lnTo>
                    <a:lnTo>
                      <a:pt x="56103" y="1"/>
                    </a:lnTo>
                    <a:close/>
                  </a:path>
                </a:pathLst>
              </a:custGeom>
              <a:solidFill>
                <a:schemeClr val="accent2">
                  <a:lumMod val="50000"/>
                </a:schemeClr>
              </a:solidFill>
              <a:ln>
                <a:noFill/>
              </a:ln>
            </p:spPr>
            <p:txBody>
              <a:bodyPr spcFirstLastPara="1" wrap="square" lIns="121900" tIns="426700" rIns="121900" bIns="121900" anchor="t" anchorCtr="0">
                <a:noAutofit/>
              </a:bodyPr>
              <a:lstStyle/>
              <a:p>
                <a:pPr marL="0" marR="0" lvl="0" indent="0" algn="ctr" defTabSz="1219170" rtl="0" eaLnBrk="1" fontAlgn="auto" latinLnBrk="0" hangingPunct="1">
                  <a:lnSpc>
                    <a:spcPct val="100000"/>
                  </a:lnSpc>
                  <a:spcBef>
                    <a:spcPts val="0"/>
                  </a:spcBef>
                  <a:spcAft>
                    <a:spcPts val="0"/>
                  </a:spcAft>
                  <a:buClr>
                    <a:srgbClr val="000000"/>
                  </a:buClr>
                  <a:buSzPts val="1100"/>
                  <a:buFontTx/>
                  <a:buNone/>
                  <a:tabLst/>
                  <a:defRPr/>
                </a:pPr>
                <a:endParaRPr kumimoji="0" lang="en-US" sz="1800" b="0" i="0" u="none" strike="noStrike" kern="0" cap="none" spc="0" normalizeH="0" baseline="0" noProof="0" dirty="0">
                  <a:ln>
                    <a:noFill/>
                  </a:ln>
                  <a:solidFill>
                    <a:srgbClr val="FFFFFF"/>
                  </a:solidFill>
                  <a:effectLst/>
                  <a:uLnTx/>
                  <a:uFillTx/>
                  <a:latin typeface="Arial"/>
                  <a:ea typeface="+mn-ea"/>
                  <a:cs typeface="Arial"/>
                  <a:sym typeface="Arial"/>
                </a:endParaRPr>
              </a:p>
            </p:txBody>
          </p:sp>
          <p:sp>
            <p:nvSpPr>
              <p:cNvPr id="415" name="Google Shape;415;p21"/>
              <p:cNvSpPr/>
              <p:nvPr/>
            </p:nvSpPr>
            <p:spPr>
              <a:xfrm>
                <a:off x="5166969" y="3192907"/>
                <a:ext cx="1475849" cy="1476137"/>
              </a:xfrm>
              <a:custGeom>
                <a:avLst/>
                <a:gdLst/>
                <a:ahLst/>
                <a:cxnLst/>
                <a:rect l="l" t="t" r="r" b="b"/>
                <a:pathLst>
                  <a:path w="61545" h="61557" extrusionOk="0">
                    <a:moveTo>
                      <a:pt x="30767" y="1"/>
                    </a:moveTo>
                    <a:cubicBezTo>
                      <a:pt x="13776" y="1"/>
                      <a:pt x="1" y="13788"/>
                      <a:pt x="1" y="30779"/>
                    </a:cubicBezTo>
                    <a:cubicBezTo>
                      <a:pt x="1" y="47781"/>
                      <a:pt x="13776" y="61556"/>
                      <a:pt x="30767" y="61556"/>
                    </a:cubicBezTo>
                    <a:cubicBezTo>
                      <a:pt x="47769" y="61556"/>
                      <a:pt x="61544" y="47781"/>
                      <a:pt x="61544" y="30779"/>
                    </a:cubicBezTo>
                    <a:cubicBezTo>
                      <a:pt x="61544" y="13788"/>
                      <a:pt x="47769" y="1"/>
                      <a:pt x="30767" y="1"/>
                    </a:cubicBezTo>
                    <a:close/>
                  </a:path>
                </a:pathLst>
              </a:custGeom>
              <a:solidFill>
                <a:schemeClr val="l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p:sp>
          <p:nvSpPr>
            <p:cNvPr id="16" name="TextBox 15">
              <a:extLst>
                <a:ext uri="{FF2B5EF4-FFF2-40B4-BE49-F238E27FC236}">
                  <a16:creationId xmlns:a16="http://schemas.microsoft.com/office/drawing/2014/main" id="{CE9321ED-22BD-4F2F-9236-9007BB643418}"/>
                </a:ext>
              </a:extLst>
            </p:cNvPr>
            <p:cNvSpPr txBox="1"/>
            <p:nvPr/>
          </p:nvSpPr>
          <p:spPr>
            <a:xfrm>
              <a:off x="5174535" y="3315642"/>
              <a:ext cx="1940616" cy="1305163"/>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200" b="0" i="0" u="none" strike="noStrike" kern="1200" cap="none" spc="0" normalizeH="0" baseline="0" noProof="0" dirty="0">
                  <a:ln>
                    <a:noFill/>
                  </a:ln>
                  <a:solidFill>
                    <a:srgbClr val="FFFFFF"/>
                  </a:solidFill>
                  <a:effectLst/>
                  <a:uLnTx/>
                  <a:uFillTx/>
                  <a:latin typeface="Arial"/>
                  <a:ea typeface="+mn-ea"/>
                  <a:cs typeface="+mn-cs"/>
                </a:rPr>
                <a:t>Long-term growth and inclusion: Keep the course of reforms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200" b="0" i="0" u="none" strike="noStrike" kern="1200" cap="none" spc="0" normalizeH="0" baseline="0" noProof="0" dirty="0">
                  <a:ln>
                    <a:noFill/>
                  </a:ln>
                  <a:solidFill>
                    <a:srgbClr val="FFFFFF"/>
                  </a:solidFill>
                  <a:effectLst/>
                  <a:uLnTx/>
                  <a:uFillTx/>
                  <a:latin typeface="Arial"/>
                  <a:ea typeface="+mn-ea"/>
                  <a:cs typeface="+mn-cs"/>
                </a:rPr>
                <a:t>(private sector development, climate-related challenges)</a:t>
              </a:r>
            </a:p>
          </p:txBody>
        </p:sp>
      </p:grpSp>
      <p:pic>
        <p:nvPicPr>
          <p:cNvPr id="13" name="Graphic 12" descr="Arrow circle with solid fill">
            <a:extLst>
              <a:ext uri="{FF2B5EF4-FFF2-40B4-BE49-F238E27FC236}">
                <a16:creationId xmlns:a16="http://schemas.microsoft.com/office/drawing/2014/main" id="{BB2FFD4E-CAAF-411D-A244-29048DBFAF6A}"/>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410200" y="1826584"/>
            <a:ext cx="1371600" cy="1371600"/>
          </a:xfrm>
          <a:prstGeom prst="rect">
            <a:avLst/>
          </a:prstGeo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BA5F2F9-662F-4D7E-A370-96EB5FC51988}"/>
              </a:ext>
            </a:extLst>
          </p:cNvPr>
          <p:cNvSpPr>
            <a:spLocks noGrp="1"/>
          </p:cNvSpPr>
          <p:nvPr>
            <p:ph type="title"/>
          </p:nvPr>
        </p:nvSpPr>
        <p:spPr>
          <a:xfrm>
            <a:off x="1531088" y="232396"/>
            <a:ext cx="10066745" cy="751742"/>
          </a:xfrm>
        </p:spPr>
        <p:txBody>
          <a:bodyPr>
            <a:normAutofit/>
          </a:bodyPr>
          <a:lstStyle/>
          <a:p>
            <a:pPr lvl="0"/>
            <a:r>
              <a:rPr lang="en-US" sz="2200" dirty="0"/>
              <a:t>The IMF as a Key Partner for the CAREC Region</a:t>
            </a:r>
          </a:p>
        </p:txBody>
      </p:sp>
      <p:graphicFrame>
        <p:nvGraphicFramePr>
          <p:cNvPr id="6" name="Diagram 5">
            <a:extLst>
              <a:ext uri="{FF2B5EF4-FFF2-40B4-BE49-F238E27FC236}">
                <a16:creationId xmlns:a16="http://schemas.microsoft.com/office/drawing/2014/main" id="{6E506CCE-0C23-45FB-AFD4-5D5E2631D3CA}"/>
              </a:ext>
            </a:extLst>
          </p:cNvPr>
          <p:cNvGraphicFramePr/>
          <p:nvPr>
            <p:extLst>
              <p:ext uri="{D42A27DB-BD31-4B8C-83A1-F6EECF244321}">
                <p14:modId xmlns:p14="http://schemas.microsoft.com/office/powerpoint/2010/main" val="2850630315"/>
              </p:ext>
            </p:extLst>
          </p:nvPr>
        </p:nvGraphicFramePr>
        <p:xfrm>
          <a:off x="-1753192" y="735670"/>
          <a:ext cx="13043492" cy="569310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895848475"/>
      </p:ext>
    </p:extLst>
  </p:cSld>
  <p:clrMapOvr>
    <a:masterClrMapping/>
  </p:clrMapOvr>
  <p:transition>
    <p:fade/>
  </p:transition>
</p:sld>
</file>

<file path=ppt/tags/tag1.xml><?xml version="1.0" encoding="utf-8"?>
<p:tagLst xmlns:a="http://schemas.openxmlformats.org/drawingml/2006/main" xmlns:r="http://schemas.openxmlformats.org/officeDocument/2006/relationships" xmlns:p="http://schemas.openxmlformats.org/presentationml/2006/main">
  <p:tag name="THINKCELLSHAPEDONOTDELETE" val="pxnmjWzFP1UOrY73khy34xw"/>
</p:tagLst>
</file>

<file path=ppt/tags/tag10.xml><?xml version="1.0" encoding="utf-8"?>
<p:tagLst xmlns:a="http://schemas.openxmlformats.org/drawingml/2006/main" xmlns:r="http://schemas.openxmlformats.org/officeDocument/2006/relationships" xmlns:p="http://schemas.openxmlformats.org/presentationml/2006/main">
  <p:tag name="THINKCELLSHAPEDONOTDELETE" val="pxnmjWzFP1UOrY73khy34xw"/>
</p:tagLst>
</file>

<file path=ppt/tags/tag11.xml><?xml version="1.0" encoding="utf-8"?>
<p:tagLst xmlns:a="http://schemas.openxmlformats.org/drawingml/2006/main" xmlns:r="http://schemas.openxmlformats.org/officeDocument/2006/relationships" xmlns:p="http://schemas.openxmlformats.org/presentationml/2006/main">
  <p:tag name="THINKCELLSHAPEDONOTDELETE" val="pxnmjWzFP1UOrY73khy34xw"/>
</p:tagLst>
</file>

<file path=ppt/tags/tag12.xml><?xml version="1.0" encoding="utf-8"?>
<p:tagLst xmlns:a="http://schemas.openxmlformats.org/drawingml/2006/main" xmlns:r="http://schemas.openxmlformats.org/officeDocument/2006/relationships" xmlns:p="http://schemas.openxmlformats.org/presentationml/2006/main">
  <p:tag name="THINKCELLSHAPEDONOTDELETE" val="pxnmjWzFP1UOrY73khy34xw"/>
</p:tagLst>
</file>

<file path=ppt/tags/tag13.xml><?xml version="1.0" encoding="utf-8"?>
<p:tagLst xmlns:a="http://schemas.openxmlformats.org/drawingml/2006/main" xmlns:r="http://schemas.openxmlformats.org/officeDocument/2006/relationships" xmlns:p="http://schemas.openxmlformats.org/presentationml/2006/main">
  <p:tag name="THINKCELLSHAPEDONOTDELETE" val="pxnmjWzFP1UOrY73khy34xw"/>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pxnmjWzFP1UOrY73khy34xw"/>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pxnmjWzFP1UOrY73khy34xw"/>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pxnmjWzFP1UOrY73khy34xw"/>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pxnmjWzFP1UOrY73khy34xw"/>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pxnmjWzFP1UOrY73khy34xw"/>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pxnmjWzFP1UOrY73khy34xw"/>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pxnmjWzFP1UOrY73khy34xw"/>
</p:tagLst>
</file>

<file path=ppt/tags/tag9.xml><?xml version="1.0" encoding="utf-8"?>
<p:tagLst xmlns:a="http://schemas.openxmlformats.org/drawingml/2006/main" xmlns:r="http://schemas.openxmlformats.org/officeDocument/2006/relationships" xmlns:p="http://schemas.openxmlformats.org/presentationml/2006/main">
  <p:tag name="THINKCELLSHAPEDONOTDELETE" val="pxnmjWzFP1UOrY73khy34xw"/>
</p:tagLst>
</file>

<file path=ppt/theme/theme1.xml><?xml version="1.0" encoding="utf-8"?>
<a:theme xmlns:a="http://schemas.openxmlformats.org/drawingml/2006/main" name="4_Custom Design">
  <a:themeElements>
    <a:clrScheme name="IMF Colors V2">
      <a:dk1>
        <a:srgbClr val="000000"/>
      </a:dk1>
      <a:lt1>
        <a:srgbClr val="FEFEFE"/>
      </a:lt1>
      <a:dk2>
        <a:srgbClr val="004C97"/>
      </a:dk2>
      <a:lt2>
        <a:srgbClr val="CAEDFE"/>
      </a:lt2>
      <a:accent1>
        <a:srgbClr val="009CDE"/>
      </a:accent1>
      <a:accent2>
        <a:srgbClr val="F2A900"/>
      </a:accent2>
      <a:accent3>
        <a:srgbClr val="8030A7"/>
      </a:accent3>
      <a:accent4>
        <a:srgbClr val="DA281C"/>
      </a:accent4>
      <a:accent5>
        <a:srgbClr val="78BE20"/>
      </a:accent5>
      <a:accent6>
        <a:srgbClr val="00B0B9"/>
      </a:accent6>
      <a:hlink>
        <a:srgbClr val="0065B3"/>
      </a:hlink>
      <a:folHlink>
        <a:srgbClr val="FFBD0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Presentation8" id="{34518DDD-2F67-7047-97D8-E7E4766D9226}" vid="{A3D9BB1D-CBFC-F94A-A503-59128DD95E5E}"/>
    </a:ext>
  </a:extLst>
</a:theme>
</file>

<file path=ppt/theme/theme2.xml><?xml version="1.0" encoding="utf-8"?>
<a:theme xmlns:a="http://schemas.openxmlformats.org/drawingml/2006/main" name="SWOT Analysis Infographics by Slidesgo">
  <a:themeElements>
    <a:clrScheme name="Simple Light">
      <a:dk1>
        <a:srgbClr val="000000"/>
      </a:dk1>
      <a:lt1>
        <a:srgbClr val="FFFFFF"/>
      </a:lt1>
      <a:dk2>
        <a:srgbClr val="595959"/>
      </a:dk2>
      <a:lt2>
        <a:srgbClr val="EEEEEE"/>
      </a:lt2>
      <a:accent1>
        <a:srgbClr val="5EB2FC"/>
      </a:accent1>
      <a:accent2>
        <a:srgbClr val="69E781"/>
      </a:accent2>
      <a:accent3>
        <a:srgbClr val="869FB2"/>
      </a:accent3>
      <a:accent4>
        <a:srgbClr val="4949E7"/>
      </a:accent4>
      <a:accent5>
        <a:srgbClr val="FCBD24"/>
      </a:accent5>
      <a:accent6>
        <a:srgbClr val="EC3A3B"/>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IMF Colors V2">
    <a:dk1>
      <a:srgbClr val="000000"/>
    </a:dk1>
    <a:lt1>
      <a:srgbClr val="FEFEFE"/>
    </a:lt1>
    <a:dk2>
      <a:srgbClr val="004C97"/>
    </a:dk2>
    <a:lt2>
      <a:srgbClr val="CAEDFE"/>
    </a:lt2>
    <a:accent1>
      <a:srgbClr val="009CDE"/>
    </a:accent1>
    <a:accent2>
      <a:srgbClr val="F2A900"/>
    </a:accent2>
    <a:accent3>
      <a:srgbClr val="8030A7"/>
    </a:accent3>
    <a:accent4>
      <a:srgbClr val="DA281C"/>
    </a:accent4>
    <a:accent5>
      <a:srgbClr val="78BE20"/>
    </a:accent5>
    <a:accent6>
      <a:srgbClr val="00B0B9"/>
    </a:accent6>
    <a:hlink>
      <a:srgbClr val="0065B3"/>
    </a:hlink>
    <a:folHlink>
      <a:srgbClr val="FFBD00"/>
    </a:folHlink>
  </a:clr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4d0bf39f-aee5-4194-a8cf-9eb94d977901">
      <Terms xmlns="http://schemas.microsoft.com/office/infopath/2007/PartnerControls"/>
    </lcf76f155ced4ddcb4097134ff3c332f>
    <TaxCatchAll xmlns="c1fdd505-2570-46c2-bd04-3e0f2d874cf5"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9FDAEA74914DCF4CB1BBCF0E2E5EDB11" ma:contentTypeVersion="16" ma:contentTypeDescription="Create a new document." ma:contentTypeScope="" ma:versionID="590b25b2cc87761dafd9002c9e8bdf08">
  <xsd:schema xmlns:xsd="http://www.w3.org/2001/XMLSchema" xmlns:xs="http://www.w3.org/2001/XMLSchema" xmlns:p="http://schemas.microsoft.com/office/2006/metadata/properties" xmlns:ns2="f668aa56-9285-4561-92d6-d6343913a899" xmlns:ns3="4d0bf39f-aee5-4194-a8cf-9eb94d977901" xmlns:ns4="c1fdd505-2570-46c2-bd04-3e0f2d874cf5" targetNamespace="http://schemas.microsoft.com/office/2006/metadata/properties" ma:root="true" ma:fieldsID="08ce7d0b189851eda8553ac15085c2ff" ns2:_="" ns3:_="" ns4:_="">
    <xsd:import namespace="f668aa56-9285-4561-92d6-d6343913a899"/>
    <xsd:import namespace="4d0bf39f-aee5-4194-a8cf-9eb94d977901"/>
    <xsd:import namespace="c1fdd505-2570-46c2-bd04-3e0f2d874cf5"/>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AutoTags" minOccurs="0"/>
                <xsd:element ref="ns3:MediaServiceOCR" minOccurs="0"/>
                <xsd:element ref="ns3:MediaServiceGenerationTime" minOccurs="0"/>
                <xsd:element ref="ns3:MediaServiceEventHashCode" minOccurs="0"/>
                <xsd:element ref="ns3:MediaServiceDateTaken" minOccurs="0"/>
                <xsd:element ref="ns3:MediaServiceAutoKeyPoints" minOccurs="0"/>
                <xsd:element ref="ns3:MediaServiceKeyPoints" minOccurs="0"/>
                <xsd:element ref="ns3:MediaLengthInSeconds" minOccurs="0"/>
                <xsd:element ref="ns3:MediaServiceLocation" minOccurs="0"/>
                <xsd:element ref="ns3:lcf76f155ced4ddcb4097134ff3c332f" minOccurs="0"/>
                <xsd:element ref="ns4: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668aa56-9285-4561-92d6-d6343913a899"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4d0bf39f-aee5-4194-a8cf-9eb94d977901"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AutoTags" ma:index="12" nillable="true" ma:displayName="Tags" ma:internalName="MediaServiceAutoTags"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DateTaken" ma:index="16" nillable="true" ma:displayName="MediaServiceDateTaken" ma:hidden="true" ma:internalName="MediaServiceDateTaken" ma:readOnly="true">
      <xsd:simpleType>
        <xsd:restriction base="dms:Text"/>
      </xsd:simpleType>
    </xsd:element>
    <xsd:element name="MediaServiceAutoKeyPoints" ma:index="17" nillable="true" ma:displayName="MediaServiceAutoKeyPoints" ma:hidden="true" ma:internalName="MediaServiceAutoKeyPoints" ma:readOnly="true">
      <xsd:simpleType>
        <xsd:restriction base="dms:Note"/>
      </xsd:simpleType>
    </xsd:element>
    <xsd:element name="MediaServiceKeyPoints" ma:index="18" nillable="true" ma:displayName="KeyPoints" ma:internalName="MediaServiceKeyPoints" ma:readOnly="true">
      <xsd:simpleType>
        <xsd:restriction base="dms:Note">
          <xsd:maxLength value="255"/>
        </xsd:restriction>
      </xsd:simpleType>
    </xsd:element>
    <xsd:element name="MediaLengthInSeconds" ma:index="19" nillable="true" ma:displayName="Length (seconds)" ma:internalName="MediaLengthInSeconds" ma:readOnly="true">
      <xsd:simpleType>
        <xsd:restriction base="dms:Unknown"/>
      </xsd:simpleType>
    </xsd:element>
    <xsd:element name="MediaServiceLocation" ma:index="20" nillable="true" ma:displayName="Location" ma:internalName="MediaServiceLocation" ma:readOnly="true">
      <xsd:simpleType>
        <xsd:restriction base="dms:Text"/>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115af50e-efb3-4a0e-b425-875ff625e09e"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c1fdd505-2570-46c2-bd04-3e0f2d874cf5" elementFormDefault="qualified">
    <xsd:import namespace="http://schemas.microsoft.com/office/2006/documentManagement/types"/>
    <xsd:import namespace="http://schemas.microsoft.com/office/infopath/2007/PartnerControls"/>
    <xsd:element name="TaxCatchAll" ma:index="23" nillable="true" ma:displayName="Taxonomy Catch All Column" ma:hidden="true" ma:list="{cf1b58bf-0af3-43f6-8149-3fc5501c152c}" ma:internalName="TaxCatchAll" ma:showField="CatchAllData" ma:web="f668aa56-9285-4561-92d6-d6343913a899">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C367B2EF-EA93-451E-84D9-3AF75A8156E4}">
  <ds:schemaRefs>
    <ds:schemaRef ds:uri="http://purl.org/dc/elements/1.1/"/>
    <ds:schemaRef ds:uri="http://schemas.microsoft.com/office/2006/documentManagement/types"/>
    <ds:schemaRef ds:uri="74e6f7e9-3a24-4def-900b-191a91390bd5"/>
    <ds:schemaRef ds:uri="http://purl.org/dc/dcmitype/"/>
    <ds:schemaRef ds:uri="http://purl.org/dc/terms/"/>
    <ds:schemaRef ds:uri="http://schemas.microsoft.com/office/2006/metadata/properties"/>
    <ds:schemaRef ds:uri="http://schemas.microsoft.com/office/infopath/2007/PartnerControls"/>
    <ds:schemaRef ds:uri="http://schemas.openxmlformats.org/package/2006/metadata/core-properties"/>
    <ds:schemaRef ds:uri="17ac9971-ba94-4a44-b55e-b5632be7420b"/>
    <ds:schemaRef ds:uri="http://www.w3.org/XML/1998/namespace"/>
    <ds:schemaRef ds:uri="4d0bf39f-aee5-4194-a8cf-9eb94d977901"/>
    <ds:schemaRef ds:uri="c1fdd505-2570-46c2-bd04-3e0f2d874cf5"/>
  </ds:schemaRefs>
</ds:datastoreItem>
</file>

<file path=customXml/itemProps2.xml><?xml version="1.0" encoding="utf-8"?>
<ds:datastoreItem xmlns:ds="http://schemas.openxmlformats.org/officeDocument/2006/customXml" ds:itemID="{823898F3-4850-4C88-B0B2-3BACB522344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f668aa56-9285-4561-92d6-d6343913a899"/>
    <ds:schemaRef ds:uri="4d0bf39f-aee5-4194-a8cf-9eb94d977901"/>
    <ds:schemaRef ds:uri="c1fdd505-2570-46c2-bd04-3e0f2d874cf5"/>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858192EA-F634-4924-B9EC-6FE7A54079C7}">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blank</Template>
  <TotalTime>5486</TotalTime>
  <Words>740</Words>
  <Application>Microsoft Office PowerPoint</Application>
  <PresentationFormat>Widescreen</PresentationFormat>
  <Paragraphs>119</Paragraphs>
  <Slides>10</Slides>
  <Notes>10</Notes>
  <HiddenSlides>0</HiddenSlides>
  <MMClips>0</MMClips>
  <ScaleCrop>false</ScaleCrop>
  <HeadingPairs>
    <vt:vector size="4" baseType="variant">
      <vt:variant>
        <vt:lpstr>Theme</vt:lpstr>
      </vt:variant>
      <vt:variant>
        <vt:i4>2</vt:i4>
      </vt:variant>
      <vt:variant>
        <vt:lpstr>Slide Titles</vt:lpstr>
      </vt:variant>
      <vt:variant>
        <vt:i4>10</vt:i4>
      </vt:variant>
    </vt:vector>
  </HeadingPairs>
  <TitlesOfParts>
    <vt:vector size="12" baseType="lpstr">
      <vt:lpstr>4_Custom Design</vt:lpstr>
      <vt:lpstr>SWOT Analysis Infographics by Slidesgo</vt:lpstr>
      <vt:lpstr>CAREC   Spillovers from the War in Ukraine and Global Monetary Tightening</vt:lpstr>
      <vt:lpstr>Pre-war: Economic recovery gained momentum despite challenges</vt:lpstr>
      <vt:lpstr>PowerPoint Presentation</vt:lpstr>
      <vt:lpstr>So far, the fallout from the War in Ukraine seems to have been contained</vt:lpstr>
      <vt:lpstr>Inflation is still an immediate concern</vt:lpstr>
      <vt:lpstr>Uncertainty remains high and risks weigh on CAREC prospects</vt:lpstr>
      <vt:lpstr>Uncertainty remains high and risks weigh on CAREC prospects -- continued</vt:lpstr>
      <vt:lpstr>PowerPoint Presentation</vt:lpstr>
      <vt:lpstr>The IMF as a Key Partner for the CAREC Region</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Boranova, Vizhdan</dc:creator>
  <cp:lastModifiedBy>Bayar, Omer Ethem</cp:lastModifiedBy>
  <cp:revision>24</cp:revision>
  <cp:lastPrinted>2022-04-11T15:23:19Z</cp:lastPrinted>
  <dcterms:created xsi:type="dcterms:W3CDTF">2021-08-27T16:00:13Z</dcterms:created>
  <dcterms:modified xsi:type="dcterms:W3CDTF">2022-10-27T07:27:03Z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eDOCS AutoSave">
    <vt:lpwstr/>
  </property>
  <property fmtid="{D5CDD505-2E9C-101B-9397-08002B2CF9AE}" pid="3" name="MSIP_Label_0c07ed86-5dc5-4593-ad03-a8684b843815_Enabled">
    <vt:lpwstr>true</vt:lpwstr>
  </property>
  <property fmtid="{D5CDD505-2E9C-101B-9397-08002B2CF9AE}" pid="4" name="MSIP_Label_0c07ed86-5dc5-4593-ad03-a8684b843815_SetDate">
    <vt:lpwstr>2021-09-28T04:28:51Z</vt:lpwstr>
  </property>
  <property fmtid="{D5CDD505-2E9C-101B-9397-08002B2CF9AE}" pid="5" name="MSIP_Label_0c07ed86-5dc5-4593-ad03-a8684b843815_Method">
    <vt:lpwstr>Privileged</vt:lpwstr>
  </property>
  <property fmtid="{D5CDD505-2E9C-101B-9397-08002B2CF9AE}" pid="6" name="MSIP_Label_0c07ed86-5dc5-4593-ad03-a8684b843815_Name">
    <vt:lpwstr>0c07ed86-5dc5-4593-ad03-a8684b843815</vt:lpwstr>
  </property>
  <property fmtid="{D5CDD505-2E9C-101B-9397-08002B2CF9AE}" pid="7" name="MSIP_Label_0c07ed86-5dc5-4593-ad03-a8684b843815_SiteId">
    <vt:lpwstr>8085fa43-302e-45bd-b171-a6648c3b6be7</vt:lpwstr>
  </property>
  <property fmtid="{D5CDD505-2E9C-101B-9397-08002B2CF9AE}" pid="8" name="MSIP_Label_0c07ed86-5dc5-4593-ad03-a8684b843815_ActionId">
    <vt:lpwstr>5c536dd0-344b-454e-9a1b-b251d56f1ef3</vt:lpwstr>
  </property>
  <property fmtid="{D5CDD505-2E9C-101B-9397-08002B2CF9AE}" pid="9" name="MSIP_Label_0c07ed86-5dc5-4593-ad03-a8684b843815_ContentBits">
    <vt:lpwstr>0</vt:lpwstr>
  </property>
  <property fmtid="{D5CDD505-2E9C-101B-9397-08002B2CF9AE}" pid="10" name="ContentTypeId">
    <vt:lpwstr>0x0101009FDAEA74914DCF4CB1BBCF0E2E5EDB11</vt:lpwstr>
  </property>
  <property fmtid="{D5CDD505-2E9C-101B-9397-08002B2CF9AE}" pid="11" name="MediaServiceImageTags">
    <vt:lpwstr/>
  </property>
  <property fmtid="{D5CDD505-2E9C-101B-9397-08002B2CF9AE}" pid="12" name="MSIP_Label_817d4574-7375-4d17-b29c-6e4c6df0fcb0_Enabled">
    <vt:lpwstr>true</vt:lpwstr>
  </property>
  <property fmtid="{D5CDD505-2E9C-101B-9397-08002B2CF9AE}" pid="13" name="MSIP_Label_817d4574-7375-4d17-b29c-6e4c6df0fcb0_SetDate">
    <vt:lpwstr>2022-10-27T07:27:02Z</vt:lpwstr>
  </property>
  <property fmtid="{D5CDD505-2E9C-101B-9397-08002B2CF9AE}" pid="14" name="MSIP_Label_817d4574-7375-4d17-b29c-6e4c6df0fcb0_Method">
    <vt:lpwstr>Standard</vt:lpwstr>
  </property>
  <property fmtid="{D5CDD505-2E9C-101B-9397-08002B2CF9AE}" pid="15" name="MSIP_Label_817d4574-7375-4d17-b29c-6e4c6df0fcb0_Name">
    <vt:lpwstr>ADB Internal</vt:lpwstr>
  </property>
  <property fmtid="{D5CDD505-2E9C-101B-9397-08002B2CF9AE}" pid="16" name="MSIP_Label_817d4574-7375-4d17-b29c-6e4c6df0fcb0_SiteId">
    <vt:lpwstr>9495d6bb-41c2-4c58-848f-92e52cf3d640</vt:lpwstr>
  </property>
  <property fmtid="{D5CDD505-2E9C-101B-9397-08002B2CF9AE}" pid="17" name="MSIP_Label_817d4574-7375-4d17-b29c-6e4c6df0fcb0_ActionId">
    <vt:lpwstr>16716445-f638-47c0-9fcc-cfb99d03ad85</vt:lpwstr>
  </property>
  <property fmtid="{D5CDD505-2E9C-101B-9397-08002B2CF9AE}" pid="18" name="MSIP_Label_817d4574-7375-4d17-b29c-6e4c6df0fcb0_ContentBits">
    <vt:lpwstr>2</vt:lpwstr>
  </property>
  <property fmtid="{D5CDD505-2E9C-101B-9397-08002B2CF9AE}" pid="19" name="ClassificationContentMarkingFooterLocations">
    <vt:lpwstr>4_Custom Design:7\SWOT Analysis Infographics by Slidesgo:3</vt:lpwstr>
  </property>
  <property fmtid="{D5CDD505-2E9C-101B-9397-08002B2CF9AE}" pid="20" name="ClassificationContentMarkingFooterText">
    <vt:lpwstr>INTERNAL. This information is accessible to ADB Management and staff. It may be shared outside ADB with appropriate permission.</vt:lpwstr>
  </property>
</Properties>
</file>