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 id="2147483731" r:id="rId5"/>
  </p:sldMasterIdLst>
  <p:notesMasterIdLst>
    <p:notesMasterId r:id="rId12"/>
  </p:notesMasterIdLst>
  <p:handoutMasterIdLst>
    <p:handoutMasterId r:id="rId13"/>
  </p:handoutMasterIdLst>
  <p:sldIdLst>
    <p:sldId id="344" r:id="rId6"/>
    <p:sldId id="452" r:id="rId7"/>
    <p:sldId id="496" r:id="rId8"/>
    <p:sldId id="503" r:id="rId9"/>
    <p:sldId id="471" r:id="rId10"/>
    <p:sldId id="493" r:id="rId11"/>
  </p:sldIdLst>
  <p:sldSz cx="12192000" cy="6858000"/>
  <p:notesSz cx="6985000" cy="92837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00" userDrawn="1">
          <p15:clr>
            <a:srgbClr val="A4A3A4"/>
          </p15:clr>
        </p15:guide>
        <p15:guide id="3" orient="horz" pos="960" userDrawn="1">
          <p15:clr>
            <a:srgbClr val="A4A3A4"/>
          </p15:clr>
        </p15:guide>
        <p15:guide id="5" orient="horz" pos="4032" userDrawn="1">
          <p15:clr>
            <a:srgbClr val="A4A3A4"/>
          </p15:clr>
        </p15:guide>
        <p15:guide id="6" orient="horz" pos="3840" userDrawn="1">
          <p15:clr>
            <a:srgbClr val="A4A3A4"/>
          </p15:clr>
        </p15:guide>
        <p15:guide id="7" pos="4608" userDrawn="1">
          <p15:clr>
            <a:srgbClr val="A4A3A4"/>
          </p15:clr>
        </p15:guide>
        <p15:guide id="8" pos="363" userDrawn="1">
          <p15:clr>
            <a:srgbClr val="A4A3A4"/>
          </p15:clr>
        </p15:guide>
        <p15:guide id="9" pos="7296" userDrawn="1">
          <p15:clr>
            <a:srgbClr val="A4A3A4"/>
          </p15:clr>
        </p15:guide>
        <p15:guide id="10" pos="1663" userDrawn="1">
          <p15:clr>
            <a:srgbClr val="A4A3A4"/>
          </p15:clr>
        </p15:guide>
        <p15:guide id="11" pos="5888" userDrawn="1">
          <p15:clr>
            <a:srgbClr val="A4A3A4"/>
          </p15:clr>
        </p15:guide>
        <p15:guide id="12" pos="6016" userDrawn="1">
          <p15:clr>
            <a:srgbClr val="A4A3A4"/>
          </p15:clr>
        </p15:guide>
        <p15:guide id="13" pos="4480" userDrawn="1">
          <p15:clr>
            <a:srgbClr val="A4A3A4"/>
          </p15:clr>
        </p15:guide>
        <p15:guide id="14" pos="1792" userDrawn="1">
          <p15:clr>
            <a:srgbClr val="A4A3A4"/>
          </p15:clr>
        </p15:guide>
        <p15:guide id="15" pos="3053" userDrawn="1">
          <p15:clr>
            <a:srgbClr val="A4A3A4"/>
          </p15:clr>
        </p15:guide>
        <p15:guide id="16" pos="320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048555-D54B-7C35-ACCE-0B419FCA4D9F}" name="Baskerville-Muscutt, Kez (London)" initials="BMK(" userId="S::kez.baskerville-muscutt@towerswatson.com::7fd3d2d3-7bc9-4d49-a86c-3349818102b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men Maria Garcia Perez" initials="CMGP" lastIdx="4" clrIdx="0">
    <p:extLst>
      <p:ext uri="{19B8F6BF-5375-455C-9EA6-DF929625EA0E}">
        <p15:presenceInfo xmlns:p15="http://schemas.microsoft.com/office/powerpoint/2012/main" userId="S::cgarciaperez@adb.org::9c97a273-694c-487f-bc77-cb7dfef6b93d" providerId="AD"/>
      </p:ext>
    </p:extLst>
  </p:cmAuthor>
  <p:cmAuthor id="2" name="Calam, Stuart" initials="CS" lastIdx="17" clrIdx="1">
    <p:extLst>
      <p:ext uri="{19B8F6BF-5375-455C-9EA6-DF929625EA0E}">
        <p15:presenceInfo xmlns:p15="http://schemas.microsoft.com/office/powerpoint/2012/main" userId="S::stuart.calam@willistowerswatson.com::f0dea517-9dfa-470a-8a76-6b99df1e05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69"/>
    <a:srgbClr val="702082"/>
    <a:srgbClr val="A3A33F"/>
    <a:srgbClr val="8352DC"/>
    <a:srgbClr val="1FF5EB"/>
    <a:srgbClr val="808000"/>
    <a:srgbClr val="D8D7DF"/>
    <a:srgbClr val="E0AFEB"/>
    <a:srgbClr val="0033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57" autoAdjust="0"/>
    <p:restoredTop sz="93372" autoAdjust="0"/>
  </p:normalViewPr>
  <p:slideViewPr>
    <p:cSldViewPr snapToGrid="0">
      <p:cViewPr varScale="1">
        <p:scale>
          <a:sx n="110" d="100"/>
          <a:sy n="110" d="100"/>
        </p:scale>
        <p:origin x="216" y="102"/>
      </p:cViewPr>
      <p:guideLst>
        <p:guide orient="horz" pos="2160"/>
        <p:guide orient="horz" pos="300"/>
        <p:guide orient="horz" pos="960"/>
        <p:guide orient="horz" pos="4032"/>
        <p:guide orient="horz" pos="3840"/>
        <p:guide pos="4608"/>
        <p:guide pos="363"/>
        <p:guide pos="7296"/>
        <p:guide pos="1663"/>
        <p:guide pos="5888"/>
        <p:guide pos="6016"/>
        <p:guide pos="4480"/>
        <p:guide pos="1792"/>
        <p:guide pos="3053"/>
        <p:guide pos="3200"/>
      </p:guideLst>
    </p:cSldViewPr>
  </p:slideViewPr>
  <p:outlineViewPr>
    <p:cViewPr>
      <p:scale>
        <a:sx n="33" d="100"/>
        <a:sy n="33" d="100"/>
      </p:scale>
      <p:origin x="0" y="-5816"/>
    </p:cViewPr>
  </p:outlineViewPr>
  <p:notesTextViewPr>
    <p:cViewPr>
      <p:scale>
        <a:sx n="1" d="1"/>
        <a:sy n="1" d="1"/>
      </p:scale>
      <p:origin x="0" y="0"/>
    </p:cViewPr>
  </p:notesTextViewPr>
  <p:sorterViewPr>
    <p:cViewPr>
      <p:scale>
        <a:sx n="100" d="100"/>
        <a:sy n="100" d="100"/>
      </p:scale>
      <p:origin x="0" y="-7116"/>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skerville-Muscutt, Kez (London)" userId="7fd3d2d3-7bc9-4d49-a86c-3349818102bd" providerId="ADAL" clId="{03AFF43C-EDE6-4259-A0D3-334C0A525505}"/>
    <pc:docChg chg="delSld modSld sldOrd">
      <pc:chgData name="Baskerville-Muscutt, Kez (London)" userId="7fd3d2d3-7bc9-4d49-a86c-3349818102bd" providerId="ADAL" clId="{03AFF43C-EDE6-4259-A0D3-334C0A525505}" dt="2022-11-29T10:02:35.798" v="48" actId="20577"/>
      <pc:docMkLst>
        <pc:docMk/>
      </pc:docMkLst>
      <pc:sldChg chg="modSp mod">
        <pc:chgData name="Baskerville-Muscutt, Kez (London)" userId="7fd3d2d3-7bc9-4d49-a86c-3349818102bd" providerId="ADAL" clId="{03AFF43C-EDE6-4259-A0D3-334C0A525505}" dt="2022-11-28T21:48:05.329" v="27" actId="20577"/>
        <pc:sldMkLst>
          <pc:docMk/>
          <pc:sldMk cId="1707501934" sldId="344"/>
        </pc:sldMkLst>
        <pc:spChg chg="mod">
          <ac:chgData name="Baskerville-Muscutt, Kez (London)" userId="7fd3d2d3-7bc9-4d49-a86c-3349818102bd" providerId="ADAL" clId="{03AFF43C-EDE6-4259-A0D3-334C0A525505}" dt="2022-11-28T21:48:05.329" v="27" actId="20577"/>
          <ac:spMkLst>
            <pc:docMk/>
            <pc:sldMk cId="1707501934" sldId="344"/>
            <ac:spMk id="2" creationId="{00000000-0000-0000-0000-000000000000}"/>
          </ac:spMkLst>
        </pc:spChg>
      </pc:sldChg>
      <pc:sldChg chg="del">
        <pc:chgData name="Baskerville-Muscutt, Kez (London)" userId="7fd3d2d3-7bc9-4d49-a86c-3349818102bd" providerId="ADAL" clId="{03AFF43C-EDE6-4259-A0D3-334C0A525505}" dt="2022-11-28T21:28:33.939" v="2" actId="47"/>
        <pc:sldMkLst>
          <pc:docMk/>
          <pc:sldMk cId="3939712046" sldId="396"/>
        </pc:sldMkLst>
      </pc:sldChg>
      <pc:sldChg chg="del">
        <pc:chgData name="Baskerville-Muscutt, Kez (London)" userId="7fd3d2d3-7bc9-4d49-a86c-3349818102bd" providerId="ADAL" clId="{03AFF43C-EDE6-4259-A0D3-334C0A525505}" dt="2022-11-28T21:28:34.868" v="5" actId="47"/>
        <pc:sldMkLst>
          <pc:docMk/>
          <pc:sldMk cId="2982047575" sldId="398"/>
        </pc:sldMkLst>
      </pc:sldChg>
      <pc:sldChg chg="del">
        <pc:chgData name="Baskerville-Muscutt, Kez (London)" userId="7fd3d2d3-7bc9-4d49-a86c-3349818102bd" providerId="ADAL" clId="{03AFF43C-EDE6-4259-A0D3-334C0A525505}" dt="2022-11-28T21:28:34.565" v="4" actId="47"/>
        <pc:sldMkLst>
          <pc:docMk/>
          <pc:sldMk cId="231066142" sldId="400"/>
        </pc:sldMkLst>
      </pc:sldChg>
      <pc:sldChg chg="del">
        <pc:chgData name="Baskerville-Muscutt, Kez (London)" userId="7fd3d2d3-7bc9-4d49-a86c-3349818102bd" providerId="ADAL" clId="{03AFF43C-EDE6-4259-A0D3-334C0A525505}" dt="2022-11-28T21:28:43.816" v="17" actId="47"/>
        <pc:sldMkLst>
          <pc:docMk/>
          <pc:sldMk cId="223971373" sldId="406"/>
        </pc:sldMkLst>
      </pc:sldChg>
      <pc:sldChg chg="del">
        <pc:chgData name="Baskerville-Muscutt, Kez (London)" userId="7fd3d2d3-7bc9-4d49-a86c-3349818102bd" providerId="ADAL" clId="{03AFF43C-EDE6-4259-A0D3-334C0A525505}" dt="2022-11-28T21:28:39.875" v="14" actId="47"/>
        <pc:sldMkLst>
          <pc:docMk/>
          <pc:sldMk cId="667957172" sldId="409"/>
        </pc:sldMkLst>
      </pc:sldChg>
      <pc:sldChg chg="del">
        <pc:chgData name="Baskerville-Muscutt, Kez (London)" userId="7fd3d2d3-7bc9-4d49-a86c-3349818102bd" providerId="ADAL" clId="{03AFF43C-EDE6-4259-A0D3-334C0A525505}" dt="2022-11-28T21:28:23.956" v="1" actId="47"/>
        <pc:sldMkLst>
          <pc:docMk/>
          <pc:sldMk cId="1224868618" sldId="441"/>
        </pc:sldMkLst>
      </pc:sldChg>
      <pc:sldChg chg="del">
        <pc:chgData name="Baskerville-Muscutt, Kez (London)" userId="7fd3d2d3-7bc9-4d49-a86c-3349818102bd" providerId="ADAL" clId="{03AFF43C-EDE6-4259-A0D3-334C0A525505}" dt="2022-11-28T21:28:34.352" v="3" actId="47"/>
        <pc:sldMkLst>
          <pc:docMk/>
          <pc:sldMk cId="1516381238" sldId="453"/>
        </pc:sldMkLst>
      </pc:sldChg>
      <pc:sldChg chg="del">
        <pc:chgData name="Baskerville-Muscutt, Kez (London)" userId="7fd3d2d3-7bc9-4d49-a86c-3349818102bd" providerId="ADAL" clId="{03AFF43C-EDE6-4259-A0D3-334C0A525505}" dt="2022-11-28T21:28:36.374" v="8" actId="47"/>
        <pc:sldMkLst>
          <pc:docMk/>
          <pc:sldMk cId="3185565069" sldId="454"/>
        </pc:sldMkLst>
      </pc:sldChg>
      <pc:sldChg chg="del">
        <pc:chgData name="Baskerville-Muscutt, Kez (London)" userId="7fd3d2d3-7bc9-4d49-a86c-3349818102bd" providerId="ADAL" clId="{03AFF43C-EDE6-4259-A0D3-334C0A525505}" dt="2022-11-28T21:28:43.197" v="16" actId="47"/>
        <pc:sldMkLst>
          <pc:docMk/>
          <pc:sldMk cId="3026997178" sldId="456"/>
        </pc:sldMkLst>
      </pc:sldChg>
      <pc:sldChg chg="del">
        <pc:chgData name="Baskerville-Muscutt, Kez (London)" userId="7fd3d2d3-7bc9-4d49-a86c-3349818102bd" providerId="ADAL" clId="{03AFF43C-EDE6-4259-A0D3-334C0A525505}" dt="2022-11-28T21:28:44.542" v="18" actId="47"/>
        <pc:sldMkLst>
          <pc:docMk/>
          <pc:sldMk cId="134605351" sldId="462"/>
        </pc:sldMkLst>
      </pc:sldChg>
      <pc:sldChg chg="del">
        <pc:chgData name="Baskerville-Muscutt, Kez (London)" userId="7fd3d2d3-7bc9-4d49-a86c-3349818102bd" providerId="ADAL" clId="{03AFF43C-EDE6-4259-A0D3-334C0A525505}" dt="2022-11-28T21:28:35.807" v="7" actId="47"/>
        <pc:sldMkLst>
          <pc:docMk/>
          <pc:sldMk cId="1576940865" sldId="470"/>
        </pc:sldMkLst>
      </pc:sldChg>
      <pc:sldChg chg="del">
        <pc:chgData name="Baskerville-Muscutt, Kez (London)" userId="7fd3d2d3-7bc9-4d49-a86c-3349818102bd" providerId="ADAL" clId="{03AFF43C-EDE6-4259-A0D3-334C0A525505}" dt="2022-11-29T09:58:52.333" v="30" actId="47"/>
        <pc:sldMkLst>
          <pc:docMk/>
          <pc:sldMk cId="687928675" sldId="494"/>
        </pc:sldMkLst>
      </pc:sldChg>
      <pc:sldChg chg="del">
        <pc:chgData name="Baskerville-Muscutt, Kez (London)" userId="7fd3d2d3-7bc9-4d49-a86c-3349818102bd" providerId="ADAL" clId="{03AFF43C-EDE6-4259-A0D3-334C0A525505}" dt="2022-11-28T21:28:22.784" v="0" actId="47"/>
        <pc:sldMkLst>
          <pc:docMk/>
          <pc:sldMk cId="1370496659" sldId="495"/>
        </pc:sldMkLst>
      </pc:sldChg>
      <pc:sldChg chg="ord">
        <pc:chgData name="Baskerville-Muscutt, Kez (London)" userId="7fd3d2d3-7bc9-4d49-a86c-3349818102bd" providerId="ADAL" clId="{03AFF43C-EDE6-4259-A0D3-334C0A525505}" dt="2022-11-29T09:58:23.574" v="29"/>
        <pc:sldMkLst>
          <pc:docMk/>
          <pc:sldMk cId="361029383" sldId="496"/>
        </pc:sldMkLst>
      </pc:sldChg>
      <pc:sldChg chg="del">
        <pc:chgData name="Baskerville-Muscutt, Kez (London)" userId="7fd3d2d3-7bc9-4d49-a86c-3349818102bd" providerId="ADAL" clId="{03AFF43C-EDE6-4259-A0D3-334C0A525505}" dt="2022-11-28T21:28:37.268" v="10" actId="47"/>
        <pc:sldMkLst>
          <pc:docMk/>
          <pc:sldMk cId="3352812304" sldId="497"/>
        </pc:sldMkLst>
      </pc:sldChg>
      <pc:sldChg chg="del">
        <pc:chgData name="Baskerville-Muscutt, Kez (London)" userId="7fd3d2d3-7bc9-4d49-a86c-3349818102bd" providerId="ADAL" clId="{03AFF43C-EDE6-4259-A0D3-334C0A525505}" dt="2022-11-28T21:28:37.699" v="11" actId="47"/>
        <pc:sldMkLst>
          <pc:docMk/>
          <pc:sldMk cId="2688859477" sldId="498"/>
        </pc:sldMkLst>
      </pc:sldChg>
      <pc:sldChg chg="del">
        <pc:chgData name="Baskerville-Muscutt, Kez (London)" userId="7fd3d2d3-7bc9-4d49-a86c-3349818102bd" providerId="ADAL" clId="{03AFF43C-EDE6-4259-A0D3-334C0A525505}" dt="2022-11-28T21:28:39.411" v="13" actId="47"/>
        <pc:sldMkLst>
          <pc:docMk/>
          <pc:sldMk cId="4029532297" sldId="499"/>
        </pc:sldMkLst>
      </pc:sldChg>
      <pc:sldChg chg="del">
        <pc:chgData name="Baskerville-Muscutt, Kez (London)" userId="7fd3d2d3-7bc9-4d49-a86c-3349818102bd" providerId="ADAL" clId="{03AFF43C-EDE6-4259-A0D3-334C0A525505}" dt="2022-11-28T21:28:38.264" v="12" actId="47"/>
        <pc:sldMkLst>
          <pc:docMk/>
          <pc:sldMk cId="2558619699" sldId="500"/>
        </pc:sldMkLst>
      </pc:sldChg>
      <pc:sldChg chg="del">
        <pc:chgData name="Baskerville-Muscutt, Kez (London)" userId="7fd3d2d3-7bc9-4d49-a86c-3349818102bd" providerId="ADAL" clId="{03AFF43C-EDE6-4259-A0D3-334C0A525505}" dt="2022-11-28T21:28:35.389" v="6" actId="47"/>
        <pc:sldMkLst>
          <pc:docMk/>
          <pc:sldMk cId="3790932637" sldId="501"/>
        </pc:sldMkLst>
      </pc:sldChg>
      <pc:sldChg chg="del">
        <pc:chgData name="Baskerville-Muscutt, Kez (London)" userId="7fd3d2d3-7bc9-4d49-a86c-3349818102bd" providerId="ADAL" clId="{03AFF43C-EDE6-4259-A0D3-334C0A525505}" dt="2022-11-28T21:28:41.617" v="15" actId="47"/>
        <pc:sldMkLst>
          <pc:docMk/>
          <pc:sldMk cId="1650773193" sldId="502"/>
        </pc:sldMkLst>
      </pc:sldChg>
      <pc:sldChg chg="modSp mod">
        <pc:chgData name="Baskerville-Muscutt, Kez (London)" userId="7fd3d2d3-7bc9-4d49-a86c-3349818102bd" providerId="ADAL" clId="{03AFF43C-EDE6-4259-A0D3-334C0A525505}" dt="2022-11-29T10:02:35.798" v="48" actId="20577"/>
        <pc:sldMkLst>
          <pc:docMk/>
          <pc:sldMk cId="3083680602" sldId="503"/>
        </pc:sldMkLst>
        <pc:spChg chg="mod">
          <ac:chgData name="Baskerville-Muscutt, Kez (London)" userId="7fd3d2d3-7bc9-4d49-a86c-3349818102bd" providerId="ADAL" clId="{03AFF43C-EDE6-4259-A0D3-334C0A525505}" dt="2022-11-29T10:02:35.798" v="48" actId="20577"/>
          <ac:spMkLst>
            <pc:docMk/>
            <pc:sldMk cId="3083680602" sldId="503"/>
            <ac:spMk id="6" creationId="{578C0953-720E-4CA9-8C00-129E6B9253D6}"/>
          </ac:spMkLst>
        </pc:spChg>
      </pc:sldChg>
      <pc:sldChg chg="del">
        <pc:chgData name="Baskerville-Muscutt, Kez (London)" userId="7fd3d2d3-7bc9-4d49-a86c-3349818102bd" providerId="ADAL" clId="{03AFF43C-EDE6-4259-A0D3-334C0A525505}" dt="2022-11-28T21:28:36.758" v="9" actId="47"/>
        <pc:sldMkLst>
          <pc:docMk/>
          <pc:sldMk cId="1275391428" sldId="50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D301E1B6-3125-48A0-B39B-258A8C29552C}" type="datetimeFigureOut">
              <a:rPr lang="en-US" smtClean="0"/>
              <a:t>11/29/2022</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Tree>
    <p:extLst>
      <p:ext uri="{BB962C8B-B14F-4D97-AF65-F5344CB8AC3E}">
        <p14:creationId xmlns:p14="http://schemas.microsoft.com/office/powerpoint/2010/main" val="1299402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B97DC975-A455-47BB-A68D-520EABF783D0}" type="datetimeFigureOut">
              <a:rPr lang="en-US" smtClean="0"/>
              <a:pPr/>
              <a:t>11/29/2022</a:t>
            </a:fld>
            <a:endParaRPr lang="en-US"/>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A499B0F9-5275-4FDD-BFE5-B9E6F2FD770F}" type="slidenum">
              <a:rPr lang="en-US" smtClean="0"/>
              <a:pPr/>
              <a:t>‹#›</a:t>
            </a:fld>
            <a:endParaRPr lang="en-US"/>
          </a:p>
        </p:txBody>
      </p:sp>
    </p:spTree>
    <p:extLst>
      <p:ext uri="{BB962C8B-B14F-4D97-AF65-F5344CB8AC3E}">
        <p14:creationId xmlns:p14="http://schemas.microsoft.com/office/powerpoint/2010/main" val="7800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3198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image slide — click to edit</a:t>
            </a:r>
            <a:br>
              <a:rPr lang="en-US"/>
            </a:br>
            <a:r>
              <a:rPr lang="en-US"/>
              <a:t>second line if needed </a:t>
            </a:r>
          </a:p>
        </p:txBody>
      </p:sp>
      <p:sp>
        <p:nvSpPr>
          <p:cNvPr id="22"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pic>
        <p:nvPicPr>
          <p:cNvPr id="14" name="Picture 13"/>
          <p:cNvPicPr>
            <a:picLocks noChangeAspect="1"/>
          </p:cNvPicPr>
          <p:nvPr userDrawn="1"/>
        </p:nvPicPr>
        <p:blipFill>
          <a:blip r:embed="rId3" cstate="print"/>
          <a:stretch>
            <a:fillRect/>
          </a:stretch>
        </p:blipFill>
        <p:spPr>
          <a:xfrm>
            <a:off x="240932" y="5930896"/>
            <a:ext cx="4030133" cy="584200"/>
          </a:xfrm>
          <a:prstGeom prst="rect">
            <a:avLst/>
          </a:prstGeom>
        </p:spPr>
      </p:pic>
      <p:sp>
        <p:nvSpPr>
          <p:cNvPr id="10" name="Rectangle 9">
            <a:extLst>
              <a:ext uri="{FF2B5EF4-FFF2-40B4-BE49-F238E27FC236}">
                <a16:creationId xmlns:a16="http://schemas.microsoft.com/office/drawing/2014/main" id="{BCC1DA02-E32E-409F-AE9A-710A64E5BC51}"/>
              </a:ext>
            </a:extLst>
          </p:cNvPr>
          <p:cNvSpPr/>
          <p:nvPr userDrawn="1"/>
        </p:nvSpPr>
        <p:spPr>
          <a:xfrm>
            <a:off x="609600" y="6400801"/>
            <a:ext cx="1320800" cy="137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56336395"/>
      </p:ext>
    </p:extLst>
  </p:cSld>
  <p:clrMapOvr>
    <a:masterClrMapping/>
  </p:clrMapOvr>
  <p:hf hdr="0" dt="0"/>
  <p:extLst>
    <p:ext uri="{DCECCB84-F9BA-43D5-87BE-67443E8EF086}">
      <p15:sldGuideLst xmlns:p15="http://schemas.microsoft.com/office/powerpoint/2012/main">
        <p15:guide id="1" orient="horz" pos="4178"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6502400" cy="4389120"/>
          </a:xfrm>
        </p:spPr>
        <p:txBody>
          <a:bodyPr/>
          <a:lstStyle>
            <a:lvl1pPr>
              <a:defRPr sz="1800"/>
            </a:lvl1pPr>
            <a:lvl2pPr>
              <a:defRPr sz="1600"/>
            </a:lvl2pPr>
            <a:lvl3pPr>
              <a:buSzPct val="125000"/>
              <a:defRPr/>
            </a:lvl3pPr>
            <a:lvl4pPr>
              <a:buSzPct val="125000"/>
              <a:defRPr/>
            </a:lvl4pPr>
            <a:lvl5pPr>
              <a:buSzPct val="125000"/>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7315200" y="1527048"/>
            <a:ext cx="4267200" cy="4038600"/>
          </a:xfrm>
          <a:solidFill>
            <a:srgbClr val="D8D7DF"/>
          </a:solidFill>
        </p:spPr>
        <p:txBody>
          <a:bodyPr/>
          <a:lstStyle/>
          <a:p>
            <a:pPr lvl="0"/>
            <a:r>
              <a:rPr lang="en-US"/>
              <a:t>Click to edit Master text styles</a:t>
            </a:r>
          </a:p>
        </p:txBody>
      </p:sp>
      <p:sp>
        <p:nvSpPr>
          <p:cNvPr id="14" name="Text Placeholder 13"/>
          <p:cNvSpPr>
            <a:spLocks noGrp="1"/>
          </p:cNvSpPr>
          <p:nvPr>
            <p:ph type="body" sz="quarter" idx="17"/>
          </p:nvPr>
        </p:nvSpPr>
        <p:spPr>
          <a:xfrm>
            <a:off x="7721600" y="2221992"/>
            <a:ext cx="3454400" cy="2731008"/>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600"/>
            </a:lvl2pPr>
          </a:lstStyle>
          <a:p>
            <a:pPr lvl="0"/>
            <a:r>
              <a:rPr lang="en-US"/>
              <a:t>Click to edit Master text styles</a:t>
            </a:r>
          </a:p>
          <a:p>
            <a:pPr lvl="1"/>
            <a:r>
              <a:rPr lang="en-US"/>
              <a:t>Second level</a:t>
            </a:r>
          </a:p>
        </p:txBody>
      </p:sp>
      <p:sp>
        <p:nvSpPr>
          <p:cNvPr id="11" name="Text Placeholder 12"/>
          <p:cNvSpPr>
            <a:spLocks noGrp="1"/>
          </p:cNvSpPr>
          <p:nvPr>
            <p:ph type="body" sz="quarter" idx="18"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3" name="Straight Connector 12"/>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21"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5"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5283200" cy="4389120"/>
          </a:xfrm>
        </p:spPr>
        <p:txBody>
          <a:bodyPr/>
          <a:lstStyle>
            <a:lvl1pPr>
              <a:defRPr sz="1800"/>
            </a:lvl1pPr>
            <a:lvl2pPr>
              <a:defRPr sz="1600"/>
            </a:lvl2pPr>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p:nvPr>
        </p:nvSpPr>
        <p:spPr>
          <a:xfrm>
            <a:off x="6197600" y="1524000"/>
            <a:ext cx="5384800" cy="4389120"/>
          </a:xfrm>
        </p:spPr>
        <p:txBody>
          <a:bodyPr/>
          <a:lstStyle>
            <a:lvl1pPr>
              <a:defRPr sz="18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2"/>
          <p:cNvSpPr>
            <a:spLocks noGrp="1"/>
          </p:cNvSpPr>
          <p:nvPr>
            <p:ph type="body" sz="quarter" idx="15"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8"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3"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8" name="Straight Connector 7"/>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5"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0"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4"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9"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5613"/>
            <a:ext cx="5994400" cy="304800"/>
          </a:xfrm>
        </p:spPr>
        <p:txBody>
          <a:bodyPr/>
          <a:lstStyle>
            <a:lvl1pPr>
              <a:defRPr baseline="0"/>
            </a:lvl1pPr>
          </a:lstStyle>
          <a:p>
            <a:r>
              <a:rPr lang="en-US"/>
              <a:t>Thank you — Click to edit text</a:t>
            </a:r>
          </a:p>
        </p:txBody>
      </p:sp>
      <p:cxnSp>
        <p:nvCxnSpPr>
          <p:cNvPr id="12" name="Straight Connector 11"/>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8847725" y="3462206"/>
            <a:ext cx="2730611" cy="2157709"/>
            <a:chOff x="457200" y="3682374"/>
            <a:chExt cx="1481138" cy="1560513"/>
          </a:xfrm>
        </p:grpSpPr>
        <p:sp>
          <p:nvSpPr>
            <p:cNvPr id="14"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7"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8"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9"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grpSp>
      <p:pic>
        <p:nvPicPr>
          <p:cNvPr id="24" name="Picture 23"/>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25"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20" name="Footer Placeholder 3 Copyright"/>
          <p:cNvSpPr>
            <a:spLocks noGrp="1"/>
          </p:cNvSpPr>
          <p:nvPr>
            <p:ph type="ftr" sz="quarter" idx="11"/>
          </p:nvPr>
        </p:nvSpPr>
        <p:spPr>
          <a:xfrm>
            <a:off x="609600" y="6515097"/>
            <a:ext cx="7037137" cy="92333"/>
          </a:xfrm>
        </p:spPr>
        <p:txBody>
          <a:bodyPr/>
          <a:lstStyle>
            <a:lvl1pPr>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1FADFC-D10F-4912-887D-F37A14FF20F6}"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6B209-1B1D-486C-B61C-B591A05B3A03}" type="slidenum">
              <a:rPr lang="en-US" smtClean="0"/>
              <a:t>‹#›</a:t>
            </a:fld>
            <a:endParaRPr lang="en-US"/>
          </a:p>
        </p:txBody>
      </p:sp>
    </p:spTree>
    <p:extLst>
      <p:ext uri="{BB962C8B-B14F-4D97-AF65-F5344CB8AC3E}">
        <p14:creationId xmlns:p14="http://schemas.microsoft.com/office/powerpoint/2010/main" val="2426301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304800" y="202721"/>
            <a:ext cx="768326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image slide — click to edit</a:t>
            </a:r>
            <a:br>
              <a:rPr lang="en-US"/>
            </a:br>
            <a:r>
              <a:rPr lang="en-US"/>
              <a:t>second line if needed </a:t>
            </a:r>
          </a:p>
        </p:txBody>
      </p:sp>
      <p:sp>
        <p:nvSpPr>
          <p:cNvPr id="22"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sp>
        <p:nvSpPr>
          <p:cNvPr id="11" name="Footer Placeholder 4 Copyright"/>
          <p:cNvSpPr>
            <a:spLocks noGrp="1"/>
          </p:cNvSpPr>
          <p:nvPr>
            <p:ph type="ftr" sz="quarter" idx="3"/>
          </p:nvPr>
        </p:nvSpPr>
        <p:spPr>
          <a:xfrm>
            <a:off x="609599"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pic>
        <p:nvPicPr>
          <p:cNvPr id="4" name="Picture 3" descr="Logo&#10;&#10;Description automatically generated">
            <a:extLst>
              <a:ext uri="{FF2B5EF4-FFF2-40B4-BE49-F238E27FC236}">
                <a16:creationId xmlns:a16="http://schemas.microsoft.com/office/drawing/2014/main" id="{BF9F8AD5-3271-4505-A0B8-753D36D874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600" y="6300577"/>
            <a:ext cx="1379838" cy="509014"/>
          </a:xfrm>
          <a:prstGeom prst="rect">
            <a:avLst/>
          </a:prstGeom>
        </p:spPr>
      </p:pic>
    </p:spTree>
    <p:extLst>
      <p:ext uri="{BB962C8B-B14F-4D97-AF65-F5344CB8AC3E}">
        <p14:creationId xmlns:p14="http://schemas.microsoft.com/office/powerpoint/2010/main" val="3998211525"/>
      </p:ext>
    </p:extLst>
  </p:cSld>
  <p:clrMapOvr>
    <a:masterClrMapping/>
  </p:clrMapOvr>
  <p:hf hdr="0" dt="0"/>
  <p:extLst>
    <p:ext uri="{DCECCB84-F9BA-43D5-87BE-67443E8EF086}">
      <p15:sldGuideLst xmlns:p15="http://schemas.microsoft.com/office/powerpoint/2012/main">
        <p15:guide id="1" orient="horz" pos="4178"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brand 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7853405" y="6359395"/>
            <a:ext cx="0" cy="32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9"/>
          <p:cNvSpPr>
            <a:spLocks noGrp="1"/>
          </p:cNvSpPr>
          <p:nvPr>
            <p:ph type="pic" sz="quarter" idx="14" hasCustomPrompt="1"/>
          </p:nvPr>
        </p:nvSpPr>
        <p:spPr>
          <a:xfrm>
            <a:off x="4330409" y="6354216"/>
            <a:ext cx="3289300" cy="390196"/>
          </a:xfrm>
        </p:spPr>
        <p:txBody>
          <a:bodyPr anchor="ctr" anchorCtr="0"/>
          <a:lstStyle>
            <a:lvl1pPr algn="ctr">
              <a:defRPr sz="1200"/>
            </a:lvl1pPr>
          </a:lstStyle>
          <a:p>
            <a:r>
              <a:rPr lang="en-US"/>
              <a:t>Click to insert cobrand logo</a:t>
            </a:r>
          </a:p>
        </p:txBody>
      </p:sp>
      <p:sp>
        <p:nvSpPr>
          <p:cNvPr id="15" name="Rectangle 14"/>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cobrand image slide — click to edit</a:t>
            </a:r>
            <a:br>
              <a:rPr lang="en-US"/>
            </a:br>
            <a:r>
              <a:rPr lang="en-US"/>
              <a:t>second line if needed </a:t>
            </a:r>
          </a:p>
        </p:txBody>
      </p:sp>
      <p:sp>
        <p:nvSpPr>
          <p:cNvPr id="17"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18"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19"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pic>
        <p:nvPicPr>
          <p:cNvPr id="13" name="Picture 12"/>
          <p:cNvPicPr>
            <a:picLocks noChangeAspect="1"/>
          </p:cNvPicPr>
          <p:nvPr userDrawn="1"/>
        </p:nvPicPr>
        <p:blipFill>
          <a:blip r:embed="rId3" cstate="print"/>
          <a:stretch>
            <a:fillRect/>
          </a:stretch>
        </p:blipFill>
        <p:spPr>
          <a:xfrm>
            <a:off x="7836747" y="6273358"/>
            <a:ext cx="4030133" cy="584200"/>
          </a:xfrm>
          <a:prstGeom prst="rect">
            <a:avLst/>
          </a:prstGeom>
        </p:spPr>
      </p:pic>
      <p:sp>
        <p:nvSpPr>
          <p:cNvPr id="12" name="Footer Placeholder 4 Copyright">
            <a:extLst>
              <a:ext uri="{FF2B5EF4-FFF2-40B4-BE49-F238E27FC236}">
                <a16:creationId xmlns:a16="http://schemas.microsoft.com/office/drawing/2014/main" id="{6EF31DB7-FC70-4DE2-A88D-1D438B7A84B4}"/>
              </a:ext>
            </a:extLst>
          </p:cNvPr>
          <p:cNvSpPr>
            <a:spLocks noGrp="1"/>
          </p:cNvSpPr>
          <p:nvPr>
            <p:ph type="ftr" sz="quarter" idx="3"/>
          </p:nvPr>
        </p:nvSpPr>
        <p:spPr>
          <a:xfrm>
            <a:off x="609599"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spTree>
    <p:extLst>
      <p:ext uri="{BB962C8B-B14F-4D97-AF65-F5344CB8AC3E}">
        <p14:creationId xmlns:p14="http://schemas.microsoft.com/office/powerpoint/2010/main" val="1987306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lor">
    <p:bg>
      <p:bgPr>
        <a:solidFill>
          <a:srgbClr val="C8D7DF"/>
        </a:solidFill>
        <a:effectLst/>
      </p:bgPr>
    </p:bg>
    <p:spTree>
      <p:nvGrpSpPr>
        <p:cNvPr id="1" name=""/>
        <p:cNvGrpSpPr/>
        <p:nvPr/>
      </p:nvGrpSpPr>
      <p:grpSpPr>
        <a:xfrm>
          <a:off x="0" y="0"/>
          <a:ext cx="0" cy="0"/>
          <a:chOff x="0" y="0"/>
          <a:chExt cx="0" cy="0"/>
        </a:xfrm>
      </p:grpSpPr>
      <p:sp>
        <p:nvSpPr>
          <p:cNvPr id="9" name="Rectangle 8"/>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color slide — click to edit</a:t>
            </a:r>
            <a:br>
              <a:rPr lang="en-US"/>
            </a:br>
            <a:r>
              <a:rPr lang="en-US"/>
              <a:t>second line if needed </a:t>
            </a:r>
          </a:p>
        </p:txBody>
      </p:sp>
      <p:sp>
        <p:nvSpPr>
          <p:cNvPr id="22"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sp>
        <p:nvSpPr>
          <p:cNvPr id="10" name="Rectangle 9"/>
          <p:cNvSpPr/>
          <p:nvPr userDrawn="1"/>
        </p:nvSpPr>
        <p:spPr>
          <a:xfrm>
            <a:off x="0" y="6280484"/>
            <a:ext cx="12192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11" name="Group 10"/>
          <p:cNvGrpSpPr/>
          <p:nvPr userDrawn="1"/>
        </p:nvGrpSpPr>
        <p:grpSpPr>
          <a:xfrm>
            <a:off x="609600" y="3583409"/>
            <a:ext cx="2730611" cy="2157709"/>
            <a:chOff x="457200" y="3682374"/>
            <a:chExt cx="1481138" cy="1560513"/>
          </a:xfrm>
        </p:grpSpPr>
        <p:sp>
          <p:nvSpPr>
            <p:cNvPr id="13"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6"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7"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8"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grpSp>
      <p:pic>
        <p:nvPicPr>
          <p:cNvPr id="19" name="Picture 18"/>
          <p:cNvPicPr>
            <a:picLocks noChangeAspect="1"/>
          </p:cNvPicPr>
          <p:nvPr userDrawn="1"/>
        </p:nvPicPr>
        <p:blipFill>
          <a:blip r:embed="rId2" cstate="print"/>
          <a:stretch>
            <a:fillRect/>
          </a:stretch>
        </p:blipFill>
        <p:spPr>
          <a:xfrm>
            <a:off x="7836747" y="6273358"/>
            <a:ext cx="4030133" cy="584200"/>
          </a:xfrm>
          <a:prstGeom prst="rect">
            <a:avLst/>
          </a:prstGeom>
        </p:spPr>
      </p:pic>
      <p:sp>
        <p:nvSpPr>
          <p:cNvPr id="28" name="Rectangle 27"/>
          <p:cNvSpPr/>
          <p:nvPr userDrawn="1"/>
        </p:nvSpPr>
        <p:spPr>
          <a:xfrm>
            <a:off x="609599" y="6400801"/>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sp>
        <p:nvSpPr>
          <p:cNvPr id="20" name="Footer Placeholder 4 Copyright">
            <a:extLst>
              <a:ext uri="{FF2B5EF4-FFF2-40B4-BE49-F238E27FC236}">
                <a16:creationId xmlns:a16="http://schemas.microsoft.com/office/drawing/2014/main" id="{F4D70CCC-2E79-4E67-8A9B-4F865808B2AE}"/>
              </a:ext>
            </a:extLst>
          </p:cNvPr>
          <p:cNvSpPr>
            <a:spLocks noGrp="1"/>
          </p:cNvSpPr>
          <p:nvPr>
            <p:ph type="ftr" sz="quarter" idx="3"/>
          </p:nvPr>
        </p:nvSpPr>
        <p:spPr>
          <a:xfrm>
            <a:off x="609599"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spTree>
    <p:extLst>
      <p:ext uri="{BB962C8B-B14F-4D97-AF65-F5344CB8AC3E}">
        <p14:creationId xmlns:p14="http://schemas.microsoft.com/office/powerpoint/2010/main" val="612232472"/>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304800" y="1310178"/>
            <a:ext cx="6787376"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a:p>
        </p:txBody>
      </p:sp>
      <p:sp>
        <p:nvSpPr>
          <p:cNvPr id="16" name="Text Placeholder 12"/>
          <p:cNvSpPr>
            <a:spLocks noGrp="1"/>
          </p:cNvSpPr>
          <p:nvPr>
            <p:ph type="body" sz="quarter" idx="13" hasCustomPrompt="1"/>
          </p:nvPr>
        </p:nvSpPr>
        <p:spPr>
          <a:xfrm>
            <a:off x="609600" y="1938529"/>
            <a:ext cx="6181344" cy="337433"/>
          </a:xfrm>
        </p:spPr>
        <p:txBody>
          <a:bodyPr>
            <a:noAutofit/>
          </a:bodyPr>
          <a:lstStyle>
            <a:lvl1pPr>
              <a:defRPr sz="1800" b="0">
                <a:solidFill>
                  <a:schemeClr val="tx1"/>
                </a:solidFill>
              </a:defRPr>
            </a:lvl1pPr>
          </a:lstStyle>
          <a:p>
            <a:pPr lvl="0"/>
            <a:r>
              <a:rPr lang="en-US"/>
              <a:t>Click to add subheading</a:t>
            </a:r>
          </a:p>
        </p:txBody>
      </p:sp>
      <p:sp>
        <p:nvSpPr>
          <p:cNvPr id="17" name="Title 1"/>
          <p:cNvSpPr>
            <a:spLocks noGrp="1"/>
          </p:cNvSpPr>
          <p:nvPr>
            <p:ph type="title" hasCustomPrompt="1"/>
          </p:nvPr>
        </p:nvSpPr>
        <p:spPr>
          <a:xfrm>
            <a:off x="609600" y="1524001"/>
            <a:ext cx="6181344" cy="381000"/>
          </a:xfrm>
        </p:spPr>
        <p:txBody>
          <a:bodyPr>
            <a:noAutofit/>
          </a:bodyPr>
          <a:lstStyle>
            <a:lvl1pPr>
              <a:defRPr baseline="0"/>
            </a:lvl1pPr>
          </a:lstStyle>
          <a:p>
            <a:r>
              <a:rPr lang="en-US"/>
              <a:t>Divider image slide — click to edit text</a:t>
            </a:r>
          </a:p>
        </p:txBody>
      </p:sp>
      <p:pic>
        <p:nvPicPr>
          <p:cNvPr id="25" name="Picture 24"/>
          <p:cNvPicPr>
            <a:picLocks noChangeAspect="1"/>
          </p:cNvPicPr>
          <p:nvPr userDrawn="1"/>
        </p:nvPicPr>
        <p:blipFill>
          <a:blip r:embed="rId3" cstate="print"/>
          <a:stretch>
            <a:fillRect/>
          </a:stretch>
        </p:blipFill>
        <p:spPr>
          <a:xfrm>
            <a:off x="8900458" y="6300217"/>
            <a:ext cx="2377143" cy="347429"/>
          </a:xfrm>
          <a:prstGeom prst="rect">
            <a:avLst/>
          </a:prstGeom>
        </p:spPr>
      </p:pic>
      <p:sp>
        <p:nvSpPr>
          <p:cNvPr id="26"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4"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129331002"/>
      </p:ext>
    </p:extLst>
  </p:cSld>
  <p:clrMapOvr>
    <a:masterClrMapping/>
  </p:clrMapOvr>
  <p:hf hdr="0" dt="0"/>
  <p:extLst>
    <p:ext uri="{DCECCB84-F9BA-43D5-87BE-67443E8EF086}">
      <p15:sldGuideLst xmlns:p15="http://schemas.microsoft.com/office/powerpoint/2012/main">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brand 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7853405" y="6359395"/>
            <a:ext cx="0" cy="32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9"/>
          <p:cNvSpPr>
            <a:spLocks noGrp="1"/>
          </p:cNvSpPr>
          <p:nvPr>
            <p:ph type="pic" sz="quarter" idx="14" hasCustomPrompt="1"/>
          </p:nvPr>
        </p:nvSpPr>
        <p:spPr>
          <a:xfrm>
            <a:off x="4330409" y="6354216"/>
            <a:ext cx="3289300" cy="390196"/>
          </a:xfrm>
        </p:spPr>
        <p:txBody>
          <a:bodyPr anchor="ctr" anchorCtr="0"/>
          <a:lstStyle>
            <a:lvl1pPr algn="ctr">
              <a:defRPr sz="1200"/>
            </a:lvl1pPr>
          </a:lstStyle>
          <a:p>
            <a:r>
              <a:rPr lang="en-US"/>
              <a:t>Click to insert cobrand logo</a:t>
            </a:r>
          </a:p>
        </p:txBody>
      </p:sp>
      <p:sp>
        <p:nvSpPr>
          <p:cNvPr id="15" name="Rectangle 14"/>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cobrand image slide — click to edit</a:t>
            </a:r>
            <a:br>
              <a:rPr lang="en-US"/>
            </a:br>
            <a:r>
              <a:rPr lang="en-US"/>
              <a:t>second line if needed </a:t>
            </a:r>
          </a:p>
        </p:txBody>
      </p:sp>
      <p:sp>
        <p:nvSpPr>
          <p:cNvPr id="17"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18"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19"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pic>
        <p:nvPicPr>
          <p:cNvPr id="13" name="Picture 12"/>
          <p:cNvPicPr>
            <a:picLocks noChangeAspect="1"/>
          </p:cNvPicPr>
          <p:nvPr userDrawn="1"/>
        </p:nvPicPr>
        <p:blipFill>
          <a:blip r:embed="rId3" cstate="print"/>
          <a:stretch>
            <a:fillRect/>
          </a:stretch>
        </p:blipFill>
        <p:spPr>
          <a:xfrm>
            <a:off x="7836747" y="6273358"/>
            <a:ext cx="4030133" cy="584200"/>
          </a:xfrm>
          <a:prstGeom prst="rect">
            <a:avLst/>
          </a:prstGeom>
        </p:spPr>
      </p:pic>
      <p:sp>
        <p:nvSpPr>
          <p:cNvPr id="20" name="Footer Placeholder 4 Copyright"/>
          <p:cNvSpPr>
            <a:spLocks noGrp="1"/>
          </p:cNvSpPr>
          <p:nvPr>
            <p:ph type="ftr" sz="quarter" idx="3"/>
          </p:nvPr>
        </p:nvSpPr>
        <p:spPr>
          <a:xfrm>
            <a:off x="609599"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a:t>
            </a:r>
            <a:endParaRPr lang="en-US"/>
          </a:p>
        </p:txBody>
      </p:sp>
    </p:spTree>
    <p:extLst>
      <p:ext uri="{BB962C8B-B14F-4D97-AF65-F5344CB8AC3E}">
        <p14:creationId xmlns:p14="http://schemas.microsoft.com/office/powerpoint/2010/main" val="1161387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color">
    <p:bg>
      <p:bgPr>
        <a:solidFill>
          <a:srgbClr val="DDD0CF"/>
        </a:solidFill>
        <a:effectLst/>
      </p:bgPr>
    </p:bg>
    <p:spTree>
      <p:nvGrpSpPr>
        <p:cNvPr id="1" name=""/>
        <p:cNvGrpSpPr/>
        <p:nvPr/>
      </p:nvGrpSpPr>
      <p:grpSpPr>
        <a:xfrm>
          <a:off x="0" y="0"/>
          <a:ext cx="0" cy="0"/>
          <a:chOff x="0" y="0"/>
          <a:chExt cx="0" cy="0"/>
        </a:xfrm>
      </p:grpSpPr>
      <p:sp>
        <p:nvSpPr>
          <p:cNvPr id="22" name="Rectangle 21"/>
          <p:cNvSpPr/>
          <p:nvPr userDrawn="1"/>
        </p:nvSpPr>
        <p:spPr>
          <a:xfrm>
            <a:off x="306584" y="1673524"/>
            <a:ext cx="11400224" cy="1755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a:p>
        </p:txBody>
      </p:sp>
      <p:sp>
        <p:nvSpPr>
          <p:cNvPr id="11" name="Rectangle 10"/>
          <p:cNvSpPr/>
          <p:nvPr userDrawn="1"/>
        </p:nvSpPr>
        <p:spPr>
          <a:xfrm>
            <a:off x="0" y="5962262"/>
            <a:ext cx="12192000" cy="89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12"/>
          <p:cNvSpPr>
            <a:spLocks noGrp="1"/>
          </p:cNvSpPr>
          <p:nvPr>
            <p:ph type="body" sz="quarter" idx="13" hasCustomPrompt="1"/>
          </p:nvPr>
        </p:nvSpPr>
        <p:spPr>
          <a:xfrm>
            <a:off x="609600" y="2354454"/>
            <a:ext cx="6181344" cy="337433"/>
          </a:xfrm>
        </p:spPr>
        <p:txBody>
          <a:bodyPr>
            <a:noAutofit/>
          </a:bodyPr>
          <a:lstStyle>
            <a:lvl1pPr>
              <a:defRPr sz="1800" b="0">
                <a:solidFill>
                  <a:schemeClr val="tx1"/>
                </a:solidFill>
              </a:defRPr>
            </a:lvl1pPr>
          </a:lstStyle>
          <a:p>
            <a:pPr lvl="0"/>
            <a:r>
              <a:rPr lang="en-US"/>
              <a:t>Click to add subheading</a:t>
            </a:r>
          </a:p>
        </p:txBody>
      </p:sp>
      <p:sp>
        <p:nvSpPr>
          <p:cNvPr id="13" name="Title 1"/>
          <p:cNvSpPr>
            <a:spLocks noGrp="1"/>
          </p:cNvSpPr>
          <p:nvPr>
            <p:ph type="title" hasCustomPrompt="1"/>
          </p:nvPr>
        </p:nvSpPr>
        <p:spPr>
          <a:xfrm>
            <a:off x="609600" y="1802093"/>
            <a:ext cx="6181344" cy="381000"/>
          </a:xfrm>
        </p:spPr>
        <p:txBody>
          <a:bodyPr>
            <a:noAutofit/>
          </a:bodyPr>
          <a:lstStyle>
            <a:lvl1pPr>
              <a:defRPr baseline="0"/>
            </a:lvl1pPr>
          </a:lstStyle>
          <a:p>
            <a:r>
              <a:rPr lang="en-US"/>
              <a:t>Divider color slide — click to edit text</a:t>
            </a:r>
          </a:p>
        </p:txBody>
      </p:sp>
    </p:spTree>
    <p:extLst>
      <p:ext uri="{BB962C8B-B14F-4D97-AF65-F5344CB8AC3E}">
        <p14:creationId xmlns:p14="http://schemas.microsoft.com/office/powerpoint/2010/main" val="2286497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2" name="Straight Connector 11"/>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609600" y="1524000"/>
            <a:ext cx="109728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0" name="Footer Placeholder 4 Copyright">
            <a:extLst>
              <a:ext uri="{FF2B5EF4-FFF2-40B4-BE49-F238E27FC236}">
                <a16:creationId xmlns:a16="http://schemas.microsoft.com/office/drawing/2014/main" id="{CE555376-59DD-41DE-B138-7F569F7D9A7A}"/>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2035469499"/>
      </p:ext>
    </p:extLst>
  </p:cSld>
  <p:clrMapOvr>
    <a:masterClrMapping/>
  </p:clrMapOvr>
  <p:extLst>
    <p:ext uri="{DCECCB84-F9BA-43D5-87BE-67443E8EF086}">
      <p15:sldGuideLst xmlns:p15="http://schemas.microsoft.com/office/powerpoint/2012/main">
        <p15:guide id="1" orient="horz" pos="4104"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8" name="Content Placeholder 2"/>
          <p:cNvSpPr>
            <a:spLocks noGrp="1"/>
          </p:cNvSpPr>
          <p:nvPr>
            <p:ph idx="1"/>
          </p:nvPr>
        </p:nvSpPr>
        <p:spPr>
          <a:xfrm>
            <a:off x="609600" y="1524000"/>
            <a:ext cx="10972800" cy="4389120"/>
          </a:xfrm>
        </p:spPr>
        <p:txBody>
          <a:bodyPr/>
          <a:lstStyle>
            <a:lvl1pPr>
              <a:defRPr sz="1800"/>
            </a:lvl1pPr>
            <a:lvl2pPr>
              <a:defRPr sz="1600"/>
            </a:lvl2pPr>
            <a:lvl3pPr marL="233363" indent="-233363">
              <a:buSzPct val="100000"/>
              <a:buFont typeface="+mj-lt"/>
              <a:buAutoNum type="arabicPeriod"/>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1" name="Footer Placeholder 4 Copyright">
            <a:extLst>
              <a:ext uri="{FF2B5EF4-FFF2-40B4-BE49-F238E27FC236}">
                <a16:creationId xmlns:a16="http://schemas.microsoft.com/office/drawing/2014/main" id="{F84FEA0B-22D7-48D0-9AB5-00020648BE57}"/>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2" name="Picture 11" descr="Logo&#10;&#10;Description automatically generated">
            <a:extLst>
              <a:ext uri="{FF2B5EF4-FFF2-40B4-BE49-F238E27FC236}">
                <a16:creationId xmlns:a16="http://schemas.microsoft.com/office/drawing/2014/main" id="{67C51C0B-87B0-45A9-B624-07EB972BC3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1457144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dcrum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609600" y="1524000"/>
            <a:ext cx="109728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4" hasCustomPrompt="1"/>
          </p:nvPr>
        </p:nvSpPr>
        <p:spPr>
          <a:xfrm>
            <a:off x="8763820" y="-977"/>
            <a:ext cx="2808248" cy="230400"/>
          </a:xfrm>
          <a:solidFill>
            <a:schemeClr val="accent1"/>
          </a:solidFill>
        </p:spPr>
        <p:txBody>
          <a:bodyPr anchor="ctr" anchorCtr="0"/>
          <a:lstStyle>
            <a:lvl1pPr algn="ctr">
              <a:defRPr sz="1000" cap="all" baseline="0">
                <a:solidFill>
                  <a:schemeClr val="bg1"/>
                </a:solidFill>
              </a:defRPr>
            </a:lvl1pPr>
          </a:lstStyle>
          <a:p>
            <a:pPr lvl="0"/>
            <a:r>
              <a:rPr lang="en-US"/>
              <a:t>Click to edit text</a:t>
            </a:r>
          </a:p>
        </p:txBody>
      </p:sp>
      <p:cxnSp>
        <p:nvCxnSpPr>
          <p:cNvPr id="14" name="Straight Connector 13"/>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2" name="Footer Placeholder 4 Copyright">
            <a:extLst>
              <a:ext uri="{FF2B5EF4-FFF2-40B4-BE49-F238E27FC236}">
                <a16:creationId xmlns:a16="http://schemas.microsoft.com/office/drawing/2014/main" id="{C4FC6ACB-89D1-437D-90B3-1CD1822515E7}"/>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3" name="Picture 12" descr="Logo&#10;&#10;Description automatically generated">
            <a:extLst>
              <a:ext uri="{FF2B5EF4-FFF2-40B4-BE49-F238E27FC236}">
                <a16:creationId xmlns:a16="http://schemas.microsoft.com/office/drawing/2014/main" id="{DB031BAF-C658-4EB8-BAF3-E431344243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4646075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9" name="Content Placeholder 8"/>
          <p:cNvSpPr>
            <a:spLocks noGrp="1"/>
          </p:cNvSpPr>
          <p:nvPr>
            <p:ph sz="quarter" idx="14"/>
          </p:nvPr>
        </p:nvSpPr>
        <p:spPr>
          <a:xfrm>
            <a:off x="609600" y="1524000"/>
            <a:ext cx="2032000" cy="1905000"/>
          </a:xfrm>
          <a:solidFill>
            <a:srgbClr val="D8D7DF"/>
          </a:solidFill>
        </p:spPr>
        <p:txBody>
          <a:bodyPr/>
          <a:lstStyle>
            <a:lvl3pPr>
              <a:buSzPct val="125000"/>
              <a:defRPr/>
            </a:lvl3pPr>
            <a:lvl4pPr>
              <a:buSzPct val="125000"/>
              <a:defRPr/>
            </a:lvl4pPr>
            <a:lvl5pP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5"/>
          </p:nvPr>
        </p:nvSpPr>
        <p:spPr>
          <a:xfrm>
            <a:off x="2844800" y="1524000"/>
            <a:ext cx="8737600" cy="4388603"/>
          </a:xfrm>
        </p:spPr>
        <p:txBody>
          <a:bodyPr/>
          <a:lstStyle>
            <a:lvl1pPr marL="0" marR="0" indent="0" algn="l" defTabSz="914400" rtl="0" eaLnBrk="1" fontAlgn="auto" latinLnBrk="0" hangingPunct="1">
              <a:lnSpc>
                <a:spcPct val="100000"/>
              </a:lnSpc>
              <a:spcBef>
                <a:spcPts val="0"/>
              </a:spcBef>
              <a:spcAft>
                <a:spcPts val="350"/>
              </a:spcAft>
              <a:buClrTx/>
              <a:buSzTx/>
              <a:buFontTx/>
              <a:buNone/>
              <a:tabLst/>
              <a:defRPr lang="en-US" sz="1800" dirty="0" smtClean="0"/>
            </a:lvl1pPr>
            <a:lvl2pPr>
              <a:spcBef>
                <a:spcPts val="0"/>
              </a:spcBef>
              <a:spcAft>
                <a:spcPts val="350"/>
              </a:spcAft>
              <a:defRPr lang="en-US" sz="1600" dirty="0" smtClean="0"/>
            </a:lvl2pPr>
            <a:lvl3pPr>
              <a:spcBef>
                <a:spcPts val="0"/>
              </a:spcBef>
              <a:spcAft>
                <a:spcPts val="400"/>
              </a:spcAft>
              <a:buSzPct val="125000"/>
              <a:buFont typeface="Wingdings" pitchFamily="2" charset="2"/>
              <a:buChar char="§"/>
              <a:defRPr lang="en-US" dirty="0" smtClean="0"/>
            </a:lvl3pPr>
            <a:lvl4pPr marL="457200" indent="-228600">
              <a:buClr>
                <a:schemeClr val="tx2"/>
              </a:buClr>
              <a:buSzPct val="125000"/>
              <a:buFont typeface="Wingdings" panose="05000000000000000000" pitchFamily="2" charset="2"/>
              <a:buChar char=""/>
              <a:defRPr/>
            </a:lvl4pPr>
            <a:lvl5pPr>
              <a:buSzPct val="125000"/>
              <a:buFont typeface="Arial" panose="020B0604020202020204" pitchFamily="34" charset="0"/>
              <a:buChar char="˗"/>
              <a:defRPr/>
            </a:lvl5pPr>
            <a:lvl6pPr>
              <a:buSzPct val="125000"/>
              <a:defRPr/>
            </a:lvl6pPr>
            <a:lvl7pPr>
              <a:buSzPct val="125000"/>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1" name="Footer Placeholder 4 Copyright">
            <a:extLst>
              <a:ext uri="{FF2B5EF4-FFF2-40B4-BE49-F238E27FC236}">
                <a16:creationId xmlns:a16="http://schemas.microsoft.com/office/drawing/2014/main" id="{0FD68D67-E592-428F-9E84-4CC95EE21079}"/>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4" name="Picture 13" descr="Logo&#10;&#10;Description automatically generated">
            <a:extLst>
              <a:ext uri="{FF2B5EF4-FFF2-40B4-BE49-F238E27FC236}">
                <a16:creationId xmlns:a16="http://schemas.microsoft.com/office/drawing/2014/main" id="{E90207E4-D4A8-427C-A1F9-A362A3B9EB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2109168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6502400" cy="4389120"/>
          </a:xfrm>
        </p:spPr>
        <p:txBody>
          <a:bodyPr/>
          <a:lstStyle>
            <a:lvl1pPr>
              <a:defRPr sz="1800"/>
            </a:lvl1pPr>
            <a:lvl2pPr>
              <a:defRPr sz="1600"/>
            </a:lvl2pPr>
            <a:lvl3pPr>
              <a:buSzPct val="125000"/>
              <a:defRPr/>
            </a:lvl3pPr>
            <a:lvl4pPr>
              <a:buSzPct val="125000"/>
              <a:defRPr/>
            </a:lvl4pPr>
            <a:lvl5pPr>
              <a:buSzPct val="125000"/>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7315200" y="1527048"/>
            <a:ext cx="4267200" cy="4038600"/>
          </a:xfrm>
          <a:solidFill>
            <a:srgbClr val="D8D7DF"/>
          </a:solidFill>
        </p:spPr>
        <p:txBody>
          <a:bodyPr/>
          <a:lstStyle/>
          <a:p>
            <a:pPr lvl="0"/>
            <a:r>
              <a:rPr lang="en-US"/>
              <a:t>Click to edit Master text styles</a:t>
            </a:r>
          </a:p>
        </p:txBody>
      </p:sp>
      <p:sp>
        <p:nvSpPr>
          <p:cNvPr id="14" name="Text Placeholder 13"/>
          <p:cNvSpPr>
            <a:spLocks noGrp="1"/>
          </p:cNvSpPr>
          <p:nvPr>
            <p:ph type="body" sz="quarter" idx="17"/>
          </p:nvPr>
        </p:nvSpPr>
        <p:spPr>
          <a:xfrm>
            <a:off x="7721600" y="2221992"/>
            <a:ext cx="3454400" cy="2731008"/>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600"/>
            </a:lvl2pPr>
          </a:lstStyle>
          <a:p>
            <a:pPr lvl="0"/>
            <a:r>
              <a:rPr lang="en-US"/>
              <a:t>Click to edit Master text styles</a:t>
            </a:r>
          </a:p>
          <a:p>
            <a:pPr lvl="1"/>
            <a:r>
              <a:rPr lang="en-US"/>
              <a:t>Second level</a:t>
            </a:r>
          </a:p>
        </p:txBody>
      </p:sp>
      <p:sp>
        <p:nvSpPr>
          <p:cNvPr id="11" name="Text Placeholder 12"/>
          <p:cNvSpPr>
            <a:spLocks noGrp="1"/>
          </p:cNvSpPr>
          <p:nvPr>
            <p:ph type="body" sz="quarter" idx="18"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3" name="Straight Connector 12"/>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6" name="Footer Placeholder 4 Copyright">
            <a:extLst>
              <a:ext uri="{FF2B5EF4-FFF2-40B4-BE49-F238E27FC236}">
                <a16:creationId xmlns:a16="http://schemas.microsoft.com/office/drawing/2014/main" id="{8937DFE0-BD2C-4EDF-ABA5-D791E22CB9B3}"/>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5" name="Picture 14" descr="Logo&#10;&#10;Description automatically generated">
            <a:extLst>
              <a:ext uri="{FF2B5EF4-FFF2-40B4-BE49-F238E27FC236}">
                <a16:creationId xmlns:a16="http://schemas.microsoft.com/office/drawing/2014/main" id="{1A106BEC-486E-44B4-B6D1-44873B2B80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3946514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5283200" cy="4389120"/>
          </a:xfrm>
        </p:spPr>
        <p:txBody>
          <a:bodyPr/>
          <a:lstStyle>
            <a:lvl1pPr>
              <a:defRPr sz="1800"/>
            </a:lvl1pPr>
            <a:lvl2pPr>
              <a:defRPr sz="1600"/>
            </a:lvl2pPr>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p:nvPr>
        </p:nvSpPr>
        <p:spPr>
          <a:xfrm>
            <a:off x="6197600" y="1524000"/>
            <a:ext cx="5384800" cy="4389120"/>
          </a:xfrm>
        </p:spPr>
        <p:txBody>
          <a:bodyPr/>
          <a:lstStyle>
            <a:lvl1pPr>
              <a:defRPr sz="18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2"/>
          <p:cNvSpPr>
            <a:spLocks noGrp="1"/>
          </p:cNvSpPr>
          <p:nvPr>
            <p:ph type="body" sz="quarter" idx="15"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2" name="Footer Placeholder 4 Copyright">
            <a:extLst>
              <a:ext uri="{FF2B5EF4-FFF2-40B4-BE49-F238E27FC236}">
                <a16:creationId xmlns:a16="http://schemas.microsoft.com/office/drawing/2014/main" id="{E713B548-BF59-438B-9DD3-A5D89E466587}"/>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3" name="Picture 12" descr="Logo&#10;&#10;Description automatically generated">
            <a:extLst>
              <a:ext uri="{FF2B5EF4-FFF2-40B4-BE49-F238E27FC236}">
                <a16:creationId xmlns:a16="http://schemas.microsoft.com/office/drawing/2014/main" id="{D152E552-7125-4B87-940E-21FEE2E63D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28311466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8" name="Straight Connector 7"/>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9" name="Footer Placeholder 4 Copyright">
            <a:extLst>
              <a:ext uri="{FF2B5EF4-FFF2-40B4-BE49-F238E27FC236}">
                <a16:creationId xmlns:a16="http://schemas.microsoft.com/office/drawing/2014/main" id="{D19747C3-A02C-42CE-9C9E-8DA60AA5F199}"/>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0" name="Picture 9" descr="Logo&#10;&#10;Description automatically generated">
            <a:extLst>
              <a:ext uri="{FF2B5EF4-FFF2-40B4-BE49-F238E27FC236}">
                <a16:creationId xmlns:a16="http://schemas.microsoft.com/office/drawing/2014/main" id="{C93D2C86-026A-4B5B-B7F4-6A747361BB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3100220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4"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7" name="Footer Placeholder 4 Copyright">
            <a:extLst>
              <a:ext uri="{FF2B5EF4-FFF2-40B4-BE49-F238E27FC236}">
                <a16:creationId xmlns:a16="http://schemas.microsoft.com/office/drawing/2014/main" id="{A87B37A7-B2F3-40F0-82BA-8C5742E4CF06}"/>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3805253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5613"/>
            <a:ext cx="5994400" cy="304800"/>
          </a:xfrm>
        </p:spPr>
        <p:txBody>
          <a:bodyPr/>
          <a:lstStyle>
            <a:lvl1pPr>
              <a:defRPr baseline="0"/>
            </a:lvl1pPr>
          </a:lstStyle>
          <a:p>
            <a:r>
              <a:rPr lang="en-US"/>
              <a:t>Thank you — Click to edit text</a:t>
            </a:r>
          </a:p>
        </p:txBody>
      </p:sp>
      <p:cxnSp>
        <p:nvCxnSpPr>
          <p:cNvPr id="12" name="Straight Connector 11"/>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8847725" y="3462206"/>
            <a:ext cx="2730611" cy="2157709"/>
            <a:chOff x="457200" y="3682374"/>
            <a:chExt cx="1481138" cy="1560513"/>
          </a:xfrm>
        </p:grpSpPr>
        <p:sp>
          <p:nvSpPr>
            <p:cNvPr id="14"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7"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8"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9"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grpSp>
      <p:pic>
        <p:nvPicPr>
          <p:cNvPr id="24" name="Picture 23"/>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25"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6" name="Footer Placeholder 4 Copyright">
            <a:extLst>
              <a:ext uri="{FF2B5EF4-FFF2-40B4-BE49-F238E27FC236}">
                <a16:creationId xmlns:a16="http://schemas.microsoft.com/office/drawing/2014/main" id="{A297E972-1E4A-4220-8AB3-04B694B4AF19}"/>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112684789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lor">
    <p:bg>
      <p:bgPr>
        <a:solidFill>
          <a:srgbClr val="C8D7DF"/>
        </a:solidFill>
        <a:effectLst/>
      </p:bgPr>
    </p:bg>
    <p:spTree>
      <p:nvGrpSpPr>
        <p:cNvPr id="1" name=""/>
        <p:cNvGrpSpPr/>
        <p:nvPr/>
      </p:nvGrpSpPr>
      <p:grpSpPr>
        <a:xfrm>
          <a:off x="0" y="0"/>
          <a:ext cx="0" cy="0"/>
          <a:chOff x="0" y="0"/>
          <a:chExt cx="0" cy="0"/>
        </a:xfrm>
      </p:grpSpPr>
      <p:sp>
        <p:nvSpPr>
          <p:cNvPr id="9" name="Rectangle 8"/>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color slide — click to edit</a:t>
            </a:r>
            <a:br>
              <a:rPr lang="en-US"/>
            </a:br>
            <a:r>
              <a:rPr lang="en-US"/>
              <a:t>second line if needed </a:t>
            </a:r>
          </a:p>
        </p:txBody>
      </p:sp>
      <p:sp>
        <p:nvSpPr>
          <p:cNvPr id="22"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sp>
        <p:nvSpPr>
          <p:cNvPr id="10" name="Rectangle 9"/>
          <p:cNvSpPr/>
          <p:nvPr userDrawn="1"/>
        </p:nvSpPr>
        <p:spPr>
          <a:xfrm>
            <a:off x="0" y="6280484"/>
            <a:ext cx="12192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11" name="Group 10"/>
          <p:cNvGrpSpPr/>
          <p:nvPr userDrawn="1"/>
        </p:nvGrpSpPr>
        <p:grpSpPr>
          <a:xfrm>
            <a:off x="609600" y="3583409"/>
            <a:ext cx="2730611" cy="2157709"/>
            <a:chOff x="457200" y="3682374"/>
            <a:chExt cx="1481138" cy="1560513"/>
          </a:xfrm>
        </p:grpSpPr>
        <p:sp>
          <p:nvSpPr>
            <p:cNvPr id="13"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6"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7"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8"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7" name="Footer Placeholder 4 Copyright"/>
          <p:cNvSpPr>
            <a:spLocks noGrp="1"/>
          </p:cNvSpPr>
          <p:nvPr>
            <p:ph type="ftr" sz="quarter" idx="3"/>
          </p:nvPr>
        </p:nvSpPr>
        <p:spPr>
          <a:xfrm>
            <a:off x="609599"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a:t>
            </a:r>
            <a:endParaRPr lang="en-US"/>
          </a:p>
        </p:txBody>
      </p:sp>
      <p:sp>
        <p:nvSpPr>
          <p:cNvPr id="28" name="Rectangle 27"/>
          <p:cNvSpPr/>
          <p:nvPr userDrawn="1"/>
        </p:nvSpPr>
        <p:spPr>
          <a:xfrm>
            <a:off x="609599" y="6400801"/>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pic>
        <p:nvPicPr>
          <p:cNvPr id="20" name="Picture 19" descr="Logo&#10;&#10;Description automatically generated">
            <a:extLst>
              <a:ext uri="{FF2B5EF4-FFF2-40B4-BE49-F238E27FC236}">
                <a16:creationId xmlns:a16="http://schemas.microsoft.com/office/drawing/2014/main" id="{B42B3177-B4DA-4D70-BBFB-E979FF6746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815" y="6284453"/>
            <a:ext cx="1283076" cy="383455"/>
          </a:xfrm>
          <a:prstGeom prst="rect">
            <a:avLst/>
          </a:prstGeom>
        </p:spPr>
      </p:pic>
    </p:spTree>
    <p:extLst>
      <p:ext uri="{BB962C8B-B14F-4D97-AF65-F5344CB8AC3E}">
        <p14:creationId xmlns:p14="http://schemas.microsoft.com/office/powerpoint/2010/main" val="2082299848"/>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304800" y="1310178"/>
            <a:ext cx="6787376"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a:p>
        </p:txBody>
      </p:sp>
      <p:sp>
        <p:nvSpPr>
          <p:cNvPr id="16" name="Text Placeholder 12"/>
          <p:cNvSpPr>
            <a:spLocks noGrp="1"/>
          </p:cNvSpPr>
          <p:nvPr>
            <p:ph type="body" sz="quarter" idx="13" hasCustomPrompt="1"/>
          </p:nvPr>
        </p:nvSpPr>
        <p:spPr>
          <a:xfrm>
            <a:off x="609600" y="1938529"/>
            <a:ext cx="6181344" cy="337433"/>
          </a:xfrm>
        </p:spPr>
        <p:txBody>
          <a:bodyPr>
            <a:noAutofit/>
          </a:bodyPr>
          <a:lstStyle>
            <a:lvl1pPr>
              <a:defRPr sz="1800" b="0">
                <a:solidFill>
                  <a:schemeClr val="tx1"/>
                </a:solidFill>
              </a:defRPr>
            </a:lvl1pPr>
          </a:lstStyle>
          <a:p>
            <a:pPr lvl="0"/>
            <a:r>
              <a:rPr lang="en-US"/>
              <a:t>Click to add subheading</a:t>
            </a:r>
          </a:p>
        </p:txBody>
      </p:sp>
      <p:sp>
        <p:nvSpPr>
          <p:cNvPr id="17" name="Title 1"/>
          <p:cNvSpPr>
            <a:spLocks noGrp="1"/>
          </p:cNvSpPr>
          <p:nvPr>
            <p:ph type="title" hasCustomPrompt="1"/>
          </p:nvPr>
        </p:nvSpPr>
        <p:spPr>
          <a:xfrm>
            <a:off x="609600" y="1524001"/>
            <a:ext cx="6181344" cy="381000"/>
          </a:xfrm>
        </p:spPr>
        <p:txBody>
          <a:bodyPr>
            <a:noAutofit/>
          </a:bodyPr>
          <a:lstStyle>
            <a:lvl1pPr>
              <a:defRPr baseline="0"/>
            </a:lvl1pPr>
          </a:lstStyle>
          <a:p>
            <a:r>
              <a:rPr lang="en-US"/>
              <a:t>Divider image slide — click to edit text</a:t>
            </a:r>
          </a:p>
        </p:txBody>
      </p:sp>
      <p:sp>
        <p:nvSpPr>
          <p:cNvPr id="26"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4"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pic>
        <p:nvPicPr>
          <p:cNvPr id="8" name="Picture 7" descr="Logo&#10;&#10;Description automatically generated">
            <a:extLst>
              <a:ext uri="{FF2B5EF4-FFF2-40B4-BE49-F238E27FC236}">
                <a16:creationId xmlns:a16="http://schemas.microsoft.com/office/drawing/2014/main" id="{3B72B750-4B9D-4742-B0E9-B882D32361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23815" y="6284453"/>
            <a:ext cx="1283076" cy="383455"/>
          </a:xfrm>
          <a:prstGeom prst="rect">
            <a:avLst/>
          </a:prstGeom>
        </p:spPr>
      </p:pic>
    </p:spTree>
    <p:extLst>
      <p:ext uri="{BB962C8B-B14F-4D97-AF65-F5344CB8AC3E}">
        <p14:creationId xmlns:p14="http://schemas.microsoft.com/office/powerpoint/2010/main" val="3301743665"/>
      </p:ext>
    </p:extLst>
  </p:cSld>
  <p:clrMapOvr>
    <a:masterClrMapping/>
  </p:clrMapOvr>
  <p:hf hdr="0" dt="0"/>
  <p:extLst>
    <p:ext uri="{DCECCB84-F9BA-43D5-87BE-67443E8EF086}">
      <p15:sldGuideLst xmlns:p15="http://schemas.microsoft.com/office/powerpoint/2012/main">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color">
    <p:bg>
      <p:bgPr>
        <a:solidFill>
          <a:srgbClr val="DDD0CF"/>
        </a:solidFill>
        <a:effectLst/>
      </p:bgPr>
    </p:bg>
    <p:spTree>
      <p:nvGrpSpPr>
        <p:cNvPr id="1" name=""/>
        <p:cNvGrpSpPr/>
        <p:nvPr/>
      </p:nvGrpSpPr>
      <p:grpSpPr>
        <a:xfrm>
          <a:off x="0" y="0"/>
          <a:ext cx="0" cy="0"/>
          <a:chOff x="0" y="0"/>
          <a:chExt cx="0" cy="0"/>
        </a:xfrm>
      </p:grpSpPr>
      <p:sp>
        <p:nvSpPr>
          <p:cNvPr id="22" name="Rectangle 21"/>
          <p:cNvSpPr/>
          <p:nvPr userDrawn="1"/>
        </p:nvSpPr>
        <p:spPr>
          <a:xfrm>
            <a:off x="304800" y="1310178"/>
            <a:ext cx="6787376"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a:p>
        </p:txBody>
      </p:sp>
      <p:sp>
        <p:nvSpPr>
          <p:cNvPr id="11" name="Rectangle 10"/>
          <p:cNvSpPr/>
          <p:nvPr userDrawn="1"/>
        </p:nvSpPr>
        <p:spPr>
          <a:xfrm>
            <a:off x="0" y="6280484"/>
            <a:ext cx="12192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12"/>
          <p:cNvSpPr>
            <a:spLocks noGrp="1"/>
          </p:cNvSpPr>
          <p:nvPr>
            <p:ph type="body" sz="quarter" idx="13" hasCustomPrompt="1"/>
          </p:nvPr>
        </p:nvSpPr>
        <p:spPr>
          <a:xfrm>
            <a:off x="609600" y="1938529"/>
            <a:ext cx="6181344" cy="337433"/>
          </a:xfrm>
        </p:spPr>
        <p:txBody>
          <a:bodyPr>
            <a:noAutofit/>
          </a:bodyPr>
          <a:lstStyle>
            <a:lvl1pPr>
              <a:defRPr sz="1800" b="0">
                <a:solidFill>
                  <a:schemeClr val="tx1"/>
                </a:solidFill>
              </a:defRPr>
            </a:lvl1pPr>
          </a:lstStyle>
          <a:p>
            <a:pPr lvl="0"/>
            <a:r>
              <a:rPr lang="en-US"/>
              <a:t>Click to add subheading</a:t>
            </a:r>
          </a:p>
        </p:txBody>
      </p:sp>
      <p:sp>
        <p:nvSpPr>
          <p:cNvPr id="13" name="Title 1"/>
          <p:cNvSpPr>
            <a:spLocks noGrp="1"/>
          </p:cNvSpPr>
          <p:nvPr>
            <p:ph type="title" hasCustomPrompt="1"/>
          </p:nvPr>
        </p:nvSpPr>
        <p:spPr>
          <a:xfrm>
            <a:off x="609600" y="1524001"/>
            <a:ext cx="6181344" cy="381000"/>
          </a:xfrm>
        </p:spPr>
        <p:txBody>
          <a:bodyPr>
            <a:noAutofit/>
          </a:bodyPr>
          <a:lstStyle>
            <a:lvl1pPr>
              <a:defRPr baseline="0"/>
            </a:lvl1pPr>
          </a:lstStyle>
          <a:p>
            <a:r>
              <a:rPr lang="en-US"/>
              <a:t>Divider color slide — click to edit text</a:t>
            </a:r>
          </a:p>
        </p:txBody>
      </p:sp>
      <p:grpSp>
        <p:nvGrpSpPr>
          <p:cNvPr id="14" name="Group 13"/>
          <p:cNvGrpSpPr/>
          <p:nvPr userDrawn="1"/>
        </p:nvGrpSpPr>
        <p:grpSpPr>
          <a:xfrm>
            <a:off x="609600" y="3829699"/>
            <a:ext cx="2474384" cy="2051050"/>
            <a:chOff x="457200" y="3522663"/>
            <a:chExt cx="1855788" cy="2051050"/>
          </a:xfrm>
        </p:grpSpPr>
        <p:sp>
          <p:nvSpPr>
            <p:cNvPr id="18" name="AutoShape 3"/>
            <p:cNvSpPr>
              <a:spLocks noChangeAspect="1" noChangeArrowheads="1" noTextEdit="1"/>
            </p:cNvSpPr>
            <p:nvPr userDrawn="1"/>
          </p:nvSpPr>
          <p:spPr bwMode="auto">
            <a:xfrm>
              <a:off x="457200" y="3522663"/>
              <a:ext cx="1855788"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Rectangle 5"/>
            <p:cNvSpPr>
              <a:spLocks noChangeArrowheads="1"/>
            </p:cNvSpPr>
            <p:nvPr userDrawn="1"/>
          </p:nvSpPr>
          <p:spPr bwMode="auto">
            <a:xfrm>
              <a:off x="1879600" y="4954588"/>
              <a:ext cx="285750" cy="203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Rectangle 6"/>
            <p:cNvSpPr>
              <a:spLocks noChangeArrowheads="1"/>
            </p:cNvSpPr>
            <p:nvPr userDrawn="1"/>
          </p:nvSpPr>
          <p:spPr bwMode="auto">
            <a:xfrm>
              <a:off x="1597025" y="3522663"/>
              <a:ext cx="712788" cy="1028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5" name="Rectangle 7"/>
            <p:cNvSpPr>
              <a:spLocks noChangeArrowheads="1"/>
            </p:cNvSpPr>
            <p:nvPr userDrawn="1"/>
          </p:nvSpPr>
          <p:spPr bwMode="auto">
            <a:xfrm>
              <a:off x="1177925" y="3730625"/>
              <a:ext cx="142875" cy="6175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Rectangle 8"/>
            <p:cNvSpPr>
              <a:spLocks noChangeArrowheads="1"/>
            </p:cNvSpPr>
            <p:nvPr userDrawn="1"/>
          </p:nvSpPr>
          <p:spPr bwMode="auto">
            <a:xfrm>
              <a:off x="1309688" y="4543425"/>
              <a:ext cx="147638" cy="4159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Rectangle 26"/>
            <p:cNvSpPr>
              <a:spLocks noChangeArrowheads="1"/>
            </p:cNvSpPr>
            <p:nvPr userDrawn="1"/>
          </p:nvSpPr>
          <p:spPr bwMode="auto">
            <a:xfrm>
              <a:off x="460375" y="4751388"/>
              <a:ext cx="569913" cy="8223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9"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6"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
        <p:nvSpPr>
          <p:cNvPr id="20" name="Rectangle 19"/>
          <p:cNvSpPr/>
          <p:nvPr userDrawn="1"/>
        </p:nvSpPr>
        <p:spPr>
          <a:xfrm>
            <a:off x="609599" y="6400801"/>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pic>
        <p:nvPicPr>
          <p:cNvPr id="23" name="Picture 22" descr="Logo&#10;&#10;Description automatically generated">
            <a:extLst>
              <a:ext uri="{FF2B5EF4-FFF2-40B4-BE49-F238E27FC236}">
                <a16:creationId xmlns:a16="http://schemas.microsoft.com/office/drawing/2014/main" id="{3AD913CC-50D6-41C9-9E1A-BE51E46633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3815" y="6284453"/>
            <a:ext cx="1283076" cy="38345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1">
                    <a:lumMod val="75000"/>
                    <a:lumOff val="25000"/>
                  </a:schemeClr>
                </a:solidFill>
              </a:defRPr>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2" name="Straight Connector 11"/>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609600" y="1524000"/>
            <a:ext cx="109728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pic>
        <p:nvPicPr>
          <p:cNvPr id="10" name="Picture 4" descr="Asian Development Bank - Wikipedia">
            <a:extLst>
              <a:ext uri="{FF2B5EF4-FFF2-40B4-BE49-F238E27FC236}">
                <a16:creationId xmlns:a16="http://schemas.microsoft.com/office/drawing/2014/main" id="{07863BAC-FEDF-4861-ACA6-8263053368F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75642" y="198630"/>
            <a:ext cx="775630" cy="7163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2D4ABD7-746E-4E5B-B5BF-05736DE99326}"/>
              </a:ext>
            </a:extLst>
          </p:cNvPr>
          <p:cNvSpPr/>
          <p:nvPr userDrawn="1"/>
        </p:nvSpPr>
        <p:spPr>
          <a:xfrm>
            <a:off x="609600" y="6400801"/>
            <a:ext cx="1320800" cy="137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Logo, company name&#10;&#10;Description automatically generated">
            <a:extLst>
              <a:ext uri="{FF2B5EF4-FFF2-40B4-BE49-F238E27FC236}">
                <a16:creationId xmlns:a16="http://schemas.microsoft.com/office/drawing/2014/main" id="{87752BC5-798F-4480-99B2-1DCA266756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79553" y="250255"/>
            <a:ext cx="775630" cy="716374"/>
          </a:xfrm>
          <a:prstGeom prst="rect">
            <a:avLst/>
          </a:prstGeom>
        </p:spPr>
      </p:pic>
      <p:pic>
        <p:nvPicPr>
          <p:cNvPr id="14" name="Picture 13" descr="Logo&#10;&#10;Description automatically generated">
            <a:extLst>
              <a:ext uri="{FF2B5EF4-FFF2-40B4-BE49-F238E27FC236}">
                <a16:creationId xmlns:a16="http://schemas.microsoft.com/office/drawing/2014/main" id="{EA7E2FD1-E6C3-432A-98A4-56FB19FCB5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59991" y="6310332"/>
            <a:ext cx="1046899" cy="383455"/>
          </a:xfrm>
          <a:prstGeom prst="rect">
            <a:avLst/>
          </a:prstGeom>
        </p:spPr>
      </p:pic>
    </p:spTree>
  </p:cSld>
  <p:clrMapOvr>
    <a:masterClrMapping/>
  </p:clrMapOvr>
  <p:extLst>
    <p:ext uri="{DCECCB84-F9BA-43D5-87BE-67443E8EF086}">
      <p15:sldGuideLst xmlns:p15="http://schemas.microsoft.com/office/powerpoint/2012/main">
        <p15:guide id="1" orient="horz" pos="4104"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8" name="Content Placeholder 2"/>
          <p:cNvSpPr>
            <a:spLocks noGrp="1"/>
          </p:cNvSpPr>
          <p:nvPr>
            <p:ph idx="1"/>
          </p:nvPr>
        </p:nvSpPr>
        <p:spPr>
          <a:xfrm>
            <a:off x="609600" y="1524000"/>
            <a:ext cx="10972800" cy="4389120"/>
          </a:xfrm>
        </p:spPr>
        <p:txBody>
          <a:bodyPr/>
          <a:lstStyle>
            <a:lvl1pPr>
              <a:defRPr sz="1800"/>
            </a:lvl1pPr>
            <a:lvl2pPr>
              <a:defRPr sz="1600"/>
            </a:lvl2pPr>
            <a:lvl3pPr marL="233363" indent="-233363">
              <a:buSzPct val="100000"/>
              <a:buFont typeface="+mj-lt"/>
              <a:buAutoNum type="arabicPeriod"/>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4"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2"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dcrum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609600" y="1524000"/>
            <a:ext cx="109728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4" hasCustomPrompt="1"/>
          </p:nvPr>
        </p:nvSpPr>
        <p:spPr>
          <a:xfrm>
            <a:off x="8763820" y="-977"/>
            <a:ext cx="2808248" cy="230400"/>
          </a:xfrm>
          <a:solidFill>
            <a:schemeClr val="accent1"/>
          </a:solidFill>
        </p:spPr>
        <p:txBody>
          <a:bodyPr anchor="ctr" anchorCtr="0"/>
          <a:lstStyle>
            <a:lvl1pPr algn="ctr">
              <a:defRPr sz="1000" cap="all" baseline="0">
                <a:solidFill>
                  <a:schemeClr val="bg1"/>
                </a:solidFill>
              </a:defRPr>
            </a:lvl1pPr>
          </a:lstStyle>
          <a:p>
            <a:pPr lvl="0"/>
            <a:r>
              <a:rPr lang="en-US"/>
              <a:t>Click to edit text</a:t>
            </a:r>
          </a:p>
        </p:txBody>
      </p:sp>
      <p:cxnSp>
        <p:nvCxnSpPr>
          <p:cNvPr id="14" name="Straight Connector 13"/>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8"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1"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2388903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9" name="Content Placeholder 8"/>
          <p:cNvSpPr>
            <a:spLocks noGrp="1"/>
          </p:cNvSpPr>
          <p:nvPr>
            <p:ph sz="quarter" idx="14"/>
          </p:nvPr>
        </p:nvSpPr>
        <p:spPr>
          <a:xfrm>
            <a:off x="609600" y="1524000"/>
            <a:ext cx="2032000" cy="1905000"/>
          </a:xfrm>
          <a:solidFill>
            <a:srgbClr val="D8D7DF"/>
          </a:solidFill>
        </p:spPr>
        <p:txBody>
          <a:bodyPr/>
          <a:lstStyle>
            <a:lvl3pPr>
              <a:buSzPct val="125000"/>
              <a:defRPr/>
            </a:lvl3pPr>
            <a:lvl4pPr>
              <a:buSzPct val="125000"/>
              <a:defRPr/>
            </a:lvl4pPr>
            <a:lvl5pP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5"/>
          </p:nvPr>
        </p:nvSpPr>
        <p:spPr>
          <a:xfrm>
            <a:off x="2844800" y="1524000"/>
            <a:ext cx="8737600" cy="4388603"/>
          </a:xfrm>
        </p:spPr>
        <p:txBody>
          <a:bodyPr/>
          <a:lstStyle>
            <a:lvl1pPr marL="0" marR="0" indent="0" algn="l" defTabSz="914400" rtl="0" eaLnBrk="1" fontAlgn="auto" latinLnBrk="0" hangingPunct="1">
              <a:lnSpc>
                <a:spcPct val="100000"/>
              </a:lnSpc>
              <a:spcBef>
                <a:spcPts val="0"/>
              </a:spcBef>
              <a:spcAft>
                <a:spcPts val="350"/>
              </a:spcAft>
              <a:buClrTx/>
              <a:buSzTx/>
              <a:buFontTx/>
              <a:buNone/>
              <a:tabLst/>
              <a:defRPr lang="en-US" sz="1800" dirty="0" smtClean="0"/>
            </a:lvl1pPr>
            <a:lvl2pPr>
              <a:spcBef>
                <a:spcPts val="0"/>
              </a:spcBef>
              <a:spcAft>
                <a:spcPts val="350"/>
              </a:spcAft>
              <a:defRPr lang="en-US" sz="1600" dirty="0" smtClean="0"/>
            </a:lvl2pPr>
            <a:lvl3pPr>
              <a:spcBef>
                <a:spcPts val="0"/>
              </a:spcBef>
              <a:spcAft>
                <a:spcPts val="400"/>
              </a:spcAft>
              <a:buSzPct val="125000"/>
              <a:buFont typeface="Wingdings" pitchFamily="2" charset="2"/>
              <a:buChar char="§"/>
              <a:defRPr lang="en-US" dirty="0" smtClean="0"/>
            </a:lvl3pPr>
            <a:lvl4pPr marL="457200" indent="-228600">
              <a:buClr>
                <a:schemeClr val="tx2"/>
              </a:buClr>
              <a:buSzPct val="125000"/>
              <a:buFont typeface="Wingdings" panose="05000000000000000000" pitchFamily="2" charset="2"/>
              <a:buChar char=""/>
              <a:defRPr/>
            </a:lvl4pPr>
            <a:lvl5pPr>
              <a:buSzPct val="125000"/>
              <a:buFont typeface="Arial" panose="020B0604020202020204" pitchFamily="34" charset="0"/>
              <a:buChar char="˗"/>
              <a:defRPr/>
            </a:lvl5pPr>
            <a:lvl6pPr>
              <a:buSzPct val="125000"/>
              <a:defRPr/>
            </a:lvl6pPr>
            <a:lvl7pPr>
              <a:buSzPct val="125000"/>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9"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4"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ags" Target="../tags/tag3.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17"/>
            </p:custDataLst>
          </p:nvPr>
        </p:nvSpPr>
        <p:spPr>
          <a:xfrm rot="19906914">
            <a:off x="324769" y="3029257"/>
            <a:ext cx="11352091" cy="1107996"/>
          </a:xfrm>
          <a:prstGeom prst="rect">
            <a:avLst/>
          </a:prstGeom>
          <a:noFill/>
        </p:spPr>
        <p:txBody>
          <a:bodyPr wrap="square" rtlCol="0" anchor="ctr" anchorCtr="0">
            <a:spAutoFit/>
          </a:bodyPr>
          <a:lstStyle/>
          <a:p>
            <a:pPr algn="ctr"/>
            <a:r>
              <a:rPr lang="en-GB" sz="6600" b="1" baseline="0">
                <a:solidFill>
                  <a:srgbClr val="C0C0C0"/>
                </a:solidFill>
              </a:rPr>
              <a:t> </a:t>
            </a:r>
            <a:endParaRPr lang="en-GB" sz="1800" b="1">
              <a:solidFill>
                <a:srgbClr val="C0C0C0"/>
              </a:solidFill>
            </a:endParaRPr>
          </a:p>
        </p:txBody>
      </p:sp>
      <p:sp>
        <p:nvSpPr>
          <p:cNvPr id="2" name="Title Placeholder 1"/>
          <p:cNvSpPr>
            <a:spLocks noGrp="1"/>
          </p:cNvSpPr>
          <p:nvPr>
            <p:ph type="title"/>
          </p:nvPr>
        </p:nvSpPr>
        <p:spPr>
          <a:xfrm>
            <a:off x="609600" y="457201"/>
            <a:ext cx="10972800" cy="307777"/>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609600" y="1524000"/>
            <a:ext cx="109728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7" name="Footer Placeholder 4 Copyright"/>
          <p:cNvSpPr>
            <a:spLocks noGrp="1"/>
          </p:cNvSpPr>
          <p:nvPr>
            <p:ph type="ftr" sz="quarter" idx="3"/>
          </p:nvPr>
        </p:nvSpPr>
        <p:spPr>
          <a:xfrm>
            <a:off x="609600" y="6515097"/>
            <a:ext cx="7037137"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
        <p:nvSpPr>
          <p:cNvPr id="9" name="Rectangle 8"/>
          <p:cNvSpPr/>
          <p:nvPr userDrawn="1"/>
        </p:nvSpPr>
        <p:spPr>
          <a:xfrm>
            <a:off x="609599" y="6400801"/>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spTree>
  </p:cSld>
  <p:clrMap bg1="lt1" tx1="dk1" bg2="lt2" tx2="dk2" accent1="accent1" accent2="accent2" accent3="accent3" accent4="accent4" accent5="accent5" accent6="accent6" hlink="hlink" folHlink="folHlink"/>
  <p:sldLayoutIdLst>
    <p:sldLayoutId id="2147483701" r:id="rId1"/>
    <p:sldLayoutId id="2147483723" r:id="rId2"/>
    <p:sldLayoutId id="2147483729" r:id="rId3"/>
    <p:sldLayoutId id="2147483726" r:id="rId4"/>
    <p:sldLayoutId id="2147483686" r:id="rId5"/>
    <p:sldLayoutId id="2147483696" r:id="rId6"/>
    <p:sldLayoutId id="2147483695" r:id="rId7"/>
    <p:sldLayoutId id="2147483721" r:id="rId8"/>
    <p:sldLayoutId id="2147483688" r:id="rId9"/>
    <p:sldLayoutId id="2147483672" r:id="rId10"/>
    <p:sldLayoutId id="2147483689" r:id="rId11"/>
    <p:sldLayoutId id="2147483690" r:id="rId12"/>
    <p:sldLayoutId id="2147483667" r:id="rId13"/>
    <p:sldLayoutId id="2147483697" r:id="rId14"/>
    <p:sldLayoutId id="2147483730" r:id="rId15"/>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16"/>
            </p:custDataLst>
          </p:nvPr>
        </p:nvSpPr>
        <p:spPr>
          <a:xfrm rot="19906914">
            <a:off x="324769" y="3029257"/>
            <a:ext cx="11352091" cy="1107996"/>
          </a:xfrm>
          <a:prstGeom prst="rect">
            <a:avLst/>
          </a:prstGeom>
          <a:noFill/>
        </p:spPr>
        <p:txBody>
          <a:bodyPr wrap="square" rtlCol="0" anchor="ctr" anchorCtr="0">
            <a:spAutoFit/>
          </a:bodyPr>
          <a:lstStyle/>
          <a:p>
            <a:pPr algn="ctr"/>
            <a:r>
              <a:rPr lang="en-GB" sz="6600" b="1" baseline="0">
                <a:solidFill>
                  <a:srgbClr val="C0C0C0"/>
                </a:solidFill>
              </a:rPr>
              <a:t> </a:t>
            </a:r>
            <a:endParaRPr lang="en-GB" sz="1800" b="1">
              <a:solidFill>
                <a:srgbClr val="C0C0C0"/>
              </a:solidFill>
            </a:endParaRPr>
          </a:p>
        </p:txBody>
      </p:sp>
      <p:sp>
        <p:nvSpPr>
          <p:cNvPr id="2" name="Title Placeholder 1"/>
          <p:cNvSpPr>
            <a:spLocks noGrp="1"/>
          </p:cNvSpPr>
          <p:nvPr>
            <p:ph type="title"/>
          </p:nvPr>
        </p:nvSpPr>
        <p:spPr>
          <a:xfrm>
            <a:off x="609600" y="457201"/>
            <a:ext cx="10972800" cy="307777"/>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609600" y="1524000"/>
            <a:ext cx="109728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7" name="Footer Placeholder 4 Copyright"/>
          <p:cNvSpPr>
            <a:spLocks noGrp="1"/>
          </p:cNvSpPr>
          <p:nvPr>
            <p:ph type="ftr" sz="quarter" idx="3"/>
          </p:nvPr>
        </p:nvSpPr>
        <p:spPr>
          <a:xfrm>
            <a:off x="609600" y="6515097"/>
            <a:ext cx="7037137"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
        <p:nvSpPr>
          <p:cNvPr id="9" name="Rectangle 8"/>
          <p:cNvSpPr/>
          <p:nvPr userDrawn="1"/>
        </p:nvSpPr>
        <p:spPr>
          <a:xfrm>
            <a:off x="609599" y="6400801"/>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spTree>
    <p:extLst>
      <p:ext uri="{BB962C8B-B14F-4D97-AF65-F5344CB8AC3E}">
        <p14:creationId xmlns:p14="http://schemas.microsoft.com/office/powerpoint/2010/main" val="420106536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1.xml"/><Relationship Id="rId7" Type="http://schemas.openxmlformats.org/officeDocument/2006/relationships/image" Target="../media/image12.png"/><Relationship Id="rId2" Type="http://schemas.openxmlformats.org/officeDocument/2006/relationships/slideLayout" Target="../slideLayouts/slideLayout16.xml"/><Relationship Id="rId1" Type="http://schemas.openxmlformats.org/officeDocument/2006/relationships/tags" Target="../tags/tag4.xml"/><Relationship Id="rId6" Type="http://schemas.openxmlformats.org/officeDocument/2006/relationships/image" Target="../media/image11.png"/><Relationship Id="rId11" Type="http://schemas.openxmlformats.org/officeDocument/2006/relationships/image" Target="../media/image15.jpeg"/><Relationship Id="rId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image" Target="../media/image9.jpe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53882"/>
            <a:ext cx="6936996" cy="612648"/>
          </a:xfrm>
        </p:spPr>
        <p:txBody>
          <a:bodyPr/>
          <a:lstStyle/>
          <a:p>
            <a:r>
              <a:rPr lang="en-GB" sz="1800" b="0" dirty="0">
                <a:solidFill>
                  <a:schemeClr val="tx1">
                    <a:lumMod val="75000"/>
                    <a:lumOff val="25000"/>
                  </a:schemeClr>
                </a:solidFill>
              </a:rPr>
              <a:t>Session 7</a:t>
            </a:r>
            <a:r>
              <a:rPr lang="en-GB" sz="1800" b="0">
                <a:solidFill>
                  <a:schemeClr val="tx1">
                    <a:lumMod val="75000"/>
                    <a:lumOff val="25000"/>
                  </a:schemeClr>
                </a:solidFill>
              </a:rPr>
              <a:t>: Summary</a:t>
            </a:r>
            <a:endParaRPr lang="en-GB" sz="1800" b="0" dirty="0">
              <a:solidFill>
                <a:schemeClr val="tx1">
                  <a:lumMod val="75000"/>
                  <a:lumOff val="25000"/>
                </a:schemeClr>
              </a:solidFill>
            </a:endParaRPr>
          </a:p>
        </p:txBody>
      </p:sp>
      <p:sp>
        <p:nvSpPr>
          <p:cNvPr id="8" name="Text Placeholder 7"/>
          <p:cNvSpPr>
            <a:spLocks noGrp="1"/>
          </p:cNvSpPr>
          <p:nvPr>
            <p:ph type="body" sz="quarter" idx="16"/>
          </p:nvPr>
        </p:nvSpPr>
        <p:spPr>
          <a:xfrm>
            <a:off x="609600" y="1952258"/>
            <a:ext cx="3383280" cy="271081"/>
          </a:xfrm>
        </p:spPr>
        <p:txBody>
          <a:bodyPr/>
          <a:lstStyle/>
          <a:p>
            <a:r>
              <a:rPr lang="en-GB" dirty="0"/>
              <a:t>Istanbul, </a:t>
            </a:r>
            <a:r>
              <a:rPr lang="en-GB" dirty="0" err="1"/>
              <a:t>Türkiye</a:t>
            </a:r>
            <a:endParaRPr lang="en-GB" dirty="0"/>
          </a:p>
          <a:p>
            <a:r>
              <a:rPr lang="en-GB" dirty="0"/>
              <a:t>November 2022</a:t>
            </a:r>
          </a:p>
        </p:txBody>
      </p:sp>
      <p:pic>
        <p:nvPicPr>
          <p:cNvPr id="10" name="Picture 10" descr="Global Earthquake Model Foundation | Italy">
            <a:extLst>
              <a:ext uri="{FF2B5EF4-FFF2-40B4-BE49-F238E27FC236}">
                <a16:creationId xmlns:a16="http://schemas.microsoft.com/office/drawing/2014/main" id="{118C49FE-FA52-421B-9CBE-E45F5F7E9D5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191" t="11798" r="2395" b="15372"/>
          <a:stretch/>
        </p:blipFill>
        <p:spPr bwMode="auto">
          <a:xfrm>
            <a:off x="1753531" y="6319271"/>
            <a:ext cx="1302071" cy="4856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JBA Risk Management Mission Statement, Employees and Hiring | LinkedIn">
            <a:extLst>
              <a:ext uri="{FF2B5EF4-FFF2-40B4-BE49-F238E27FC236}">
                <a16:creationId xmlns:a16="http://schemas.microsoft.com/office/drawing/2014/main" id="{ACC6BE97-2724-44F2-8CD2-3714D8B9506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55" t="12007" r="5777" b="8550"/>
          <a:stretch/>
        </p:blipFill>
        <p:spPr bwMode="auto">
          <a:xfrm>
            <a:off x="3168083" y="6316612"/>
            <a:ext cx="563157" cy="5108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Overseas Development Institute (ODI) | 60 years of impact">
            <a:extLst>
              <a:ext uri="{FF2B5EF4-FFF2-40B4-BE49-F238E27FC236}">
                <a16:creationId xmlns:a16="http://schemas.microsoft.com/office/drawing/2014/main" id="{7426278A-6622-4552-90DC-09B12B899FFD}"/>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839" r="3041"/>
          <a:stretch/>
        </p:blipFill>
        <p:spPr bwMode="auto">
          <a:xfrm>
            <a:off x="3956200" y="6308368"/>
            <a:ext cx="976782" cy="527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Pengwern Associates | LinkedIn">
            <a:extLst>
              <a:ext uri="{FF2B5EF4-FFF2-40B4-BE49-F238E27FC236}">
                <a16:creationId xmlns:a16="http://schemas.microsoft.com/office/drawing/2014/main" id="{B0997752-EB41-4182-B2BC-A494D38191E0}"/>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4788" b="11781"/>
          <a:stretch/>
        </p:blipFill>
        <p:spPr bwMode="auto">
          <a:xfrm>
            <a:off x="5133479" y="6346450"/>
            <a:ext cx="696638" cy="5115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Metabiota - Crunchbase Company Profile &amp; Funding">
            <a:extLst>
              <a:ext uri="{FF2B5EF4-FFF2-40B4-BE49-F238E27FC236}">
                <a16:creationId xmlns:a16="http://schemas.microsoft.com/office/drawing/2014/main" id="{FA9C11EB-EB10-4D90-B7FD-2A2459A712F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005" t="30965" r="7294" b="37315"/>
          <a:stretch/>
        </p:blipFill>
        <p:spPr bwMode="auto">
          <a:xfrm>
            <a:off x="5921598" y="6298639"/>
            <a:ext cx="1624998" cy="5115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Asian Development Bank - Wikipedia">
            <a:extLst>
              <a:ext uri="{FF2B5EF4-FFF2-40B4-BE49-F238E27FC236}">
                <a16:creationId xmlns:a16="http://schemas.microsoft.com/office/drawing/2014/main" id="{EF1F8908-F39D-4A3D-8065-4D811B4B7E7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43887" y="1272595"/>
            <a:ext cx="1146689" cy="11466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company name&#10;&#10;Description automatically generated">
            <a:extLst>
              <a:ext uri="{FF2B5EF4-FFF2-40B4-BE49-F238E27FC236}">
                <a16:creationId xmlns:a16="http://schemas.microsoft.com/office/drawing/2014/main" id="{C3E96ABA-30D6-48A9-BAA6-B6D866AE583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87994" y="201849"/>
            <a:ext cx="1058472" cy="1058472"/>
          </a:xfrm>
          <a:prstGeom prst="rect">
            <a:avLst/>
          </a:prstGeom>
        </p:spPr>
      </p:pic>
      <p:sp>
        <p:nvSpPr>
          <p:cNvPr id="3" name="TextBox 2">
            <a:extLst>
              <a:ext uri="{FF2B5EF4-FFF2-40B4-BE49-F238E27FC236}">
                <a16:creationId xmlns:a16="http://schemas.microsoft.com/office/drawing/2014/main" id="{4992083A-21E8-4278-B0E6-A09BCCFF1A71}"/>
              </a:ext>
            </a:extLst>
          </p:cNvPr>
          <p:cNvSpPr txBox="1"/>
          <p:nvPr/>
        </p:nvSpPr>
        <p:spPr>
          <a:xfrm>
            <a:off x="531223" y="457201"/>
            <a:ext cx="6847029" cy="584775"/>
          </a:xfrm>
          <a:prstGeom prst="rect">
            <a:avLst/>
          </a:prstGeom>
          <a:noFill/>
        </p:spPr>
        <p:txBody>
          <a:bodyPr wrap="square" rtlCol="0">
            <a:spAutoFit/>
          </a:bodyPr>
          <a:lstStyle/>
          <a:p>
            <a:r>
              <a:rPr lang="en-GB" sz="1600" b="1" dirty="0">
                <a:latin typeface="Calibri" panose="020F0502020204030204" pitchFamily="34" charset="0"/>
                <a:ea typeface="Times New Roman" panose="02020603050405020304" pitchFamily="18" charset="0"/>
              </a:rPr>
              <a:t>Central Asia Regional Economic Cooperation Program </a:t>
            </a:r>
            <a:r>
              <a:rPr lang="en-US" sz="1600" b="1" dirty="0">
                <a:latin typeface="Calibri" panose="020F0502020204030204" pitchFamily="34" charset="0"/>
                <a:ea typeface="Times New Roman" panose="02020603050405020304" pitchFamily="18" charset="0"/>
              </a:rPr>
              <a:t>Disaster Risk Engagement Meeting</a:t>
            </a:r>
            <a:endParaRPr lang="en-GB" sz="1600" b="1" dirty="0">
              <a:solidFill>
                <a:srgbClr val="FF0000"/>
              </a:solidFill>
            </a:endParaRPr>
          </a:p>
        </p:txBody>
      </p:sp>
    </p:spTree>
    <p:custDataLst>
      <p:tags r:id="rId1"/>
    </p:custDataLst>
    <p:extLst>
      <p:ext uri="{BB962C8B-B14F-4D97-AF65-F5344CB8AC3E}">
        <p14:creationId xmlns:p14="http://schemas.microsoft.com/office/powerpoint/2010/main" val="1707501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CD1594-B1D1-4522-9915-94E3CCF5D917}"/>
              </a:ext>
            </a:extLst>
          </p:cNvPr>
          <p:cNvSpPr>
            <a:spLocks noGrp="1"/>
          </p:cNvSpPr>
          <p:nvPr>
            <p:ph type="title"/>
          </p:nvPr>
        </p:nvSpPr>
        <p:spPr/>
        <p:txBody>
          <a:bodyPr/>
          <a:lstStyle/>
          <a:p>
            <a:r>
              <a:rPr lang="en-GB" dirty="0">
                <a:solidFill>
                  <a:schemeClr val="tx1"/>
                </a:solidFill>
              </a:rPr>
              <a:t>Options for CAREC’s Regional Disaster Risk Financing Facility</a:t>
            </a:r>
            <a:endParaRPr lang="en-US" dirty="0">
              <a:solidFill>
                <a:schemeClr val="tx1"/>
              </a:solidFill>
            </a:endParaRPr>
          </a:p>
        </p:txBody>
      </p:sp>
      <p:sp>
        <p:nvSpPr>
          <p:cNvPr id="5" name="Slide Number Placeholder 4">
            <a:extLst>
              <a:ext uri="{FF2B5EF4-FFF2-40B4-BE49-F238E27FC236}">
                <a16:creationId xmlns:a16="http://schemas.microsoft.com/office/drawing/2014/main" id="{2B7BFA93-BAB1-46AC-B751-67BD67DD4919}"/>
              </a:ext>
            </a:extLst>
          </p:cNvPr>
          <p:cNvSpPr>
            <a:spLocks noGrp="1"/>
          </p:cNvSpPr>
          <p:nvPr>
            <p:ph type="sldNum" sz="quarter" idx="4"/>
          </p:nvPr>
        </p:nvSpPr>
        <p:spPr/>
        <p:txBody>
          <a:bodyPr/>
          <a:lstStyle/>
          <a:p>
            <a:fld id="{2083E393-C0BF-4ED8-8545-7E4C90AFF831}" type="slidenum">
              <a:rPr lang="en-US" smtClean="0"/>
              <a:pPr/>
              <a:t>2</a:t>
            </a:fld>
            <a:endParaRPr lang="en-US"/>
          </a:p>
        </p:txBody>
      </p:sp>
    </p:spTree>
    <p:extLst>
      <p:ext uri="{BB962C8B-B14F-4D97-AF65-F5344CB8AC3E}">
        <p14:creationId xmlns:p14="http://schemas.microsoft.com/office/powerpoint/2010/main" val="2205957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ACDFA-448B-4FAE-8635-6B81F0336313}"/>
              </a:ext>
            </a:extLst>
          </p:cNvPr>
          <p:cNvSpPr>
            <a:spLocks noGrp="1"/>
          </p:cNvSpPr>
          <p:nvPr>
            <p:ph type="title"/>
          </p:nvPr>
        </p:nvSpPr>
        <p:spPr/>
        <p:txBody>
          <a:bodyPr/>
          <a:lstStyle/>
          <a:p>
            <a:r>
              <a:rPr lang="en-GB" dirty="0"/>
              <a:t>Main Stages of Facility Development</a:t>
            </a:r>
            <a:endParaRPr lang="en-US" dirty="0"/>
          </a:p>
        </p:txBody>
      </p:sp>
      <p:sp>
        <p:nvSpPr>
          <p:cNvPr id="3" name="Text Placeholder 2">
            <a:extLst>
              <a:ext uri="{FF2B5EF4-FFF2-40B4-BE49-F238E27FC236}">
                <a16:creationId xmlns:a16="http://schemas.microsoft.com/office/drawing/2014/main" id="{836346B5-B197-4BB9-B335-8164E4B87640}"/>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1CFD28FE-1D7E-412E-BA1F-250E60E96EE4}"/>
              </a:ext>
            </a:extLst>
          </p:cNvPr>
          <p:cNvSpPr>
            <a:spLocks noGrp="1"/>
          </p:cNvSpPr>
          <p:nvPr>
            <p:ph type="sldNum" sz="quarter" idx="4"/>
          </p:nvPr>
        </p:nvSpPr>
        <p:spPr/>
        <p:txBody>
          <a:bodyPr/>
          <a:lstStyle/>
          <a:p>
            <a:fld id="{2083E393-C0BF-4ED8-8545-7E4C90AFF831}" type="slidenum">
              <a:rPr lang="en-US" smtClean="0"/>
              <a:pPr/>
              <a:t>3</a:t>
            </a:fld>
            <a:endParaRPr lang="en-US"/>
          </a:p>
        </p:txBody>
      </p:sp>
      <p:graphicFrame>
        <p:nvGraphicFramePr>
          <p:cNvPr id="6" name="Table 6">
            <a:extLst>
              <a:ext uri="{FF2B5EF4-FFF2-40B4-BE49-F238E27FC236}">
                <a16:creationId xmlns:a16="http://schemas.microsoft.com/office/drawing/2014/main" id="{16D060E1-E4D6-4AE6-9F66-7A53CA50DA58}"/>
              </a:ext>
            </a:extLst>
          </p:cNvPr>
          <p:cNvGraphicFramePr>
            <a:graphicFrameLocks noGrp="1"/>
          </p:cNvGraphicFramePr>
          <p:nvPr>
            <p:extLst>
              <p:ext uri="{D42A27DB-BD31-4B8C-83A1-F6EECF244321}">
                <p14:modId xmlns:p14="http://schemas.microsoft.com/office/powerpoint/2010/main" val="1983029402"/>
              </p:ext>
            </p:extLst>
          </p:nvPr>
        </p:nvGraphicFramePr>
        <p:xfrm>
          <a:off x="609600" y="1286539"/>
          <a:ext cx="10972800" cy="4801999"/>
        </p:xfrm>
        <a:graphic>
          <a:graphicData uri="http://schemas.openxmlformats.org/drawingml/2006/table">
            <a:tbl>
              <a:tblPr firstRow="1" bandRow="1">
                <a:tableStyleId>{5C22544A-7EE6-4342-B048-85BDC9FD1C3A}</a:tableStyleId>
              </a:tblPr>
              <a:tblGrid>
                <a:gridCol w="2561288">
                  <a:extLst>
                    <a:ext uri="{9D8B030D-6E8A-4147-A177-3AD203B41FA5}">
                      <a16:colId xmlns:a16="http://schemas.microsoft.com/office/drawing/2014/main" val="2453106791"/>
                    </a:ext>
                  </a:extLst>
                </a:gridCol>
                <a:gridCol w="277706">
                  <a:extLst>
                    <a:ext uri="{9D8B030D-6E8A-4147-A177-3AD203B41FA5}">
                      <a16:colId xmlns:a16="http://schemas.microsoft.com/office/drawing/2014/main" val="823920443"/>
                    </a:ext>
                  </a:extLst>
                </a:gridCol>
                <a:gridCol w="8133806">
                  <a:extLst>
                    <a:ext uri="{9D8B030D-6E8A-4147-A177-3AD203B41FA5}">
                      <a16:colId xmlns:a16="http://schemas.microsoft.com/office/drawing/2014/main" val="3809007008"/>
                    </a:ext>
                  </a:extLst>
                </a:gridCol>
              </a:tblGrid>
              <a:tr h="2016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tx1"/>
                          </a:solidFill>
                        </a:rPr>
                        <a:t>Stage 1: Facility Creation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D0CF"/>
                    </a:solidFill>
                  </a:tcPr>
                </a:tc>
                <a:tc>
                  <a:txBody>
                    <a:bodyPr/>
                    <a:lstStyle/>
                    <a:p>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0" dirty="0">
                          <a:solidFill>
                            <a:schemeClr val="tx1"/>
                          </a:solidFill>
                        </a:rPr>
                        <a:t>Decision points needed to create the facility's legal entity are:</a:t>
                      </a:r>
                    </a:p>
                    <a:p>
                      <a:pPr marL="285750" lvl="0" indent="-285750">
                        <a:buClr>
                          <a:schemeClr val="accent4"/>
                        </a:buClr>
                        <a:buSzPct val="125000"/>
                        <a:buFont typeface="Wingdings" panose="05000000000000000000" pitchFamily="2" charset="2"/>
                        <a:buChar char="§"/>
                      </a:pPr>
                      <a:r>
                        <a:rPr lang="en-GB" sz="1800" b="0" dirty="0">
                          <a:solidFill>
                            <a:schemeClr val="tx1"/>
                          </a:solidFill>
                        </a:rPr>
                        <a:t>Country of domicile or recognition;</a:t>
                      </a:r>
                      <a:endParaRPr lang="en-GB" sz="1800" dirty="0">
                        <a:solidFill>
                          <a:schemeClr val="tx1"/>
                        </a:solidFill>
                      </a:endParaRPr>
                    </a:p>
                    <a:p>
                      <a:pPr marL="285750" lvl="0" indent="-285750">
                        <a:buClr>
                          <a:schemeClr val="accent4"/>
                        </a:buClr>
                        <a:buSzPct val="125000"/>
                        <a:buFont typeface="Wingdings" panose="05000000000000000000" pitchFamily="2" charset="2"/>
                        <a:buChar char="§"/>
                      </a:pPr>
                      <a:r>
                        <a:rPr lang="en-GB" sz="1800" b="0" dirty="0">
                          <a:solidFill>
                            <a:schemeClr val="tx1"/>
                          </a:solidFill>
                        </a:rPr>
                        <a:t>Operational entity or legal nature, including its ownership structure;</a:t>
                      </a:r>
                      <a:endParaRPr lang="en-GB" sz="1800" dirty="0">
                        <a:solidFill>
                          <a:schemeClr val="tx1"/>
                        </a:solidFill>
                      </a:endParaRPr>
                    </a:p>
                    <a:p>
                      <a:pPr marL="285750" lvl="0" indent="-285750">
                        <a:buClr>
                          <a:schemeClr val="accent4"/>
                        </a:buClr>
                        <a:buSzPct val="125000"/>
                        <a:buFont typeface="Wingdings" panose="05000000000000000000" pitchFamily="2" charset="2"/>
                        <a:buChar char="§"/>
                      </a:pPr>
                      <a:r>
                        <a:rPr lang="en-GB" sz="1800" b="0" dirty="0">
                          <a:solidFill>
                            <a:schemeClr val="tx1"/>
                          </a:solidFill>
                        </a:rPr>
                        <a:t>Sources of  initial capitalization;</a:t>
                      </a:r>
                      <a:endParaRPr lang="en-GB" sz="1800" dirty="0">
                        <a:solidFill>
                          <a:schemeClr val="tx1"/>
                        </a:solidFill>
                      </a:endParaRPr>
                    </a:p>
                    <a:p>
                      <a:pPr marL="285750" lvl="0" indent="-285750">
                        <a:buClr>
                          <a:schemeClr val="accent4"/>
                        </a:buClr>
                        <a:buSzPct val="125000"/>
                        <a:buFont typeface="Wingdings" panose="05000000000000000000" pitchFamily="2" charset="2"/>
                        <a:buChar char="§"/>
                      </a:pPr>
                      <a:r>
                        <a:rPr lang="en-GB" sz="1800" b="0" dirty="0">
                          <a:solidFill>
                            <a:schemeClr val="tx1"/>
                          </a:solidFill>
                        </a:rPr>
                        <a:t>Corporate governance structure;</a:t>
                      </a:r>
                      <a:endParaRPr lang="en-GB" sz="1800" dirty="0">
                        <a:solidFill>
                          <a:schemeClr val="tx1"/>
                        </a:solidFill>
                      </a:endParaRPr>
                    </a:p>
                    <a:p>
                      <a:pPr marL="285750" lvl="0" indent="-285750">
                        <a:buClr>
                          <a:schemeClr val="accent4"/>
                        </a:buClr>
                        <a:buSzPct val="125000"/>
                        <a:buFont typeface="Wingdings" panose="05000000000000000000" pitchFamily="2" charset="2"/>
                        <a:buChar char="§"/>
                      </a:pPr>
                      <a:r>
                        <a:rPr lang="en-GB" sz="1800" b="0" dirty="0">
                          <a:solidFill>
                            <a:schemeClr val="tx1"/>
                          </a:solidFill>
                        </a:rPr>
                        <a:t>Key advisors; and,</a:t>
                      </a:r>
                      <a:endParaRPr lang="en-GB" sz="1800" dirty="0">
                        <a:solidFill>
                          <a:schemeClr val="tx1"/>
                        </a:solidFill>
                      </a:endParaRPr>
                    </a:p>
                    <a:p>
                      <a:pPr marL="285750" lvl="0" indent="-285750">
                        <a:buClr>
                          <a:schemeClr val="accent4"/>
                        </a:buClr>
                        <a:buSzPct val="125000"/>
                        <a:buFont typeface="Wingdings" panose="05000000000000000000" pitchFamily="2" charset="2"/>
                        <a:buChar char="§"/>
                      </a:pPr>
                      <a:r>
                        <a:rPr lang="en-GB" sz="1800" b="0" dirty="0">
                          <a:solidFill>
                            <a:schemeClr val="tx1"/>
                          </a:solidFill>
                        </a:rPr>
                        <a:t>Initial product offering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1198139"/>
                  </a:ext>
                </a:extLst>
              </a:tr>
              <a:tr h="342160">
                <a:tc>
                  <a:txBody>
                    <a:bodyPr/>
                    <a:lstStyle/>
                    <a:p>
                      <a:pPr algn="ctr"/>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8594876"/>
                  </a:ext>
                </a:extLst>
              </a:tr>
              <a:tr h="2443747">
                <a:tc>
                  <a:txBody>
                    <a:bodyPr/>
                    <a:lstStyle/>
                    <a:p>
                      <a:pPr lvl="0" algn="ctr">
                        <a:buClr>
                          <a:schemeClr val="accent5"/>
                        </a:buClr>
                        <a:buSzPct val="125000"/>
                      </a:pPr>
                      <a:r>
                        <a:rPr lang="en-GB" sz="2400" b="1" dirty="0">
                          <a:solidFill>
                            <a:schemeClr val="tx1"/>
                          </a:solidFill>
                        </a:rPr>
                        <a:t>Stage 2: Facility Operations </a:t>
                      </a:r>
                    </a:p>
                    <a:p>
                      <a:pPr algn="ctr"/>
                      <a:endParaRPr lang="en-US"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E6DC"/>
                    </a:solidFill>
                  </a:tcPr>
                </a:tc>
                <a:tc>
                  <a:txBody>
                    <a:bodyPr/>
                    <a:lstStyle/>
                    <a:p>
                      <a:endParaRPr lang="en-US" sz="1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buClr>
                          <a:schemeClr val="accent5"/>
                        </a:buClr>
                        <a:buSzPct val="125000"/>
                      </a:pPr>
                      <a:r>
                        <a:rPr lang="en-GB" sz="1800" b="0" dirty="0">
                          <a:solidFill>
                            <a:schemeClr val="tx1"/>
                          </a:solidFill>
                        </a:rPr>
                        <a:t>Decision points needed to fulfil the facility's functions in a viable, efficient, effective, and financially sustainable manner are:</a:t>
                      </a:r>
                    </a:p>
                    <a:p>
                      <a:pPr marL="285750" lvl="0" indent="-285750">
                        <a:buClr>
                          <a:schemeClr val="accent5"/>
                        </a:buClr>
                        <a:buSzPct val="125000"/>
                        <a:buFont typeface="Wingdings" panose="05000000000000000000" pitchFamily="2" charset="2"/>
                        <a:buChar char="§"/>
                      </a:pPr>
                      <a:r>
                        <a:rPr lang="en-GB" sz="1800" b="0" dirty="0">
                          <a:solidFill>
                            <a:schemeClr val="tx1"/>
                          </a:solidFill>
                        </a:rPr>
                        <a:t>Operational structure;</a:t>
                      </a:r>
                    </a:p>
                    <a:p>
                      <a:pPr marL="285750" lvl="0" indent="-285750">
                        <a:buClr>
                          <a:schemeClr val="accent5"/>
                        </a:buClr>
                        <a:buSzPct val="125000"/>
                        <a:buFont typeface="Wingdings" panose="05000000000000000000" pitchFamily="2" charset="2"/>
                        <a:buChar char="§"/>
                      </a:pPr>
                      <a:r>
                        <a:rPr lang="en-GB" sz="1800" b="0" dirty="0">
                          <a:solidFill>
                            <a:schemeClr val="tx1"/>
                          </a:solidFill>
                        </a:rPr>
                        <a:t>Alternative sources of capital required for longer-term financial sustainability;</a:t>
                      </a:r>
                    </a:p>
                    <a:p>
                      <a:pPr marL="285750" lvl="0" indent="-285750">
                        <a:buClr>
                          <a:schemeClr val="accent5"/>
                        </a:buClr>
                        <a:buSzPct val="125000"/>
                        <a:buFont typeface="Wingdings" panose="05000000000000000000" pitchFamily="2" charset="2"/>
                        <a:buChar char="§"/>
                      </a:pPr>
                      <a:r>
                        <a:rPr lang="en-GB" sz="1800" b="0" dirty="0">
                          <a:solidFill>
                            <a:schemeClr val="tx1"/>
                          </a:solidFill>
                        </a:rPr>
                        <a:t>Evolution of its products; and,</a:t>
                      </a:r>
                    </a:p>
                    <a:p>
                      <a:pPr marL="285750" lvl="0" indent="-285750">
                        <a:buClr>
                          <a:schemeClr val="accent5"/>
                        </a:buClr>
                        <a:buSzPct val="125000"/>
                        <a:buFont typeface="Wingdings" panose="05000000000000000000" pitchFamily="2" charset="2"/>
                        <a:buChar char="§"/>
                      </a:pPr>
                      <a:r>
                        <a:rPr lang="en-GB" sz="1800" b="0" dirty="0">
                          <a:solidFill>
                            <a:schemeClr val="tx1"/>
                          </a:solidFill>
                        </a:rPr>
                        <a:t>Country engagement program, which includes providing capacity-building for country stakeholders to build support from countries.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2088818"/>
                  </a:ext>
                </a:extLst>
              </a:tr>
            </a:tbl>
          </a:graphicData>
        </a:graphic>
      </p:graphicFrame>
    </p:spTree>
    <p:extLst>
      <p:ext uri="{BB962C8B-B14F-4D97-AF65-F5344CB8AC3E}">
        <p14:creationId xmlns:p14="http://schemas.microsoft.com/office/powerpoint/2010/main" val="361029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2A665-A204-4A3F-8181-3B3185C75727}"/>
              </a:ext>
            </a:extLst>
          </p:cNvPr>
          <p:cNvSpPr>
            <a:spLocks noGrp="1"/>
          </p:cNvSpPr>
          <p:nvPr>
            <p:ph type="title"/>
          </p:nvPr>
        </p:nvSpPr>
        <p:spPr/>
        <p:txBody>
          <a:bodyPr/>
          <a:lstStyle/>
          <a:p>
            <a:r>
              <a:rPr lang="en-GB" dirty="0"/>
              <a:t>Functions of a CAREC Disaster Risk Facility</a:t>
            </a:r>
          </a:p>
        </p:txBody>
      </p:sp>
      <p:sp>
        <p:nvSpPr>
          <p:cNvPr id="3" name="Text Placeholder 2">
            <a:extLst>
              <a:ext uri="{FF2B5EF4-FFF2-40B4-BE49-F238E27FC236}">
                <a16:creationId xmlns:a16="http://schemas.microsoft.com/office/drawing/2014/main" id="{87EF7D77-2306-49AF-9A0A-21B4D06BDD24}"/>
              </a:ext>
            </a:extLst>
          </p:cNvPr>
          <p:cNvSpPr>
            <a:spLocks noGrp="1"/>
          </p:cNvSpPr>
          <p:nvPr>
            <p:ph type="body" sz="quarter" idx="13"/>
          </p:nvPr>
        </p:nvSpPr>
        <p:spPr/>
        <p:txBody>
          <a:bodyPr/>
          <a:lstStyle/>
          <a:p>
            <a:endParaRPr lang="en-GB"/>
          </a:p>
        </p:txBody>
      </p:sp>
      <p:sp>
        <p:nvSpPr>
          <p:cNvPr id="4" name="Content Placeholder 3">
            <a:extLst>
              <a:ext uri="{FF2B5EF4-FFF2-40B4-BE49-F238E27FC236}">
                <a16:creationId xmlns:a16="http://schemas.microsoft.com/office/drawing/2014/main" id="{C83E9037-5E76-4027-8BCA-7C129C9BCB45}"/>
              </a:ext>
            </a:extLst>
          </p:cNvPr>
          <p:cNvSpPr>
            <a:spLocks noGrp="1"/>
          </p:cNvSpPr>
          <p:nvPr>
            <p:ph idx="1"/>
          </p:nvPr>
        </p:nvSpPr>
        <p:spPr>
          <a:xfrm>
            <a:off x="609600" y="1403498"/>
            <a:ext cx="9598550" cy="475939"/>
          </a:xfrm>
        </p:spPr>
        <p:txBody>
          <a:bodyPr/>
          <a:lstStyle/>
          <a:p>
            <a:r>
              <a:rPr lang="en-GB" sz="2000" b="0" dirty="0"/>
              <a:t>A CAREC facility can serve several functions:</a:t>
            </a:r>
          </a:p>
          <a:p>
            <a:endParaRPr lang="en-GB" sz="1600" b="0" dirty="0"/>
          </a:p>
        </p:txBody>
      </p:sp>
      <p:sp>
        <p:nvSpPr>
          <p:cNvPr id="5" name="Slide Number Placeholder 4">
            <a:extLst>
              <a:ext uri="{FF2B5EF4-FFF2-40B4-BE49-F238E27FC236}">
                <a16:creationId xmlns:a16="http://schemas.microsoft.com/office/drawing/2014/main" id="{C1EFD7D7-A190-43B7-A38F-57462A22986B}"/>
              </a:ext>
            </a:extLst>
          </p:cNvPr>
          <p:cNvSpPr>
            <a:spLocks noGrp="1"/>
          </p:cNvSpPr>
          <p:nvPr>
            <p:ph type="sldNum" sz="quarter" idx="4"/>
          </p:nvPr>
        </p:nvSpPr>
        <p:spPr/>
        <p:txBody>
          <a:bodyPr/>
          <a:lstStyle/>
          <a:p>
            <a:fld id="{2083E393-C0BF-4ED8-8545-7E4C90AFF831}" type="slidenum">
              <a:rPr lang="en-US" smtClean="0"/>
              <a:pPr/>
              <a:t>4</a:t>
            </a:fld>
            <a:endParaRPr lang="en-US"/>
          </a:p>
        </p:txBody>
      </p:sp>
      <p:grpSp>
        <p:nvGrpSpPr>
          <p:cNvPr id="16" name="Group 15">
            <a:extLst>
              <a:ext uri="{FF2B5EF4-FFF2-40B4-BE49-F238E27FC236}">
                <a16:creationId xmlns:a16="http://schemas.microsoft.com/office/drawing/2014/main" id="{2469C3B3-2ECA-4C26-83D8-AA31B096BAEF}"/>
              </a:ext>
            </a:extLst>
          </p:cNvPr>
          <p:cNvGrpSpPr/>
          <p:nvPr/>
        </p:nvGrpSpPr>
        <p:grpSpPr>
          <a:xfrm>
            <a:off x="609600" y="1932885"/>
            <a:ext cx="10809767" cy="3521617"/>
            <a:chOff x="454550" y="2220253"/>
            <a:chExt cx="6062134" cy="2132960"/>
          </a:xfrm>
        </p:grpSpPr>
        <p:sp>
          <p:nvSpPr>
            <p:cNvPr id="6" name="Rectangle 5">
              <a:extLst>
                <a:ext uri="{FF2B5EF4-FFF2-40B4-BE49-F238E27FC236}">
                  <a16:creationId xmlns:a16="http://schemas.microsoft.com/office/drawing/2014/main" id="{578C0953-720E-4CA9-8C00-129E6B9253D6}"/>
                </a:ext>
              </a:extLst>
            </p:cNvPr>
            <p:cNvSpPr/>
            <p:nvPr/>
          </p:nvSpPr>
          <p:spPr>
            <a:xfrm>
              <a:off x="4618614" y="2220254"/>
              <a:ext cx="1898070" cy="87283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ea typeface="Calibri" panose="020F0502020204030204" pitchFamily="34" charset="0"/>
                </a:rPr>
                <a:t>Retains </a:t>
              </a:r>
              <a:r>
                <a:rPr lang="en-US" sz="2000" b="1">
                  <a:latin typeface="Arial" panose="020B0604020202020204" pitchFamily="34" charset="0"/>
                  <a:ea typeface="Calibri" panose="020F0502020204030204" pitchFamily="34" charset="0"/>
                </a:rPr>
                <a:t>risk </a:t>
              </a:r>
            </a:p>
            <a:p>
              <a:pPr algn="ctr"/>
              <a:r>
                <a:rPr lang="en-US" sz="2000" b="1">
                  <a:latin typeface="Arial" panose="020B0604020202020204" pitchFamily="34" charset="0"/>
                  <a:ea typeface="Calibri" panose="020F0502020204030204" pitchFamily="34" charset="0"/>
                </a:rPr>
                <a:t>(risk pooling)</a:t>
              </a:r>
              <a:endParaRPr lang="en-GB" sz="2000" dirty="0"/>
            </a:p>
          </p:txBody>
        </p:sp>
        <p:sp>
          <p:nvSpPr>
            <p:cNvPr id="7" name="Rectangle 6">
              <a:extLst>
                <a:ext uri="{FF2B5EF4-FFF2-40B4-BE49-F238E27FC236}">
                  <a16:creationId xmlns:a16="http://schemas.microsoft.com/office/drawing/2014/main" id="{43EDD1E3-1819-4CCA-BA00-28CD209F90BA}"/>
                </a:ext>
              </a:extLst>
            </p:cNvPr>
            <p:cNvSpPr/>
            <p:nvPr/>
          </p:nvSpPr>
          <p:spPr>
            <a:xfrm>
              <a:off x="2536582" y="2223396"/>
              <a:ext cx="1898070" cy="87283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ea typeface="Calibri" panose="020F0502020204030204" pitchFamily="34" charset="0"/>
                </a:rPr>
                <a:t>Arranges risk transfer</a:t>
              </a:r>
              <a:endParaRPr lang="en-GB" sz="2000" dirty="0"/>
            </a:p>
          </p:txBody>
        </p:sp>
        <p:sp>
          <p:nvSpPr>
            <p:cNvPr id="9" name="Rectangle 8">
              <a:extLst>
                <a:ext uri="{FF2B5EF4-FFF2-40B4-BE49-F238E27FC236}">
                  <a16:creationId xmlns:a16="http://schemas.microsoft.com/office/drawing/2014/main" id="{8903BDF0-5544-4232-B1AB-E0DB6DA04F05}"/>
                </a:ext>
              </a:extLst>
            </p:cNvPr>
            <p:cNvSpPr/>
            <p:nvPr/>
          </p:nvSpPr>
          <p:spPr>
            <a:xfrm>
              <a:off x="454550" y="2220253"/>
              <a:ext cx="1898070" cy="87283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Collaboration</a:t>
              </a:r>
            </a:p>
          </p:txBody>
        </p:sp>
        <p:sp>
          <p:nvSpPr>
            <p:cNvPr id="10" name="Rectangle 9">
              <a:extLst>
                <a:ext uri="{FF2B5EF4-FFF2-40B4-BE49-F238E27FC236}">
                  <a16:creationId xmlns:a16="http://schemas.microsoft.com/office/drawing/2014/main" id="{08B92D94-6132-4911-B4EC-2AFDB658C075}"/>
                </a:ext>
              </a:extLst>
            </p:cNvPr>
            <p:cNvSpPr/>
            <p:nvPr/>
          </p:nvSpPr>
          <p:spPr>
            <a:xfrm>
              <a:off x="4618614" y="3096234"/>
              <a:ext cx="1898070" cy="1253837"/>
            </a:xfrm>
            <a:prstGeom prst="rect">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latin typeface="Arial" panose="020B0604020202020204" pitchFamily="34" charset="0"/>
                  <a:ea typeface="Calibri" panose="020F0502020204030204" pitchFamily="34" charset="0"/>
                </a:rPr>
                <a:t>A licensed and regulated insurance company to which countries transfer risks in exchange for premiums</a:t>
              </a:r>
              <a:endParaRPr lang="en-GB" dirty="0"/>
            </a:p>
          </p:txBody>
        </p:sp>
        <p:sp>
          <p:nvSpPr>
            <p:cNvPr id="11" name="Rectangle 10">
              <a:extLst>
                <a:ext uri="{FF2B5EF4-FFF2-40B4-BE49-F238E27FC236}">
                  <a16:creationId xmlns:a16="http://schemas.microsoft.com/office/drawing/2014/main" id="{55A046EA-C2A6-434D-805F-F0A34CD58509}"/>
                </a:ext>
              </a:extLst>
            </p:cNvPr>
            <p:cNvSpPr/>
            <p:nvPr/>
          </p:nvSpPr>
          <p:spPr>
            <a:xfrm>
              <a:off x="2536582" y="3106576"/>
              <a:ext cx="1898070" cy="1246637"/>
            </a:xfrm>
            <a:prstGeom prst="rect">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latin typeface="Arial" panose="020B0604020202020204" pitchFamily="34" charset="0"/>
                  <a:ea typeface="Calibri" panose="020F0502020204030204" pitchFamily="34" charset="0"/>
                </a:rPr>
                <a:t>Facilitates risk coverage for participating countries, including insurance and ILS</a:t>
              </a:r>
              <a:endParaRPr lang="en-GB" dirty="0"/>
            </a:p>
          </p:txBody>
        </p:sp>
        <p:sp>
          <p:nvSpPr>
            <p:cNvPr id="13" name="Rectangle 12">
              <a:extLst>
                <a:ext uri="{FF2B5EF4-FFF2-40B4-BE49-F238E27FC236}">
                  <a16:creationId xmlns:a16="http://schemas.microsoft.com/office/drawing/2014/main" id="{45FEA382-08BE-43C2-8A33-28AFBC9152B8}"/>
                </a:ext>
              </a:extLst>
            </p:cNvPr>
            <p:cNvSpPr/>
            <p:nvPr/>
          </p:nvSpPr>
          <p:spPr>
            <a:xfrm>
              <a:off x="454550" y="3096233"/>
              <a:ext cx="1898070" cy="1253838"/>
            </a:xfrm>
            <a:prstGeom prst="rect">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latin typeface="Arial" panose="020B0604020202020204" pitchFamily="34" charset="0"/>
                  <a:ea typeface="Calibri" panose="020F0502020204030204" pitchFamily="34" charset="0"/>
                </a:rPr>
                <a:t>Sharing of best practice, of data, and of regional management to disaster risk management</a:t>
              </a:r>
              <a:endParaRPr lang="en-GB" dirty="0"/>
            </a:p>
          </p:txBody>
        </p:sp>
      </p:grpSp>
      <p:sp>
        <p:nvSpPr>
          <p:cNvPr id="15" name="Arrow: Right 14">
            <a:extLst>
              <a:ext uri="{FF2B5EF4-FFF2-40B4-BE49-F238E27FC236}">
                <a16:creationId xmlns:a16="http://schemas.microsoft.com/office/drawing/2014/main" id="{172188D3-CD65-42A3-83A1-A173569EFAC8}"/>
              </a:ext>
            </a:extLst>
          </p:cNvPr>
          <p:cNvSpPr/>
          <p:nvPr/>
        </p:nvSpPr>
        <p:spPr>
          <a:xfrm>
            <a:off x="2190766" y="5387404"/>
            <a:ext cx="7289800" cy="87283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Level of Complexity and Involvement</a:t>
            </a:r>
          </a:p>
        </p:txBody>
      </p:sp>
    </p:spTree>
    <p:extLst>
      <p:ext uri="{BB962C8B-B14F-4D97-AF65-F5344CB8AC3E}">
        <p14:creationId xmlns:p14="http://schemas.microsoft.com/office/powerpoint/2010/main" val="3083680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CD1594-B1D1-4522-9915-94E3CCF5D917}"/>
              </a:ext>
            </a:extLst>
          </p:cNvPr>
          <p:cNvSpPr>
            <a:spLocks noGrp="1"/>
          </p:cNvSpPr>
          <p:nvPr>
            <p:ph type="title"/>
          </p:nvPr>
        </p:nvSpPr>
        <p:spPr/>
        <p:txBody>
          <a:bodyPr/>
          <a:lstStyle/>
          <a:p>
            <a:r>
              <a:rPr lang="en-GB" dirty="0">
                <a:solidFill>
                  <a:schemeClr val="tx1"/>
                </a:solidFill>
              </a:rPr>
              <a:t>Q&amp;A and Discussion</a:t>
            </a:r>
            <a:endParaRPr lang="en-US" dirty="0">
              <a:solidFill>
                <a:schemeClr val="tx1"/>
              </a:solidFill>
            </a:endParaRPr>
          </a:p>
        </p:txBody>
      </p:sp>
      <p:sp>
        <p:nvSpPr>
          <p:cNvPr id="5" name="Slide Number Placeholder 4">
            <a:extLst>
              <a:ext uri="{FF2B5EF4-FFF2-40B4-BE49-F238E27FC236}">
                <a16:creationId xmlns:a16="http://schemas.microsoft.com/office/drawing/2014/main" id="{2B7BFA93-BAB1-46AC-B751-67BD67DD4919}"/>
              </a:ext>
            </a:extLst>
          </p:cNvPr>
          <p:cNvSpPr>
            <a:spLocks noGrp="1"/>
          </p:cNvSpPr>
          <p:nvPr>
            <p:ph type="sldNum" sz="quarter" idx="4"/>
          </p:nvPr>
        </p:nvSpPr>
        <p:spPr/>
        <p:txBody>
          <a:bodyPr/>
          <a:lstStyle/>
          <a:p>
            <a:fld id="{2083E393-C0BF-4ED8-8545-7E4C90AFF831}" type="slidenum">
              <a:rPr lang="en-US" smtClean="0"/>
              <a:pPr/>
              <a:t>5</a:t>
            </a:fld>
            <a:endParaRPr lang="en-US"/>
          </a:p>
        </p:txBody>
      </p:sp>
    </p:spTree>
    <p:extLst>
      <p:ext uri="{BB962C8B-B14F-4D97-AF65-F5344CB8AC3E}">
        <p14:creationId xmlns:p14="http://schemas.microsoft.com/office/powerpoint/2010/main" val="1138838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FBB5F-DFCA-4215-9957-67507AC9AE79}"/>
              </a:ext>
            </a:extLst>
          </p:cNvPr>
          <p:cNvSpPr>
            <a:spLocks noGrp="1"/>
          </p:cNvSpPr>
          <p:nvPr>
            <p:ph type="title"/>
          </p:nvPr>
        </p:nvSpPr>
        <p:spPr/>
        <p:txBody>
          <a:bodyPr/>
          <a:lstStyle/>
          <a:p>
            <a:r>
              <a:rPr lang="en-GB" dirty="0"/>
              <a:t>Disclaimer</a:t>
            </a:r>
            <a:endParaRPr lang="en-US" dirty="0"/>
          </a:p>
        </p:txBody>
      </p:sp>
      <p:sp>
        <p:nvSpPr>
          <p:cNvPr id="3" name="Text Placeholder 2">
            <a:extLst>
              <a:ext uri="{FF2B5EF4-FFF2-40B4-BE49-F238E27FC236}">
                <a16:creationId xmlns:a16="http://schemas.microsoft.com/office/drawing/2014/main" id="{71A71079-761B-442D-9158-15F1A3E87005}"/>
              </a:ext>
            </a:extLst>
          </p:cNvPr>
          <p:cNvSpPr>
            <a:spLocks noGrp="1"/>
          </p:cNvSpPr>
          <p:nvPr>
            <p:ph type="body" sz="quarter" idx="13"/>
          </p:nvPr>
        </p:nvSpPr>
        <p:spPr/>
        <p:txBody>
          <a:bodyPr/>
          <a:lstStyle/>
          <a:p>
            <a:endParaRPr lang="en-US"/>
          </a:p>
        </p:txBody>
      </p:sp>
      <p:sp>
        <p:nvSpPr>
          <p:cNvPr id="4" name="Content Placeholder 3">
            <a:extLst>
              <a:ext uri="{FF2B5EF4-FFF2-40B4-BE49-F238E27FC236}">
                <a16:creationId xmlns:a16="http://schemas.microsoft.com/office/drawing/2014/main" id="{2C104A84-5ED9-4E9E-ACD3-B18B92FD3B46}"/>
              </a:ext>
            </a:extLst>
          </p:cNvPr>
          <p:cNvSpPr>
            <a:spLocks noGrp="1"/>
          </p:cNvSpPr>
          <p:nvPr>
            <p:ph idx="1"/>
          </p:nvPr>
        </p:nvSpPr>
        <p:spPr>
          <a:xfrm>
            <a:off x="609600" y="1249660"/>
            <a:ext cx="10972800" cy="4663460"/>
          </a:xfrm>
        </p:spPr>
        <p:txBody>
          <a:bodyPr/>
          <a:lstStyle/>
          <a:p>
            <a:pPr>
              <a:spcAft>
                <a:spcPts val="600"/>
              </a:spcAft>
            </a:pPr>
            <a:r>
              <a:rPr lang="en-GB" sz="1200" b="0" dirty="0"/>
              <a:t>This analysis has been prepared by Willis Limited for the Asian Development Bank under a Technical Assistance contract. </a:t>
            </a:r>
          </a:p>
          <a:p>
            <a:pPr>
              <a:spcAft>
                <a:spcPts val="600"/>
              </a:spcAft>
            </a:pPr>
            <a:r>
              <a:rPr lang="en-GB" sz="1200" b="0" dirty="0"/>
              <a:t>Willis Limited has relied upon data from public and/or other sources when preparing this analysis.  No attempt has been made to verify independently the accuracy of this data.  Willis Limited does not represent or otherwise guarantee the accuracy or completeness of such data nor assume responsibility for the result of any error or omission in the data or other materials gathered from any source in the preparation of this analysis. </a:t>
            </a:r>
          </a:p>
          <a:p>
            <a:pPr>
              <a:spcAft>
                <a:spcPts val="600"/>
              </a:spcAft>
            </a:pPr>
            <a:r>
              <a:rPr lang="en-GB" sz="1200" b="0" dirty="0"/>
              <a:t>There are many uncertainties inherent in this analysis including, but not limited to, issues such as limitations in the available data, reliance on client data and outside data sources, the underlying volatility of loss and other random processes, uncertainties that characterize the application of professional judgment in estimates and assumptions, etc.  Ultimate losses, liabilities and claims depend upon future contingent events, including but not limited to unanticipated changes in inflation, laws, and regulations.  As a result of these uncertainties, the actual outcomes could vary significantly from Willis Limited’s estimates in either direction.  Willis makes no representation about and does not guarantee the outcome, results, success, or profitability of any insurance or reinsurance program or venture, whether or not the analyses or conclusions contained herein apply to such program or venture. </a:t>
            </a:r>
          </a:p>
          <a:p>
            <a:pPr>
              <a:spcAft>
                <a:spcPts val="600"/>
              </a:spcAft>
            </a:pPr>
            <a:r>
              <a:rPr lang="en-GB" sz="1200" b="0" dirty="0"/>
              <a:t>Willis does not recommend making decisions based solely on the information contained in this analysis.  Rather, this analysis should be viewed as a supplement to other information, including specific business practice, claims experience, and financial situation.  Independent professional advisors should be consulted with respect to the issues and conclusions presented herein and their possible application.  Willis makes no representation or warranty as to the accuracy or completeness of this document and its contents. </a:t>
            </a:r>
          </a:p>
          <a:p>
            <a:pPr>
              <a:spcAft>
                <a:spcPts val="600"/>
              </a:spcAft>
            </a:pPr>
            <a:r>
              <a:rPr lang="en-GB" sz="1200" b="0" dirty="0"/>
              <a:t>Willis does not provide legal, accounting, or tax advice.  This analysis does not constitute, is not intended to provide, and should not be construed as such advice. Qualified advisers should be consulted in these areas. </a:t>
            </a:r>
          </a:p>
          <a:p>
            <a:pPr>
              <a:spcAft>
                <a:spcPts val="600"/>
              </a:spcAft>
            </a:pPr>
            <a:r>
              <a:rPr lang="en-GB" sz="1200" b="0" dirty="0"/>
              <a:t>Willis makes no representation, does not guarantee and assumes no liability for the accuracy or completeness of, or any results obtained by application of, this analysis and conclusions provided herein. </a:t>
            </a:r>
          </a:p>
          <a:p>
            <a:pPr>
              <a:spcAft>
                <a:spcPts val="600"/>
              </a:spcAft>
            </a:pPr>
            <a:r>
              <a:rPr lang="en-GB" sz="1200" b="0" dirty="0"/>
              <a:t>Acceptance of this document shall be deemed agreement to the above. </a:t>
            </a:r>
            <a:endParaRPr lang="en-US" sz="1200" b="0" dirty="0"/>
          </a:p>
        </p:txBody>
      </p:sp>
      <p:sp>
        <p:nvSpPr>
          <p:cNvPr id="5" name="Slide Number Placeholder 4">
            <a:extLst>
              <a:ext uri="{FF2B5EF4-FFF2-40B4-BE49-F238E27FC236}">
                <a16:creationId xmlns:a16="http://schemas.microsoft.com/office/drawing/2014/main" id="{5B524FA3-AB54-4493-BF3A-4B2C2B3B0599}"/>
              </a:ext>
            </a:extLst>
          </p:cNvPr>
          <p:cNvSpPr>
            <a:spLocks noGrp="1"/>
          </p:cNvSpPr>
          <p:nvPr>
            <p:ph type="sldNum" sz="quarter" idx="4"/>
          </p:nvPr>
        </p:nvSpPr>
        <p:spPr/>
        <p:txBody>
          <a:bodyPr/>
          <a:lstStyle/>
          <a:p>
            <a:fld id="{2083E393-C0BF-4ED8-8545-7E4C90AFF831}" type="slidenum">
              <a:rPr lang="en-US" smtClean="0"/>
              <a:pPr/>
              <a:t>6</a:t>
            </a:fld>
            <a:endParaRPr lang="en-US"/>
          </a:p>
        </p:txBody>
      </p:sp>
    </p:spTree>
    <p:extLst>
      <p:ext uri="{BB962C8B-B14F-4D97-AF65-F5344CB8AC3E}">
        <p14:creationId xmlns:p14="http://schemas.microsoft.com/office/powerpoint/2010/main" val="41054629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T_FOOTER" val="Watermark"/>
  <p:tag name="TAGPREFIX" val="WT_"/>
  <p:tag name="WT_TEMPLATENAME" val="WTW.pptx"/>
  <p:tag name="WT_CREATEDATE" val="14 March 2017"/>
  <p:tag name="WT_DPI" val=""/>
</p:tagLst>
</file>

<file path=ppt/tags/tag2.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3.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4.xml><?xml version="1.0" encoding="utf-8"?>
<p:tagLst xmlns:a="http://schemas.openxmlformats.org/drawingml/2006/main" xmlns:r="http://schemas.openxmlformats.org/officeDocument/2006/relationships" xmlns:p="http://schemas.openxmlformats.org/presentationml/2006/main">
  <p:tag name="WT_DIALOGNAME" val="Title Image Slide"/>
  <p:tag name="WT_SHORTNAME" val="BASIC"/>
  <p:tag name="WT_ASSOCIATEDSLIDES" val=""/>
  <p:tag name="WT_INNEWPRESENTATION" val="YES"/>
  <p:tag name="WT_ONINSERTSLIDEDLG" val="YES"/>
</p:tagLst>
</file>

<file path=ppt/theme/theme1.xml><?xml version="1.0" encoding="utf-8"?>
<a:theme xmlns:a="http://schemas.openxmlformats.org/drawingml/2006/main" name="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461" id="{D9369743-1FF6-46BD-812F-C556575F0977}" vid="{2F04C674-D7EA-43AC-ABA7-288918924ABD}"/>
    </a:ext>
  </a:extLst>
</a:theme>
</file>

<file path=ppt/theme/theme2.xml><?xml version="1.0" encoding="utf-8"?>
<a:theme xmlns:a="http://schemas.openxmlformats.org/drawingml/2006/main" name="1_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2" id="{390D9F68-8868-4B21-9FB6-13C3232A8E4F}" vid="{5DB9451D-CFBA-497A-BE26-2C5E7D8B12D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5A2331490FAB84187599CEBF7E09D84" ma:contentTypeVersion="12" ma:contentTypeDescription="Create a new document." ma:contentTypeScope="" ma:versionID="c41b640af76519e394bd5fd6847baeeb">
  <xsd:schema xmlns:xsd="http://www.w3.org/2001/XMLSchema" xmlns:xs="http://www.w3.org/2001/XMLSchema" xmlns:p="http://schemas.microsoft.com/office/2006/metadata/properties" xmlns:ns2="ea74eb43-1038-4b3a-ada2-9ad93252435c" xmlns:ns3="f36d8b79-05ee-4091-ab2d-77e9bc8c3a4d" targetNamespace="http://schemas.microsoft.com/office/2006/metadata/properties" ma:root="true" ma:fieldsID="4102832efb432a330e57f73ac43afd9b" ns2:_="" ns3:_="">
    <xsd:import namespace="ea74eb43-1038-4b3a-ada2-9ad93252435c"/>
    <xsd:import namespace="f36d8b79-05ee-4091-ab2d-77e9bc8c3a4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74eb43-1038-4b3a-ada2-9ad9325243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6d8b79-05ee-4091-ab2d-77e9bc8c3a4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36d8b79-05ee-4091-ab2d-77e9bc8c3a4d">
      <UserInfo>
        <DisplayName>Simmons, David C.</DisplayName>
        <AccountId>16</AccountId>
        <AccountType/>
      </UserInfo>
    </SharedWithUsers>
  </documentManagement>
</p:properties>
</file>

<file path=customXml/itemProps1.xml><?xml version="1.0" encoding="utf-8"?>
<ds:datastoreItem xmlns:ds="http://schemas.openxmlformats.org/officeDocument/2006/customXml" ds:itemID="{E7BDDD36-C860-43BD-A381-027F8FE093C4}">
  <ds:schemaRefs>
    <ds:schemaRef ds:uri="http://schemas.microsoft.com/sharepoint/v3/contenttype/forms"/>
  </ds:schemaRefs>
</ds:datastoreItem>
</file>

<file path=customXml/itemProps2.xml><?xml version="1.0" encoding="utf-8"?>
<ds:datastoreItem xmlns:ds="http://schemas.openxmlformats.org/officeDocument/2006/customXml" ds:itemID="{E8DD178D-7847-4F12-9C66-BBAF0E39FC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74eb43-1038-4b3a-ada2-9ad93252435c"/>
    <ds:schemaRef ds:uri="f36d8b79-05ee-4091-ab2d-77e9bc8c3a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702011-021B-4ED8-8B95-25B637B9A1F4}">
  <ds:schemaRefs>
    <ds:schemaRef ds:uri="http://schemas.microsoft.com/office/2006/documentManagement/types"/>
    <ds:schemaRef ds:uri="http://purl.org/dc/elements/1.1/"/>
    <ds:schemaRef ds:uri="http://purl.org/dc/terms/"/>
    <ds:schemaRef ds:uri="http://purl.org/dc/dcmitype/"/>
    <ds:schemaRef ds:uri="http://www.w3.org/XML/1998/namespace"/>
    <ds:schemaRef ds:uri="f36d8b79-05ee-4091-ab2d-77e9bc8c3a4d"/>
    <ds:schemaRef ds:uri="http://schemas.openxmlformats.org/package/2006/metadata/core-properties"/>
    <ds:schemaRef ds:uri="http://schemas.microsoft.com/office/2006/metadata/properties"/>
    <ds:schemaRef ds:uri="http://schemas.microsoft.com/office/infopath/2007/PartnerControls"/>
    <ds:schemaRef ds:uri="ea74eb43-1038-4b3a-ada2-9ad93252435c"/>
  </ds:schemaRefs>
</ds:datastoreItem>
</file>

<file path=docProps/app.xml><?xml version="1.0" encoding="utf-8"?>
<Properties xmlns="http://schemas.openxmlformats.org/officeDocument/2006/extended-properties" xmlns:vt="http://schemas.openxmlformats.org/officeDocument/2006/docPropsVTypes">
  <TotalTime>8566</TotalTime>
  <Words>642</Words>
  <Application>Microsoft Office PowerPoint</Application>
  <PresentationFormat>Widescreen</PresentationFormat>
  <Paragraphs>45</Paragraphs>
  <Slides>6</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Wingdings</vt:lpstr>
      <vt:lpstr>WTW</vt:lpstr>
      <vt:lpstr>1_WTW</vt:lpstr>
      <vt:lpstr>Session 7: Summary</vt:lpstr>
      <vt:lpstr>Options for CAREC’s Regional Disaster Risk Financing Facility</vt:lpstr>
      <vt:lpstr>Main Stages of Facility Development</vt:lpstr>
      <vt:lpstr>Functions of a CAREC Disaster Risk Facility</vt:lpstr>
      <vt:lpstr>Q&amp;A and Discussion</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Inception Meeting</dc:title>
  <dc:creator>Au, Christopher</dc:creator>
  <cp:lastModifiedBy>Baskerville-Muscutt, Kez (London)</cp:lastModifiedBy>
  <cp:revision>111</cp:revision>
  <dcterms:created xsi:type="dcterms:W3CDTF">2020-08-04T16:42:47Z</dcterms:created>
  <dcterms:modified xsi:type="dcterms:W3CDTF">2022-11-29T10:02:35Z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0x010100B5A2331490FAB84187599CEBF7E09D84</vt:lpwstr>
  </property>
  <property fmtid="{D5CDD505-2E9C-101B-9397-08002B2CF9AE}" pid="3" name="MSIP_Label_d347b247-e90e-43a3-9d7b-004f14ae6873_Enabled">
    <vt:lpwstr>true</vt:lpwstr>
  </property>
  <property fmtid="{D5CDD505-2E9C-101B-9397-08002B2CF9AE}" pid="4" name="MSIP_Label_d347b247-e90e-43a3-9d7b-004f14ae6873_SetDate">
    <vt:lpwstr>2021-09-09T09:17:32Z</vt:lpwstr>
  </property>
  <property fmtid="{D5CDD505-2E9C-101B-9397-08002B2CF9AE}" pid="5" name="MSIP_Label_d347b247-e90e-43a3-9d7b-004f14ae6873_Method">
    <vt:lpwstr>Standard</vt:lpwstr>
  </property>
  <property fmtid="{D5CDD505-2E9C-101B-9397-08002B2CF9AE}" pid="6" name="MSIP_Label_d347b247-e90e-43a3-9d7b-004f14ae6873_Name">
    <vt:lpwstr>d347b247-e90e-43a3-9d7b-004f14ae6873</vt:lpwstr>
  </property>
  <property fmtid="{D5CDD505-2E9C-101B-9397-08002B2CF9AE}" pid="7" name="MSIP_Label_d347b247-e90e-43a3-9d7b-004f14ae6873_SiteId">
    <vt:lpwstr>76e3921f-489b-4b7e-9547-9ea297add9b5</vt:lpwstr>
  </property>
  <property fmtid="{D5CDD505-2E9C-101B-9397-08002B2CF9AE}" pid="8" name="MSIP_Label_d347b247-e90e-43a3-9d7b-004f14ae6873_ActionId">
    <vt:lpwstr>6882d427-935e-4bb0-b23b-b8f89faf5375</vt:lpwstr>
  </property>
  <property fmtid="{D5CDD505-2E9C-101B-9397-08002B2CF9AE}" pid="9" name="MSIP_Label_d347b247-e90e-43a3-9d7b-004f14ae6873_ContentBits">
    <vt:lpwstr>0</vt:lpwstr>
  </property>
  <property fmtid="{D5CDD505-2E9C-101B-9397-08002B2CF9AE}" pid="10" name="MSIP_Label_817d4574-7375-4d17-b29c-6e4c6df0fcb0_Enabled">
    <vt:lpwstr>true</vt:lpwstr>
  </property>
  <property fmtid="{D5CDD505-2E9C-101B-9397-08002B2CF9AE}" pid="11" name="MSIP_Label_817d4574-7375-4d17-b29c-6e4c6df0fcb0_SetDate">
    <vt:lpwstr>2021-09-21T11:31:38Z</vt:lpwstr>
  </property>
  <property fmtid="{D5CDD505-2E9C-101B-9397-08002B2CF9AE}" pid="12" name="MSIP_Label_817d4574-7375-4d17-b29c-6e4c6df0fcb0_Method">
    <vt:lpwstr>Standard</vt:lpwstr>
  </property>
  <property fmtid="{D5CDD505-2E9C-101B-9397-08002B2CF9AE}" pid="13" name="MSIP_Label_817d4574-7375-4d17-b29c-6e4c6df0fcb0_Name">
    <vt:lpwstr>ADB Internal</vt:lpwstr>
  </property>
  <property fmtid="{D5CDD505-2E9C-101B-9397-08002B2CF9AE}" pid="14" name="MSIP_Label_817d4574-7375-4d17-b29c-6e4c6df0fcb0_SiteId">
    <vt:lpwstr>9495d6bb-41c2-4c58-848f-92e52cf3d640</vt:lpwstr>
  </property>
  <property fmtid="{D5CDD505-2E9C-101B-9397-08002B2CF9AE}" pid="15" name="MSIP_Label_817d4574-7375-4d17-b29c-6e4c6df0fcb0_ActionId">
    <vt:lpwstr>f53f6653-6bac-41d5-904b-3863164c5afe</vt:lpwstr>
  </property>
  <property fmtid="{D5CDD505-2E9C-101B-9397-08002B2CF9AE}" pid="16" name="MSIP_Label_817d4574-7375-4d17-b29c-6e4c6df0fcb0_ContentBits">
    <vt:lpwstr>2</vt:lpwstr>
  </property>
</Properties>
</file>