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12"/>
  </p:notesMasterIdLst>
  <p:handoutMasterIdLst>
    <p:handoutMasterId r:id="rId13"/>
  </p:handoutMasterIdLst>
  <p:sldIdLst>
    <p:sldId id="344" r:id="rId6"/>
    <p:sldId id="452" r:id="rId7"/>
    <p:sldId id="496" r:id="rId8"/>
    <p:sldId id="503" r:id="rId9"/>
    <p:sldId id="471" r:id="rId10"/>
    <p:sldId id="493" r:id="rId11"/>
  </p:sldIdLst>
  <p:sldSz cx="9144000" cy="6858000" type="screen4x3"/>
  <p:notesSz cx="6985000" cy="92837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extLst>
      <p:ext uri="{19B8F6BF-5375-455C-9EA6-DF929625EA0E}">
        <p15:presenceInfo xmlns:p15="http://schemas.microsoft.com/office/powerpoint/2012/main" userId="S::cgarciaperez@adb.org::9c97a273-694c-487f-bc77-cb7dfef6b93d" providerId="AD"/>
      </p:ext>
    </p:extLst>
  </p:cmAuthor>
  <p:cmAuthor id="2" name="Calam, Stuart" initials="CS" lastIdx="0"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66382" autoAdjust="0"/>
  </p:normalViewPr>
  <p:slideViewPr>
    <p:cSldViewPr snapToGrid="0">
      <p:cViewPr varScale="1">
        <p:scale>
          <a:sx n="73" d="100"/>
          <a:sy n="73" d="100"/>
        </p:scale>
        <p:origin x="72" y="60"/>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outlineViewPr>
    <p:cViewPr>
      <p:scale>
        <a:sx n="33" d="100"/>
        <a:sy n="33" d="100"/>
      </p:scale>
      <p:origin x="0" y="-5816"/>
    </p:cViewPr>
  </p:outlineViewPr>
  <p:notesTextViewPr>
    <p:cViewPr>
      <p:scale>
        <a:sx n="1" d="1"/>
        <a:sy n="1" d="1"/>
      </p:scale>
      <p:origin x="0" y="0"/>
    </p:cViewPr>
  </p:notesTextViewPr>
  <p:sorterViewPr>
    <p:cViewPr>
      <p:scale>
        <a:sx n="100" d="100"/>
        <a:sy n="100" d="100"/>
      </p:scale>
      <p:origin x="0" y="-71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C11C41DA-622C-4BBD-BFD0-DC2CE70630BA}"/>
    <pc:docChg chg="undo custSel addSld delSld modSld sldOrd">
      <pc:chgData name="Baskerville-Muscutt, Kez (London)" userId="7fd3d2d3-7bc9-4d49-a86c-3349818102bd" providerId="ADAL" clId="{C11C41DA-622C-4BBD-BFD0-DC2CE70630BA}" dt="2022-11-29T10:04:22.672" v="49" actId="20577"/>
      <pc:docMkLst>
        <pc:docMk/>
      </pc:docMkLst>
      <pc:sldChg chg="modSp mod">
        <pc:chgData name="Baskerville-Muscutt, Kez (London)" userId="7fd3d2d3-7bc9-4d49-a86c-3349818102bd" providerId="ADAL" clId="{C11C41DA-622C-4BBD-BFD0-DC2CE70630BA}" dt="2022-11-28T21:46:38.753" v="37" actId="207"/>
        <pc:sldMkLst>
          <pc:docMk/>
          <pc:sldMk cId="1707501934" sldId="344"/>
        </pc:sldMkLst>
        <pc:spChg chg="mod">
          <ac:chgData name="Baskerville-Muscutt, Kez (London)" userId="7fd3d2d3-7bc9-4d49-a86c-3349818102bd" providerId="ADAL" clId="{C11C41DA-622C-4BBD-BFD0-DC2CE70630BA}" dt="2022-11-28T21:46:38.753" v="37" actId="207"/>
          <ac:spMkLst>
            <pc:docMk/>
            <pc:sldMk cId="1707501934" sldId="344"/>
            <ac:spMk id="2" creationId="{00000000-0000-0000-0000-000000000000}"/>
          </ac:spMkLst>
        </pc:spChg>
      </pc:sldChg>
      <pc:sldChg chg="del">
        <pc:chgData name="Baskerville-Muscutt, Kez (London)" userId="7fd3d2d3-7bc9-4d49-a86c-3349818102bd" providerId="ADAL" clId="{C11C41DA-622C-4BBD-BFD0-DC2CE70630BA}" dt="2022-11-28T21:38:27.910" v="4" actId="47"/>
        <pc:sldMkLst>
          <pc:docMk/>
          <pc:sldMk cId="3939712046" sldId="396"/>
        </pc:sldMkLst>
      </pc:sldChg>
      <pc:sldChg chg="del">
        <pc:chgData name="Baskerville-Muscutt, Kez (London)" userId="7fd3d2d3-7bc9-4d49-a86c-3349818102bd" providerId="ADAL" clId="{C11C41DA-622C-4BBD-BFD0-DC2CE70630BA}" dt="2022-11-28T21:38:28.385" v="7" actId="47"/>
        <pc:sldMkLst>
          <pc:docMk/>
          <pc:sldMk cId="2982047575" sldId="398"/>
        </pc:sldMkLst>
      </pc:sldChg>
      <pc:sldChg chg="del">
        <pc:chgData name="Baskerville-Muscutt, Kez (London)" userId="7fd3d2d3-7bc9-4d49-a86c-3349818102bd" providerId="ADAL" clId="{C11C41DA-622C-4BBD-BFD0-DC2CE70630BA}" dt="2022-11-28T21:38:28.266" v="6" actId="47"/>
        <pc:sldMkLst>
          <pc:docMk/>
          <pc:sldMk cId="231066142" sldId="400"/>
        </pc:sldMkLst>
      </pc:sldChg>
      <pc:sldChg chg="del">
        <pc:chgData name="Baskerville-Muscutt, Kez (London)" userId="7fd3d2d3-7bc9-4d49-a86c-3349818102bd" providerId="ADAL" clId="{C11C41DA-622C-4BBD-BFD0-DC2CE70630BA}" dt="2022-11-28T21:38:43.564" v="21" actId="47"/>
        <pc:sldMkLst>
          <pc:docMk/>
          <pc:sldMk cId="223971373" sldId="406"/>
        </pc:sldMkLst>
      </pc:sldChg>
      <pc:sldChg chg="del">
        <pc:chgData name="Baskerville-Muscutt, Kez (London)" userId="7fd3d2d3-7bc9-4d49-a86c-3349818102bd" providerId="ADAL" clId="{C11C41DA-622C-4BBD-BFD0-DC2CE70630BA}" dt="2022-11-28T21:38:36.444" v="16" actId="47"/>
        <pc:sldMkLst>
          <pc:docMk/>
          <pc:sldMk cId="667957172" sldId="409"/>
        </pc:sldMkLst>
      </pc:sldChg>
      <pc:sldChg chg="del">
        <pc:chgData name="Baskerville-Muscutt, Kez (London)" userId="7fd3d2d3-7bc9-4d49-a86c-3349818102bd" providerId="ADAL" clId="{C11C41DA-622C-4BBD-BFD0-DC2CE70630BA}" dt="2022-11-28T21:38:52.242" v="24" actId="47"/>
        <pc:sldMkLst>
          <pc:docMk/>
          <pc:sldMk cId="1224868618" sldId="441"/>
        </pc:sldMkLst>
      </pc:sldChg>
      <pc:sldChg chg="del">
        <pc:chgData name="Baskerville-Muscutt, Kez (London)" userId="7fd3d2d3-7bc9-4d49-a86c-3349818102bd" providerId="ADAL" clId="{C11C41DA-622C-4BBD-BFD0-DC2CE70630BA}" dt="2022-11-28T21:38:28.096" v="5" actId="47"/>
        <pc:sldMkLst>
          <pc:docMk/>
          <pc:sldMk cId="1516381238" sldId="453"/>
        </pc:sldMkLst>
      </pc:sldChg>
      <pc:sldChg chg="del">
        <pc:chgData name="Baskerville-Muscutt, Kez (London)" userId="7fd3d2d3-7bc9-4d49-a86c-3349818102bd" providerId="ADAL" clId="{C11C41DA-622C-4BBD-BFD0-DC2CE70630BA}" dt="2022-11-28T21:38:31.696" v="10" actId="47"/>
        <pc:sldMkLst>
          <pc:docMk/>
          <pc:sldMk cId="3185565069" sldId="454"/>
        </pc:sldMkLst>
      </pc:sldChg>
      <pc:sldChg chg="del">
        <pc:chgData name="Baskerville-Muscutt, Kez (London)" userId="7fd3d2d3-7bc9-4d49-a86c-3349818102bd" providerId="ADAL" clId="{C11C41DA-622C-4BBD-BFD0-DC2CE70630BA}" dt="2022-11-28T21:38:43.019" v="20" actId="47"/>
        <pc:sldMkLst>
          <pc:docMk/>
          <pc:sldMk cId="3026997178" sldId="456"/>
        </pc:sldMkLst>
      </pc:sldChg>
      <pc:sldChg chg="del">
        <pc:chgData name="Baskerville-Muscutt, Kez (London)" userId="7fd3d2d3-7bc9-4d49-a86c-3349818102bd" providerId="ADAL" clId="{C11C41DA-622C-4BBD-BFD0-DC2CE70630BA}" dt="2022-11-28T21:38:44.173" v="22" actId="47"/>
        <pc:sldMkLst>
          <pc:docMk/>
          <pc:sldMk cId="134605351" sldId="462"/>
        </pc:sldMkLst>
      </pc:sldChg>
      <pc:sldChg chg="del">
        <pc:chgData name="Baskerville-Muscutt, Kez (London)" userId="7fd3d2d3-7bc9-4d49-a86c-3349818102bd" providerId="ADAL" clId="{C11C41DA-622C-4BBD-BFD0-DC2CE70630BA}" dt="2022-11-28T21:38:31.248" v="9" actId="47"/>
        <pc:sldMkLst>
          <pc:docMk/>
          <pc:sldMk cId="1576940865" sldId="470"/>
        </pc:sldMkLst>
      </pc:sldChg>
      <pc:sldChg chg="ord">
        <pc:chgData name="Baskerville-Muscutt, Kez (London)" userId="7fd3d2d3-7bc9-4d49-a86c-3349818102bd" providerId="ADAL" clId="{C11C41DA-622C-4BBD-BFD0-DC2CE70630BA}" dt="2022-11-29T10:01:55.728" v="42"/>
        <pc:sldMkLst>
          <pc:docMk/>
          <pc:sldMk cId="1138838331" sldId="471"/>
        </pc:sldMkLst>
      </pc:sldChg>
      <pc:sldChg chg="del">
        <pc:chgData name="Baskerville-Muscutt, Kez (London)" userId="7fd3d2d3-7bc9-4d49-a86c-3349818102bd" providerId="ADAL" clId="{C11C41DA-622C-4BBD-BFD0-DC2CE70630BA}" dt="2022-11-29T10:01:39.996" v="38" actId="47"/>
        <pc:sldMkLst>
          <pc:docMk/>
          <pc:sldMk cId="687928675" sldId="494"/>
        </pc:sldMkLst>
      </pc:sldChg>
      <pc:sldChg chg="del">
        <pc:chgData name="Baskerville-Muscutt, Kez (London)" userId="7fd3d2d3-7bc9-4d49-a86c-3349818102bd" providerId="ADAL" clId="{C11C41DA-622C-4BBD-BFD0-DC2CE70630BA}" dt="2022-11-28T21:38:50.593" v="23" actId="47"/>
        <pc:sldMkLst>
          <pc:docMk/>
          <pc:sldMk cId="1370496659" sldId="495"/>
        </pc:sldMkLst>
      </pc:sldChg>
      <pc:sldChg chg="ord">
        <pc:chgData name="Baskerville-Muscutt, Kez (London)" userId="7fd3d2d3-7bc9-4d49-a86c-3349818102bd" providerId="ADAL" clId="{C11C41DA-622C-4BBD-BFD0-DC2CE70630BA}" dt="2022-11-29T10:01:46.237" v="40"/>
        <pc:sldMkLst>
          <pc:docMk/>
          <pc:sldMk cId="361029383" sldId="496"/>
        </pc:sldMkLst>
      </pc:sldChg>
      <pc:sldChg chg="del">
        <pc:chgData name="Baskerville-Muscutt, Kez (London)" userId="7fd3d2d3-7bc9-4d49-a86c-3349818102bd" providerId="ADAL" clId="{C11C41DA-622C-4BBD-BFD0-DC2CE70630BA}" dt="2022-11-28T21:38:33.414" v="12" actId="47"/>
        <pc:sldMkLst>
          <pc:docMk/>
          <pc:sldMk cId="3352812304" sldId="497"/>
        </pc:sldMkLst>
      </pc:sldChg>
      <pc:sldChg chg="del">
        <pc:chgData name="Baskerville-Muscutt, Kez (London)" userId="7fd3d2d3-7bc9-4d49-a86c-3349818102bd" providerId="ADAL" clId="{C11C41DA-622C-4BBD-BFD0-DC2CE70630BA}" dt="2022-11-28T21:38:33.909" v="13" actId="47"/>
        <pc:sldMkLst>
          <pc:docMk/>
          <pc:sldMk cId="2688859477" sldId="498"/>
        </pc:sldMkLst>
      </pc:sldChg>
      <pc:sldChg chg="del">
        <pc:chgData name="Baskerville-Muscutt, Kez (London)" userId="7fd3d2d3-7bc9-4d49-a86c-3349818102bd" providerId="ADAL" clId="{C11C41DA-622C-4BBD-BFD0-DC2CE70630BA}" dt="2022-11-28T21:38:35.812" v="15" actId="47"/>
        <pc:sldMkLst>
          <pc:docMk/>
          <pc:sldMk cId="4029532297" sldId="499"/>
        </pc:sldMkLst>
      </pc:sldChg>
      <pc:sldChg chg="del">
        <pc:chgData name="Baskerville-Muscutt, Kez (London)" userId="7fd3d2d3-7bc9-4d49-a86c-3349818102bd" providerId="ADAL" clId="{C11C41DA-622C-4BBD-BFD0-DC2CE70630BA}" dt="2022-11-28T21:38:34.557" v="14" actId="47"/>
        <pc:sldMkLst>
          <pc:docMk/>
          <pc:sldMk cId="2558619699" sldId="500"/>
        </pc:sldMkLst>
      </pc:sldChg>
      <pc:sldChg chg="modSp del mod">
        <pc:chgData name="Baskerville-Muscutt, Kez (London)" userId="7fd3d2d3-7bc9-4d49-a86c-3349818102bd" providerId="ADAL" clId="{C11C41DA-622C-4BBD-BFD0-DC2CE70630BA}" dt="2022-11-28T21:38:28.543" v="8" actId="47"/>
        <pc:sldMkLst>
          <pc:docMk/>
          <pc:sldMk cId="3790932637" sldId="501"/>
        </pc:sldMkLst>
        <pc:spChg chg="mod">
          <ac:chgData name="Baskerville-Muscutt, Kez (London)" userId="7fd3d2d3-7bc9-4d49-a86c-3349818102bd" providerId="ADAL" clId="{C11C41DA-622C-4BBD-BFD0-DC2CE70630BA}" dt="2022-11-28T21:38:20.598" v="3" actId="20577"/>
          <ac:spMkLst>
            <pc:docMk/>
            <pc:sldMk cId="3790932637" sldId="501"/>
            <ac:spMk id="4" creationId="{4540E38B-DD05-40E4-8063-E6D634EDEE41}"/>
          </ac:spMkLst>
        </pc:spChg>
      </pc:sldChg>
      <pc:sldChg chg="add del">
        <pc:chgData name="Baskerville-Muscutt, Kez (London)" userId="7fd3d2d3-7bc9-4d49-a86c-3349818102bd" providerId="ADAL" clId="{C11C41DA-622C-4BBD-BFD0-DC2CE70630BA}" dt="2022-11-28T21:38:42.561" v="19" actId="47"/>
        <pc:sldMkLst>
          <pc:docMk/>
          <pc:sldMk cId="1650773193" sldId="502"/>
        </pc:sldMkLst>
      </pc:sldChg>
      <pc:sldChg chg="modSp mod ord">
        <pc:chgData name="Baskerville-Muscutt, Kez (London)" userId="7fd3d2d3-7bc9-4d49-a86c-3349818102bd" providerId="ADAL" clId="{C11C41DA-622C-4BBD-BFD0-DC2CE70630BA}" dt="2022-11-29T10:04:22.672" v="49" actId="20577"/>
        <pc:sldMkLst>
          <pc:docMk/>
          <pc:sldMk cId="3083680602" sldId="503"/>
        </pc:sldMkLst>
        <pc:spChg chg="mod">
          <ac:chgData name="Baskerville-Muscutt, Kez (London)" userId="7fd3d2d3-7bc9-4d49-a86c-3349818102bd" providerId="ADAL" clId="{C11C41DA-622C-4BBD-BFD0-DC2CE70630BA}" dt="2022-11-29T10:04:22.672" v="49" actId="20577"/>
          <ac:spMkLst>
            <pc:docMk/>
            <pc:sldMk cId="3083680602" sldId="503"/>
            <ac:spMk id="6" creationId="{578C0953-720E-4CA9-8C00-129E6B9253D6}"/>
          </ac:spMkLst>
        </pc:spChg>
      </pc:sldChg>
      <pc:sldChg chg="del">
        <pc:chgData name="Baskerville-Muscutt, Kez (London)" userId="7fd3d2d3-7bc9-4d49-a86c-3349818102bd" providerId="ADAL" clId="{C11C41DA-622C-4BBD-BFD0-DC2CE70630BA}" dt="2022-11-28T21:38:32.569" v="11" actId="47"/>
        <pc:sldMkLst>
          <pc:docMk/>
          <pc:sldMk cId="1275391428" sldId="5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11/29/2022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36395"/>
      </p:ext>
    </p:extLst>
  </p:cSld>
  <p:clrMapOvr>
    <a:masterClrMapping/>
  </p:clrMapOvr>
  <p:transition/>
  <p:hf hdr="0" dt="0"/>
  <p:extLst>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extLst>
      <p:ext uri="{BB962C8B-B14F-4D97-AF65-F5344CB8AC3E}">
        <p14:creationId xmlns:p14="http://schemas.microsoft.com/office/powerpoint/2010/main" val="3998211525"/>
      </p:ext>
    </p:extLst>
  </p:cSld>
  <p:clrMapOvr>
    <a:masterClrMapping/>
  </p:clrMapOvr>
  <p:transition/>
  <p:hf hdr="0" dt="0"/>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transition/>
  <p:hf hdr="0" dt="0"/>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transition/>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1457144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464607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10916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946514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8311466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10022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2082299848"/>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3301743665"/>
      </p:ext>
    </p:extLst>
  </p:cSld>
  <p:clrMapOvr>
    <a:masterClrMapping/>
  </p:clrMapOvr>
  <p:transition/>
  <p:hf hdr="0" dt="0"/>
  <p:extLst>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extLst>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en-US" sz="1800" b="0" i="0" u="none" strike="noStrike" dirty="0">
                <a:solidFill>
                  <a:schemeClr val="tx1"/>
                </a:solidFill>
                <a:highlight>
                  <a:srgbClr val="000000">
                    <a:alpha val="0"/>
                  </a:srgbClr>
                </a:highlight>
                <a:latin typeface="Simsun"/>
                <a:ea typeface="Simsun"/>
              </a:rPr>
              <a:t>环节7:</a:t>
            </a:r>
            <a:r>
              <a:rPr lang="zh-Hans" sz="1800" b="0" i="0" u="none" strike="noStrike" dirty="0">
                <a:solidFill>
                  <a:schemeClr val="tx1"/>
                </a:solidFill>
                <a:highlight>
                  <a:srgbClr val="000000">
                    <a:alpha val="0"/>
                  </a:srgbClr>
                </a:highlight>
                <a:latin typeface="Simsun"/>
                <a:ea typeface="Simsun"/>
              </a:rPr>
              <a:t>总结</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zh-Hans" sz="1200" b="0" i="0" u="none" strike="noStrike">
                <a:highlight>
                  <a:srgbClr val="000000">
                    <a:alpha val="0"/>
                  </a:srgbClr>
                </a:highlight>
                <a:latin typeface="Simsun"/>
                <a:ea typeface="Simsun"/>
              </a:rPr>
              <a:t>土耳其伊斯坦布尔</a:t>
            </a:r>
            <a:endParaRPr lang="en-GB"/>
          </a:p>
          <a:p>
            <a:pPr rtl="0"/>
            <a:r>
              <a:rPr lang="zh-Hans" sz="1200" b="0" i="0" u="none" strike="noStrike">
                <a:highlight>
                  <a:srgbClr val="000000">
                    <a:alpha val="0"/>
                  </a:srgbClr>
                </a:highlight>
                <a:latin typeface="Simsun"/>
                <a:ea typeface="Simsun"/>
              </a:rPr>
              <a:t>2022 年 11 月</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384630" y="457200"/>
            <a:ext cx="5469621" cy="584775"/>
          </a:xfrm>
          <a:prstGeom prst="rect">
            <a:avLst/>
          </a:prstGeom>
          <a:noFill/>
        </p:spPr>
        <p:txBody>
          <a:bodyPr wrap="square" rtlCol="0">
            <a:noAutofit/>
          </a:bodyPr>
          <a:lstStyle/>
          <a:p>
            <a:pPr rtl="0"/>
            <a:r>
              <a:rPr lang="zh-Hans" sz="1600" b="1" i="0" u="none" strike="noStrike">
                <a:highlight>
                  <a:srgbClr val="000000">
                    <a:alpha val="0"/>
                  </a:srgbClr>
                </a:highlight>
                <a:latin typeface="Simsun"/>
                <a:ea typeface="Simsun"/>
              </a:rPr>
              <a:t>中亚区域经济合作机制灾害风险动员会议</a:t>
            </a:r>
            <a:endParaRPr lang="en-GB" sz="1600" b="1">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noAutofit/>
          </a:bodyPr>
          <a:lstStyle/>
          <a:p>
            <a:pPr rtl="0"/>
            <a:r>
              <a:rPr lang="zh-Hans" sz="2000" b="1" i="0" u="none" strike="noStrike">
                <a:solidFill>
                  <a:srgbClr val="000000"/>
                </a:solidFill>
                <a:highlight>
                  <a:srgbClr val="000000">
                    <a:alpha val="0"/>
                  </a:srgbClr>
                </a:highlight>
                <a:latin typeface="Simsun"/>
                <a:ea typeface="Simsun"/>
              </a:rPr>
              <a:t>CAREC区域风险机制的选项</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19</a:t>
            </a:r>
            <a:endParaRPr lang="en-US"/>
          </a:p>
        </p:txBody>
      </p:sp>
    </p:spTree>
    <p:extLst>
      <p:ext uri="{BB962C8B-B14F-4D97-AF65-F5344CB8AC3E}">
        <p14:creationId xmlns:p14="http://schemas.microsoft.com/office/powerpoint/2010/main" val="22059570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CDFA-448B-4FAE-8635-6B81F0336313}"/>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机制发展的主要阶段</a:t>
            </a:r>
            <a:endParaRPr lang="en-US"/>
          </a:p>
        </p:txBody>
      </p:sp>
      <p:sp>
        <p:nvSpPr>
          <p:cNvPr id="3" name="Text Placeholder 2">
            <a:extLst>
              <a:ext uri="{FF2B5EF4-FFF2-40B4-BE49-F238E27FC236}">
                <a16:creationId xmlns:a16="http://schemas.microsoft.com/office/drawing/2014/main" id="{836346B5-B197-4BB9-B335-8164E4B87640}"/>
              </a:ext>
            </a:extLst>
          </p:cNvPr>
          <p:cNvSpPr>
            <a:spLocks noGrp="1"/>
          </p:cNvSpPr>
          <p:nvPr>
            <p:ph type="body" sz="quarter" idx="13"/>
          </p:nvPr>
        </p:nvSpPr>
        <p:spPr/>
        <p:txBody>
          <a:bodyPr>
            <a:noAutofit/>
          </a:bodyPr>
          <a:lstStyle/>
          <a:p>
            <a:endParaRPr lang="en-US"/>
          </a:p>
        </p:txBody>
      </p:sp>
      <p:sp>
        <p:nvSpPr>
          <p:cNvPr id="5" name="Slide Number Placeholder 4">
            <a:extLst>
              <a:ext uri="{FF2B5EF4-FFF2-40B4-BE49-F238E27FC236}">
                <a16:creationId xmlns:a16="http://schemas.microsoft.com/office/drawing/2014/main" id="{1CFD28FE-1D7E-412E-BA1F-250E60E96EE4}"/>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21</a:t>
            </a:r>
            <a:endParaRPr lang="en-US"/>
          </a:p>
        </p:txBody>
      </p:sp>
      <p:graphicFrame>
        <p:nvGraphicFramePr>
          <p:cNvPr id="6" name="Table 6">
            <a:extLst>
              <a:ext uri="{FF2B5EF4-FFF2-40B4-BE49-F238E27FC236}">
                <a16:creationId xmlns:a16="http://schemas.microsoft.com/office/drawing/2014/main" id="{16D060E1-E4D6-4AE6-9F66-7A53CA50DA58}"/>
              </a:ext>
            </a:extLst>
          </p:cNvPr>
          <p:cNvGraphicFramePr>
            <a:graphicFrameLocks noGrp="1"/>
          </p:cNvGraphicFramePr>
          <p:nvPr>
            <p:extLst>
              <p:ext uri="{D42A27DB-BD31-4B8C-83A1-F6EECF244321}">
                <p14:modId xmlns:p14="http://schemas.microsoft.com/office/powerpoint/2010/main" val="2749891569"/>
              </p:ext>
            </p:extLst>
          </p:nvPr>
        </p:nvGraphicFramePr>
        <p:xfrm>
          <a:off x="457200" y="1524000"/>
          <a:ext cx="8229600" cy="4277674"/>
        </p:xfrm>
        <a:graphic>
          <a:graphicData uri="http://schemas.openxmlformats.org/drawingml/2006/table">
            <a:tbl>
              <a:tblPr firstRow="1" bandRow="1">
                <a:tableStyleId>{5C22544A-7EE6-4342-B048-85BDC9FD1C3A}</a:tableStyleId>
              </a:tblPr>
              <a:tblGrid>
                <a:gridCol w="1920966">
                  <a:extLst>
                    <a:ext uri="{9D8B030D-6E8A-4147-A177-3AD203B41FA5}">
                      <a16:colId xmlns:a16="http://schemas.microsoft.com/office/drawing/2014/main" val="2453106791"/>
                    </a:ext>
                  </a:extLst>
                </a:gridCol>
                <a:gridCol w="208280">
                  <a:extLst>
                    <a:ext uri="{9D8B030D-6E8A-4147-A177-3AD203B41FA5}">
                      <a16:colId xmlns:a16="http://schemas.microsoft.com/office/drawing/2014/main" val="823920443"/>
                    </a:ext>
                  </a:extLst>
                </a:gridCol>
                <a:gridCol w="6100354">
                  <a:extLst>
                    <a:ext uri="{9D8B030D-6E8A-4147-A177-3AD203B41FA5}">
                      <a16:colId xmlns:a16="http://schemas.microsoft.com/office/drawing/2014/main" val="3809007008"/>
                    </a:ext>
                  </a:extLst>
                </a:gridCol>
              </a:tblGrid>
              <a:tr h="179595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Hans" sz="2400" b="1" i="0" u="none" strike="noStrike">
                          <a:solidFill>
                            <a:srgbClr val="000000"/>
                          </a:solidFill>
                          <a:highlight>
                            <a:srgbClr val="000000">
                              <a:alpha val="0"/>
                            </a:srgbClr>
                          </a:highlight>
                          <a:latin typeface="Simsun"/>
                          <a:ea typeface="Simsun"/>
                        </a:rPr>
                        <a:t>第一阶段：安排创建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0CF"/>
                    </a:solidFill>
                  </a:tcPr>
                </a:tc>
                <a:tc>
                  <a:txBody>
                    <a:bodyPr/>
                    <a:lstStyle/>
                    <a:p>
                      <a:endParaRPr lang="en-US" sz="1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zh-Hans" sz="1400" b="0" i="0" u="none" strike="noStrike">
                          <a:solidFill>
                            <a:srgbClr val="000000"/>
                          </a:solidFill>
                          <a:highlight>
                            <a:srgbClr val="000000">
                              <a:alpha val="0"/>
                            </a:srgbClr>
                          </a:highlight>
                          <a:latin typeface="Simsun"/>
                          <a:ea typeface="Simsun"/>
                        </a:rPr>
                        <a:t>第一阶段：创建 机制的法律实体所需的决策点是：</a:t>
                      </a: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其所在国或承认国；</a:t>
                      </a:r>
                      <a:endParaRPr lang="en-GB" sz="1400">
                        <a:solidFill>
                          <a:schemeClr val="tx1"/>
                        </a:solidFill>
                      </a:endParaRP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经营实体或法律性质，包括所有权结构。</a:t>
                      </a:r>
                      <a:endParaRPr lang="en-GB" sz="1400">
                        <a:solidFill>
                          <a:schemeClr val="tx1"/>
                        </a:solidFill>
                      </a:endParaRP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初始资本的来源</a:t>
                      </a:r>
                      <a:endParaRPr lang="en-GB" sz="1400">
                        <a:solidFill>
                          <a:schemeClr val="tx1"/>
                        </a:solidFill>
                      </a:endParaRP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公司治理结构</a:t>
                      </a:r>
                      <a:endParaRPr lang="en-GB" sz="1400">
                        <a:solidFill>
                          <a:schemeClr val="tx1"/>
                        </a:solidFill>
                      </a:endParaRP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其主要顾问；以及，</a:t>
                      </a:r>
                      <a:endParaRPr lang="en-GB" sz="1400">
                        <a:solidFill>
                          <a:schemeClr val="tx1"/>
                        </a:solidFill>
                      </a:endParaRPr>
                    </a:p>
                    <a:p>
                      <a:pPr marL="285750" lvl="0" indent="-285750" rtl="0">
                        <a:buClr>
                          <a:schemeClr val="accent4"/>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Initial product offering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1198139"/>
                  </a:ext>
                </a:extLst>
              </a:tr>
              <a:tr h="194178">
                <a:tc>
                  <a:txBody>
                    <a:bodyPr/>
                    <a:lstStyle/>
                    <a:p>
                      <a:pPr algn="ctr"/>
                      <a:endParaRPr lang="en-US"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594876"/>
                  </a:ext>
                </a:extLst>
              </a:tr>
              <a:tr h="2176917">
                <a:tc>
                  <a:txBody>
                    <a:bodyPr/>
                    <a:lstStyle/>
                    <a:p>
                      <a:pPr lvl="0" algn="ctr" rtl="0">
                        <a:buClr>
                          <a:schemeClr val="accent5"/>
                        </a:buClr>
                        <a:buSzPct val="125000"/>
                      </a:pPr>
                      <a:r>
                        <a:rPr lang="zh-Hans" sz="2400" b="1" i="0" u="none" strike="noStrike">
                          <a:solidFill>
                            <a:srgbClr val="000000"/>
                          </a:solidFill>
                          <a:highlight>
                            <a:srgbClr val="000000">
                              <a:alpha val="0"/>
                            </a:srgbClr>
                          </a:highlight>
                          <a:latin typeface="Simsun"/>
                          <a:ea typeface="Simsun"/>
                        </a:rPr>
                        <a:t>第二阶段：安排运作</a:t>
                      </a:r>
                    </a:p>
                    <a:p>
                      <a:pPr algn="ctr"/>
                      <a:endParaRPr lang="en-US"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6DC"/>
                    </a:solidFill>
                  </a:tcPr>
                </a:tc>
                <a:tc>
                  <a:txBody>
                    <a:bodyPr/>
                    <a:lstStyle/>
                    <a:p>
                      <a:endParaRPr lang="en-US" sz="1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buClr>
                          <a:schemeClr val="accent5"/>
                        </a:buClr>
                        <a:buSzPct val="125000"/>
                      </a:pPr>
                      <a:r>
                        <a:rPr lang="zh-Hans" sz="1400" b="0" i="0" u="none" strike="noStrike">
                          <a:solidFill>
                            <a:srgbClr val="000000"/>
                          </a:solidFill>
                          <a:highlight>
                            <a:srgbClr val="000000">
                              <a:alpha val="0"/>
                            </a:srgbClr>
                          </a:highlight>
                          <a:latin typeface="Simsun"/>
                          <a:ea typeface="Simsun"/>
                        </a:rPr>
                        <a:t>阶段2：设施运营 以可行的、高效的、有效的和财务上可持续的方式运作和履行该安排的功能所需的决策点：</a:t>
                      </a:r>
                    </a:p>
                    <a:p>
                      <a:pPr marL="285750" lvl="0" indent="-285750" rtl="0">
                        <a:buClr>
                          <a:schemeClr val="accent5"/>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运营结构</a:t>
                      </a:r>
                    </a:p>
                    <a:p>
                      <a:pPr marL="285750" lvl="0" indent="-285750" rtl="0">
                        <a:buClr>
                          <a:schemeClr val="accent5"/>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实现长期财务可持续性所需的其他资本来源；</a:t>
                      </a:r>
                    </a:p>
                    <a:p>
                      <a:pPr marL="285750" lvl="0" indent="-285750" rtl="0">
                        <a:buClr>
                          <a:schemeClr val="accent5"/>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产品的演进；以及</a:t>
                      </a:r>
                    </a:p>
                    <a:p>
                      <a:pPr marL="285750" lvl="0" indent="-285750" rtl="0">
                        <a:buClr>
                          <a:schemeClr val="accent5"/>
                        </a:buClr>
                        <a:buSzPct val="125000"/>
                        <a:buFont typeface="Wingdings" pitchFamily="2" charset="2"/>
                        <a:buChar char="§"/>
                      </a:pPr>
                      <a:r>
                        <a:rPr lang="zh-Hans" sz="1400" b="0" i="0" u="none" strike="noStrike">
                          <a:solidFill>
                            <a:srgbClr val="000000"/>
                          </a:solidFill>
                          <a:highlight>
                            <a:srgbClr val="000000">
                              <a:alpha val="0"/>
                            </a:srgbClr>
                          </a:highlight>
                          <a:latin typeface="Simsun"/>
                          <a:ea typeface="Simsun"/>
                        </a:rPr>
                        <a:t>国家参与计划，包括为国家利益相关方提供能力建设，以取得来自各国的支持。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88818"/>
                  </a:ext>
                </a:extLst>
              </a:tr>
            </a:tbl>
          </a:graphicData>
        </a:graphic>
      </p:graphicFrame>
    </p:spTree>
    <p:extLst>
      <p:ext uri="{BB962C8B-B14F-4D97-AF65-F5344CB8AC3E}">
        <p14:creationId xmlns:p14="http://schemas.microsoft.com/office/powerpoint/2010/main" val="3610293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A665-A204-4A3F-8181-3B3185C75727}"/>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CAREC机制的功能</a:t>
            </a:r>
          </a:p>
        </p:txBody>
      </p:sp>
      <p:sp>
        <p:nvSpPr>
          <p:cNvPr id="3" name="Text Placeholder 2">
            <a:extLst>
              <a:ext uri="{FF2B5EF4-FFF2-40B4-BE49-F238E27FC236}">
                <a16:creationId xmlns:a16="http://schemas.microsoft.com/office/drawing/2014/main" id="{87EF7D77-2306-49AF-9A0A-21B4D06BDD24}"/>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C83E9037-5E76-4027-8BCA-7C129C9BCB45}"/>
              </a:ext>
            </a:extLst>
          </p:cNvPr>
          <p:cNvSpPr>
            <a:spLocks noGrp="1"/>
          </p:cNvSpPr>
          <p:nvPr>
            <p:ph idx="1"/>
          </p:nvPr>
        </p:nvSpPr>
        <p:spPr>
          <a:xfrm>
            <a:off x="454550" y="1602437"/>
            <a:ext cx="8229600" cy="276999"/>
          </a:xfrm>
        </p:spPr>
        <p:txBody>
          <a:bodyPr>
            <a:noAutofit/>
          </a:bodyPr>
          <a:lstStyle/>
          <a:p>
            <a:pPr rtl="0"/>
            <a:r>
              <a:rPr lang="zh-Hans" sz="1800" b="0" i="0" u="none" strike="noStrike">
                <a:highlight>
                  <a:srgbClr val="000000">
                    <a:alpha val="0"/>
                  </a:srgbClr>
                </a:highlight>
                <a:latin typeface="Simsun"/>
                <a:ea typeface="Simsun"/>
              </a:rPr>
              <a:t>CAREC保险机制可以发挥一种或几种功能，如下：</a:t>
            </a:r>
          </a:p>
          <a:p>
            <a:endParaRPr lang="en-GB" sz="1600" b="0"/>
          </a:p>
        </p:txBody>
      </p:sp>
      <p:sp>
        <p:nvSpPr>
          <p:cNvPr id="5" name="Slide Number Placeholder 4">
            <a:extLst>
              <a:ext uri="{FF2B5EF4-FFF2-40B4-BE49-F238E27FC236}">
                <a16:creationId xmlns:a16="http://schemas.microsoft.com/office/drawing/2014/main" id="{C1EFD7D7-A190-43B7-A38F-57462A22986B}"/>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20</a:t>
            </a:r>
            <a:endParaRPr lang="en-US"/>
          </a:p>
        </p:txBody>
      </p:sp>
      <p:grpSp>
        <p:nvGrpSpPr>
          <p:cNvPr id="16" name="Group 15">
            <a:extLst>
              <a:ext uri="{FF2B5EF4-FFF2-40B4-BE49-F238E27FC236}">
                <a16:creationId xmlns:a16="http://schemas.microsoft.com/office/drawing/2014/main" id="{2469C3B3-2ECA-4C26-83D8-AA31B096BAEF}"/>
              </a:ext>
            </a:extLst>
          </p:cNvPr>
          <p:cNvGrpSpPr/>
          <p:nvPr/>
        </p:nvGrpSpPr>
        <p:grpSpPr>
          <a:xfrm>
            <a:off x="972000" y="2271440"/>
            <a:ext cx="7200001" cy="2132960"/>
            <a:chOff x="454550" y="2220253"/>
            <a:chExt cx="6062134" cy="2132960"/>
          </a:xfrm>
        </p:grpSpPr>
        <p:sp>
          <p:nvSpPr>
            <p:cNvPr id="6" name="Rectangle 5">
              <a:extLst>
                <a:ext uri="{FF2B5EF4-FFF2-40B4-BE49-F238E27FC236}">
                  <a16:creationId xmlns:a16="http://schemas.microsoft.com/office/drawing/2014/main" id="{578C0953-720E-4CA9-8C00-129E6B9253D6}"/>
                </a:ext>
              </a:extLst>
            </p:cNvPr>
            <p:cNvSpPr/>
            <p:nvPr/>
          </p:nvSpPr>
          <p:spPr>
            <a:xfrm>
              <a:off x="4618614" y="2220254"/>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dirty="0">
                  <a:highlight>
                    <a:srgbClr val="000000">
                      <a:alpha val="0"/>
                    </a:srgbClr>
                  </a:highlight>
                  <a:latin typeface="Simsun"/>
                  <a:ea typeface="Simsun"/>
                </a:rPr>
                <a:t>保留风险</a:t>
              </a:r>
              <a:endParaRPr lang="en-GB" altLang="zh-Hans" sz="1400" b="1" i="0" u="none" strike="noStrike" dirty="0">
                <a:highlight>
                  <a:srgbClr val="000000">
                    <a:alpha val="0"/>
                  </a:srgbClr>
                </a:highlight>
                <a:latin typeface="Simsun"/>
                <a:ea typeface="Simsun"/>
              </a:endParaRPr>
            </a:p>
            <a:p>
              <a:pPr algn="ctr" rtl="0"/>
              <a:r>
                <a:rPr lang="en-GB" sz="1400" b="1" dirty="0">
                  <a:highlight>
                    <a:srgbClr val="000000">
                      <a:alpha val="0"/>
                    </a:srgbClr>
                  </a:highlight>
                  <a:latin typeface="Simsun"/>
                  <a:ea typeface="Simsun"/>
                </a:rPr>
                <a:t>(</a:t>
              </a:r>
              <a:r>
                <a:rPr lang="ja-JP" altLang="en-US" sz="1400" b="1" dirty="0">
                  <a:highlight>
                    <a:srgbClr val="000000">
                      <a:alpha val="0"/>
                    </a:srgbClr>
                  </a:highlight>
                  <a:latin typeface="Simsun"/>
                  <a:ea typeface="Simsun"/>
                </a:rPr>
                <a:t>风险池</a:t>
              </a:r>
              <a:r>
                <a:rPr lang="en-GB" altLang="ja-JP" sz="1400" b="1">
                  <a:highlight>
                    <a:srgbClr val="000000">
                      <a:alpha val="0"/>
                    </a:srgbClr>
                  </a:highlight>
                  <a:latin typeface="Simsun"/>
                  <a:ea typeface="Simsun"/>
                </a:rPr>
                <a:t>)</a:t>
              </a:r>
              <a:endParaRPr lang="ja-JP" altLang="en-US" sz="1400" b="1">
                <a:highlight>
                  <a:srgbClr val="000000">
                    <a:alpha val="0"/>
                  </a:srgbClr>
                </a:highlight>
                <a:latin typeface="Simsun"/>
                <a:ea typeface="Simsun"/>
              </a:endParaRPr>
            </a:p>
          </p:txBody>
        </p:sp>
        <p:sp>
          <p:nvSpPr>
            <p:cNvPr id="7" name="Rectangle 6">
              <a:extLst>
                <a:ext uri="{FF2B5EF4-FFF2-40B4-BE49-F238E27FC236}">
                  <a16:creationId xmlns:a16="http://schemas.microsoft.com/office/drawing/2014/main" id="{43EDD1E3-1819-4CCA-BA00-28CD209F90BA}"/>
                </a:ext>
              </a:extLst>
            </p:cNvPr>
            <p:cNvSpPr/>
            <p:nvPr/>
          </p:nvSpPr>
          <p:spPr>
            <a:xfrm>
              <a:off x="2536582" y="2223396"/>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a:highlight>
                    <a:srgbClr val="000000">
                      <a:alpha val="0"/>
                    </a:srgbClr>
                  </a:highlight>
                  <a:latin typeface="Simsun"/>
                  <a:ea typeface="Simsun"/>
                </a:rPr>
                <a:t>赔偿风险转移</a:t>
              </a:r>
              <a:endParaRPr lang="en-GB" sz="1400"/>
            </a:p>
          </p:txBody>
        </p:sp>
        <p:sp>
          <p:nvSpPr>
            <p:cNvPr id="9" name="Rectangle 8">
              <a:extLst>
                <a:ext uri="{FF2B5EF4-FFF2-40B4-BE49-F238E27FC236}">
                  <a16:creationId xmlns:a16="http://schemas.microsoft.com/office/drawing/2014/main" id="{8903BDF0-5544-4232-B1AB-E0DB6DA04F05}"/>
                </a:ext>
              </a:extLst>
            </p:cNvPr>
            <p:cNvSpPr/>
            <p:nvPr/>
          </p:nvSpPr>
          <p:spPr>
            <a:xfrm>
              <a:off x="454550" y="2220253"/>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a:highlight>
                    <a:srgbClr val="000000">
                      <a:alpha val="0"/>
                    </a:srgbClr>
                  </a:highlight>
                  <a:latin typeface="Simsun"/>
                  <a:ea typeface="Simsun"/>
                </a:rPr>
                <a:t>协作</a:t>
              </a:r>
            </a:p>
          </p:txBody>
        </p:sp>
        <p:sp>
          <p:nvSpPr>
            <p:cNvPr id="10" name="Rectangle 9">
              <a:extLst>
                <a:ext uri="{FF2B5EF4-FFF2-40B4-BE49-F238E27FC236}">
                  <a16:creationId xmlns:a16="http://schemas.microsoft.com/office/drawing/2014/main" id="{08B92D94-6132-4911-B4EC-2AFDB658C075}"/>
                </a:ext>
              </a:extLst>
            </p:cNvPr>
            <p:cNvSpPr/>
            <p:nvPr/>
          </p:nvSpPr>
          <p:spPr>
            <a:xfrm>
              <a:off x="4618614" y="3096234"/>
              <a:ext cx="1898070" cy="12538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zh-Hans" sz="1200" b="0" i="0" u="none" strike="noStrike">
                  <a:highlight>
                    <a:srgbClr val="000000">
                      <a:alpha val="0"/>
                    </a:srgbClr>
                  </a:highlight>
                  <a:latin typeface="Simsun"/>
                  <a:ea typeface="Simsun"/>
                </a:rPr>
                <a:t>一个受监管的持牌保险公司，各国将通过缴纳保费向该机制转移部分风险。</a:t>
              </a:r>
              <a:endParaRPr lang="en-GB" sz="1200"/>
            </a:p>
          </p:txBody>
        </p:sp>
        <p:sp>
          <p:nvSpPr>
            <p:cNvPr id="11" name="Rectangle 10">
              <a:extLst>
                <a:ext uri="{FF2B5EF4-FFF2-40B4-BE49-F238E27FC236}">
                  <a16:creationId xmlns:a16="http://schemas.microsoft.com/office/drawing/2014/main" id="{55A046EA-C2A6-434D-805F-F0A34CD58509}"/>
                </a:ext>
              </a:extLst>
            </p:cNvPr>
            <p:cNvSpPr/>
            <p:nvPr/>
          </p:nvSpPr>
          <p:spPr>
            <a:xfrm>
              <a:off x="2536582" y="3106576"/>
              <a:ext cx="1898070" cy="12466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zh-Hans" sz="1200" b="0" i="0" u="none" strike="noStrike">
                  <a:highlight>
                    <a:srgbClr val="000000">
                      <a:alpha val="0"/>
                    </a:srgbClr>
                  </a:highlight>
                  <a:latin typeface="Simsun"/>
                  <a:ea typeface="Simsun"/>
                </a:rPr>
                <a:t>为参与国的风险保障提供便利，包括保险和ILS</a:t>
              </a:r>
              <a:endParaRPr lang="en-GB" sz="1200"/>
            </a:p>
          </p:txBody>
        </p:sp>
        <p:sp>
          <p:nvSpPr>
            <p:cNvPr id="13" name="Rectangle 12">
              <a:extLst>
                <a:ext uri="{FF2B5EF4-FFF2-40B4-BE49-F238E27FC236}">
                  <a16:creationId xmlns:a16="http://schemas.microsoft.com/office/drawing/2014/main" id="{45FEA382-08BE-43C2-8A33-28AFBC9152B8}"/>
                </a:ext>
              </a:extLst>
            </p:cNvPr>
            <p:cNvSpPr/>
            <p:nvPr/>
          </p:nvSpPr>
          <p:spPr>
            <a:xfrm>
              <a:off x="454550" y="3096233"/>
              <a:ext cx="1898070" cy="125383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zh-Hans" sz="1200" b="0" i="0" u="none" strike="noStrike">
                  <a:highlight>
                    <a:srgbClr val="000000">
                      <a:alpha val="0"/>
                    </a:srgbClr>
                  </a:highlight>
                  <a:latin typeface="Simsun"/>
                  <a:ea typeface="Simsun"/>
                </a:rPr>
                <a:t>分享最佳做法、数据和区域管理经验，以进行灾害风险管理</a:t>
              </a:r>
              <a:endParaRPr lang="en-GB" sz="1200"/>
            </a:p>
          </p:txBody>
        </p:sp>
      </p:grpSp>
      <p:sp>
        <p:nvSpPr>
          <p:cNvPr id="15" name="Arrow: Right 14">
            <a:extLst>
              <a:ext uri="{FF2B5EF4-FFF2-40B4-BE49-F238E27FC236}">
                <a16:creationId xmlns:a16="http://schemas.microsoft.com/office/drawing/2014/main" id="{172188D3-CD65-42A3-83A1-A173569EFAC8}"/>
              </a:ext>
            </a:extLst>
          </p:cNvPr>
          <p:cNvSpPr/>
          <p:nvPr/>
        </p:nvSpPr>
        <p:spPr>
          <a:xfrm>
            <a:off x="927100" y="4819145"/>
            <a:ext cx="7289800" cy="8728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复杂程度和参与度</a:t>
            </a:r>
          </a:p>
        </p:txBody>
      </p:sp>
    </p:spTree>
    <p:extLst>
      <p:ext uri="{BB962C8B-B14F-4D97-AF65-F5344CB8AC3E}">
        <p14:creationId xmlns:p14="http://schemas.microsoft.com/office/powerpoint/2010/main" val="30836806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noAutofit/>
          </a:bodyPr>
          <a:lstStyle/>
          <a:p>
            <a:pPr rtl="0"/>
            <a:r>
              <a:rPr lang="zh-Hans" sz="2000" b="1" i="0" u="none" strike="noStrike" dirty="0">
                <a:solidFill>
                  <a:srgbClr val="000000"/>
                </a:solidFill>
                <a:highlight>
                  <a:srgbClr val="000000">
                    <a:alpha val="0"/>
                  </a:srgbClr>
                </a:highlight>
                <a:latin typeface="Simsun"/>
                <a:ea typeface="Simsun"/>
              </a:rPr>
              <a:t>问答和讨论</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25</a:t>
            </a:r>
            <a:endParaRPr lang="en-US"/>
          </a:p>
        </p:txBody>
      </p:sp>
    </p:spTree>
    <p:extLst>
      <p:ext uri="{BB962C8B-B14F-4D97-AF65-F5344CB8AC3E}">
        <p14:creationId xmlns:p14="http://schemas.microsoft.com/office/powerpoint/2010/main" val="11388383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免责声明：</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57200" y="1249660"/>
            <a:ext cx="8229600" cy="4663460"/>
          </a:xfrm>
        </p:spPr>
        <p:txBody>
          <a:bodyPr>
            <a:noAutofit/>
          </a:bodyPr>
          <a:lstStyle/>
          <a:p>
            <a:pPr rtl="0">
              <a:spcAft>
                <a:spcPts val="600"/>
              </a:spcAft>
            </a:pPr>
            <a:r>
              <a:rPr lang="zh-Han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zh-Han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zh-Han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由于这些不确定性，实际结果可能与韬睿惠悦公司的估计在所有方向上都有很大差异。Willis 不对任何保险或再保险计划或企业的结果、成果、成功或盈利能力作出陈述，也不对其作出保证，无论此处的分析或结论是否适用于此类计划或企业。</a:t>
            </a:r>
          </a:p>
          <a:p>
            <a:pPr rtl="0">
              <a:spcAft>
                <a:spcPts val="600"/>
              </a:spcAft>
            </a:pPr>
            <a:r>
              <a:rPr lang="zh-Han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zh-Han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zh-Han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zh-Han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26</a:t>
            </a:r>
            <a:endParaRPr lang="en-US"/>
          </a:p>
        </p:txBody>
      </p:sp>
    </p:spTree>
    <p:extLst>
      <p:ext uri="{BB962C8B-B14F-4D97-AF65-F5344CB8AC3E}">
        <p14:creationId xmlns:p14="http://schemas.microsoft.com/office/powerpoint/2010/main" val="41054629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02011-021B-4ED8-8B95-25B637B9A1F4}">
  <ds:schemaRefs>
    <ds:schemaRef ds:uri="http://schemas.microsoft.com/office/2006/documentManagement/types"/>
    <ds:schemaRef ds:uri="http://purl.org/dc/elements/1.1/"/>
    <ds:schemaRef ds:uri="http://purl.org/dc/terms/"/>
    <ds:schemaRef ds:uri="http://purl.org/dc/dcmitype/"/>
    <ds:schemaRef ds:uri="http://www.w3.org/XML/1998/namespace"/>
    <ds:schemaRef ds:uri="f36d8b79-05ee-4091-ab2d-77e9bc8c3a4d"/>
    <ds:schemaRef ds:uri="http://schemas.openxmlformats.org/package/2006/metadata/core-properties"/>
    <ds:schemaRef ds:uri="http://schemas.microsoft.com/office/2006/metadata/properties"/>
    <ds:schemaRef ds:uri="http://schemas.microsoft.com/office/infopath/2007/PartnerControls"/>
    <ds:schemaRef ds:uri="ea74eb43-1038-4b3a-ada2-9ad93252435c"/>
  </ds:schemaRefs>
</ds:datastoreItem>
</file>

<file path=customXml/itemProps2.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3.xml><?xml version="1.0" encoding="utf-8"?>
<ds:datastoreItem xmlns:ds="http://schemas.openxmlformats.org/officeDocument/2006/customXml" ds:itemID="{E8DD178D-7847-4F12-9C66-BBAF0E39F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4eb43-1038-4b3a-ada2-9ad93252435c"/>
    <ds:schemaRef ds:uri="f36d8b79-05ee-4091-ab2d-77e9bc8c3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8045</TotalTime>
  <Words>1137</Words>
  <Application>Microsoft Office PowerPoint</Application>
  <PresentationFormat>On-screen Show (4:3)</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Simsun</vt:lpstr>
      <vt:lpstr>Arial</vt:lpstr>
      <vt:lpstr>Calibri</vt:lpstr>
      <vt:lpstr>Wingdings</vt:lpstr>
      <vt:lpstr>WTW</vt:lpstr>
      <vt:lpstr>1_WTW</vt:lpstr>
      <vt:lpstr>环节7:总结</vt:lpstr>
      <vt:lpstr>CAREC区域风险机制的选项</vt:lpstr>
      <vt:lpstr>机制发展的主要阶段</vt:lpstr>
      <vt:lpstr>CAREC机制的功能</vt:lpstr>
      <vt:lpstr>问答和讨论</vt:lpstr>
      <vt:lpstr>免责声明：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131</cp:revision>
  <dcterms:created xsi:type="dcterms:W3CDTF">2020-08-04T16:42:47Z</dcterms:created>
  <dcterms:modified xsi:type="dcterms:W3CDTF">2022-11-29T10:04:28Z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ies>
</file>