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29"/>
  </p:notesMasterIdLst>
  <p:handoutMasterIdLst>
    <p:handoutMasterId r:id="rId30"/>
  </p:handoutMasterIdLst>
  <p:sldIdLst>
    <p:sldId id="344" r:id="rId6"/>
    <p:sldId id="496" r:id="rId7"/>
    <p:sldId id="446" r:id="rId8"/>
    <p:sldId id="441" r:id="rId9"/>
    <p:sldId id="445" r:id="rId10"/>
    <p:sldId id="449" r:id="rId11"/>
    <p:sldId id="447" r:id="rId12"/>
    <p:sldId id="448" r:id="rId13"/>
    <p:sldId id="495" r:id="rId14"/>
    <p:sldId id="506" r:id="rId15"/>
    <p:sldId id="499" r:id="rId16"/>
    <p:sldId id="450" r:id="rId17"/>
    <p:sldId id="494" r:id="rId18"/>
    <p:sldId id="424" r:id="rId19"/>
    <p:sldId id="502" r:id="rId20"/>
    <p:sldId id="451" r:id="rId21"/>
    <p:sldId id="503" r:id="rId22"/>
    <p:sldId id="452" r:id="rId23"/>
    <p:sldId id="504" r:id="rId24"/>
    <p:sldId id="453" r:id="rId25"/>
    <p:sldId id="497" r:id="rId26"/>
    <p:sldId id="501" r:id="rId27"/>
    <p:sldId id="493" r:id="rId28"/>
  </p:sldIdLst>
  <p:sldSz cx="12192000" cy="6858000"/>
  <p:notesSz cx="6985000" cy="92837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63" userDrawn="1">
          <p15:clr>
            <a:srgbClr val="A4A3A4"/>
          </p15:clr>
        </p15:guide>
        <p15:guide id="9" pos="7296" userDrawn="1">
          <p15:clr>
            <a:srgbClr val="A4A3A4"/>
          </p15:clr>
        </p15:guide>
        <p15:guide id="10" pos="1663"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4" clrIdx="0">
    <p:extLst>
      <p:ext uri="{19B8F6BF-5375-455C-9EA6-DF929625EA0E}">
        <p15:presenceInfo xmlns:p15="http://schemas.microsoft.com/office/powerpoint/2012/main" userId="S::cgarciaperez@adb.org::9c97a273-694c-487f-bc77-cb7dfef6b93d" providerId="AD"/>
      </p:ext>
    </p:extLst>
  </p:cmAuthor>
  <p:cmAuthor id="2" name="Calam, Stuart" initials="CS" lastIdx="17"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A3A33F"/>
    <a:srgbClr val="8352DC"/>
    <a:srgbClr val="1FF5EB"/>
    <a:srgbClr val="808000"/>
    <a:srgbClr val="D8D7DF"/>
    <a:srgbClr val="E0AFEB"/>
    <a:srgbClr val="003300"/>
    <a:srgbClr val="C0C0C0"/>
    <a:srgbClr val="D8D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79" autoAdjust="0"/>
  </p:normalViewPr>
  <p:slideViewPr>
    <p:cSldViewPr snapToGrid="0">
      <p:cViewPr varScale="1">
        <p:scale>
          <a:sx n="102" d="100"/>
          <a:sy n="102" d="100"/>
        </p:scale>
        <p:origin x="918" y="114"/>
      </p:cViewPr>
      <p:guideLst>
        <p:guide orient="horz" pos="2160"/>
        <p:guide orient="horz" pos="300"/>
        <p:guide orient="horz" pos="960"/>
        <p:guide orient="horz" pos="4032"/>
        <p:guide orient="horz" pos="3840"/>
        <p:guide pos="4608"/>
        <p:guide pos="363"/>
        <p:guide pos="7296"/>
        <p:guide pos="1663"/>
        <p:guide pos="5888"/>
        <p:guide pos="6016"/>
        <p:guide pos="4480"/>
        <p:guide pos="1792"/>
        <p:guide pos="3053"/>
        <p:guide pos="32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userId="a978a7de-5cd2-4719-898d-68645aba1fc6" providerId="ADAL" clId="{9D075F9B-A235-4701-8D55-0CA96A343CFA}"/>
    <pc:docChg chg="undo custSel modSld modMainMaster modNotesMaster">
      <pc:chgData name="Jamie" userId="a978a7de-5cd2-4719-898d-68645aba1fc6" providerId="ADAL" clId="{9D075F9B-A235-4701-8D55-0CA96A343CFA}" dt="2022-11-27T16:46:27.587" v="468" actId="1076"/>
      <pc:docMkLst>
        <pc:docMk/>
      </pc:docMkLst>
      <pc:sldChg chg="addSp delSp modSp mod modNotes">
        <pc:chgData name="Jamie" userId="a978a7de-5cd2-4719-898d-68645aba1fc6" providerId="ADAL" clId="{9D075F9B-A235-4701-8D55-0CA96A343CFA}" dt="2022-11-27T15:59:09.968" v="390" actId="20577"/>
        <pc:sldMkLst>
          <pc:docMk/>
          <pc:sldMk cId="1707501934" sldId="344"/>
        </pc:sldMkLst>
        <pc:spChg chg="mod">
          <ac:chgData name="Jamie" userId="a978a7de-5cd2-4719-898d-68645aba1fc6" providerId="ADAL" clId="{9D075F9B-A235-4701-8D55-0CA96A343CFA}" dt="2022-11-27T15:59:09.968" v="390" actId="20577"/>
          <ac:spMkLst>
            <pc:docMk/>
            <pc:sldMk cId="1707501934" sldId="344"/>
            <ac:spMk id="2" creationId="{00000000-0000-0000-0000-000000000000}"/>
          </ac:spMkLst>
        </pc:spChg>
        <pc:spChg chg="mod">
          <ac:chgData name="Jamie" userId="a978a7de-5cd2-4719-898d-68645aba1fc6" providerId="ADAL" clId="{9D075F9B-A235-4701-8D55-0CA96A343CFA}" dt="2022-11-27T15:23:10.888" v="13" actId="20577"/>
          <ac:spMkLst>
            <pc:docMk/>
            <pc:sldMk cId="1707501934" sldId="344"/>
            <ac:spMk id="3" creationId="{4992083A-21E8-4278-B0E6-A09BCCFF1A71}"/>
          </ac:spMkLst>
        </pc:spChg>
        <pc:spChg chg="mod">
          <ac:chgData name="Jamie" userId="a978a7de-5cd2-4719-898d-68645aba1fc6" providerId="ADAL" clId="{9D075F9B-A235-4701-8D55-0CA96A343CFA}" dt="2022-11-27T15:22:47.180" v="6" actId="1076"/>
          <ac:spMkLst>
            <pc:docMk/>
            <pc:sldMk cId="1707501934" sldId="344"/>
            <ac:spMk id="8" creationId="{00000000-0000-0000-0000-000000000000}"/>
          </ac:spMkLst>
        </pc:spChg>
        <pc:picChg chg="mod">
          <ac:chgData name="Jamie" userId="a978a7de-5cd2-4719-898d-68645aba1fc6" providerId="ADAL" clId="{9D075F9B-A235-4701-8D55-0CA96A343CFA}" dt="2022-11-27T15:58:59.174" v="344" actId="1076"/>
          <ac:picMkLst>
            <pc:docMk/>
            <pc:sldMk cId="1707501934" sldId="344"/>
            <ac:picMk id="5" creationId="{C3E96ABA-30D6-48A9-BAA6-B6D866AE583A}"/>
          </ac:picMkLst>
        </pc:picChg>
        <pc:picChg chg="del mod">
          <ac:chgData name="Jamie" userId="a978a7de-5cd2-4719-898d-68645aba1fc6" providerId="ADAL" clId="{9D075F9B-A235-4701-8D55-0CA96A343CFA}" dt="2022-11-27T15:51:04.874" v="303" actId="478"/>
          <ac:picMkLst>
            <pc:docMk/>
            <pc:sldMk cId="1707501934" sldId="344"/>
            <ac:picMk id="10" creationId="{118C49FE-FA52-421B-9CBE-E45F5F7E9D50}"/>
          </ac:picMkLst>
        </pc:picChg>
        <pc:picChg chg="del mod">
          <ac:chgData name="Jamie" userId="a978a7de-5cd2-4719-898d-68645aba1fc6" providerId="ADAL" clId="{9D075F9B-A235-4701-8D55-0CA96A343CFA}" dt="2022-11-27T15:51:03.836" v="302" actId="478"/>
          <ac:picMkLst>
            <pc:docMk/>
            <pc:sldMk cId="1707501934" sldId="344"/>
            <ac:picMk id="11" creationId="{ACC6BE97-2724-44F2-8CD2-3714D8B9506D}"/>
          </ac:picMkLst>
        </pc:picChg>
        <pc:picChg chg="del mod">
          <ac:chgData name="Jamie" userId="a978a7de-5cd2-4719-898d-68645aba1fc6" providerId="ADAL" clId="{9D075F9B-A235-4701-8D55-0CA96A343CFA}" dt="2022-11-27T15:51:03.014" v="301" actId="478"/>
          <ac:picMkLst>
            <pc:docMk/>
            <pc:sldMk cId="1707501934" sldId="344"/>
            <ac:picMk id="12" creationId="{7426278A-6622-4552-90DC-09B12B899FFD}"/>
          </ac:picMkLst>
        </pc:picChg>
        <pc:picChg chg="del mod">
          <ac:chgData name="Jamie" userId="a978a7de-5cd2-4719-898d-68645aba1fc6" providerId="ADAL" clId="{9D075F9B-A235-4701-8D55-0CA96A343CFA}" dt="2022-11-27T15:50:55.068" v="300" actId="478"/>
          <ac:picMkLst>
            <pc:docMk/>
            <pc:sldMk cId="1707501934" sldId="344"/>
            <ac:picMk id="13" creationId="{B0997752-EB41-4182-B2BC-A494D38191E0}"/>
          </ac:picMkLst>
        </pc:picChg>
        <pc:picChg chg="del mod">
          <ac:chgData name="Jamie" userId="a978a7de-5cd2-4719-898d-68645aba1fc6" providerId="ADAL" clId="{9D075F9B-A235-4701-8D55-0CA96A343CFA}" dt="2022-11-27T15:50:54.258" v="299" actId="478"/>
          <ac:picMkLst>
            <pc:docMk/>
            <pc:sldMk cId="1707501934" sldId="344"/>
            <ac:picMk id="14" creationId="{FA9C11EB-EB10-4D90-B7FD-2A2459A712FE}"/>
          </ac:picMkLst>
        </pc:picChg>
        <pc:picChg chg="del mod">
          <ac:chgData name="Jamie" userId="a978a7de-5cd2-4719-898d-68645aba1fc6" providerId="ADAL" clId="{9D075F9B-A235-4701-8D55-0CA96A343CFA}" dt="2022-11-27T15:50:53.433" v="298" actId="478"/>
          <ac:picMkLst>
            <pc:docMk/>
            <pc:sldMk cId="1707501934" sldId="344"/>
            <ac:picMk id="15" creationId="{488A22B2-310E-41DA-86FF-91FF2D8660C9}"/>
          </ac:picMkLst>
        </pc:picChg>
        <pc:picChg chg="mod">
          <ac:chgData name="Jamie" userId="a978a7de-5cd2-4719-898d-68645aba1fc6" providerId="ADAL" clId="{9D075F9B-A235-4701-8D55-0CA96A343CFA}" dt="2022-11-27T15:58:59.174" v="344" actId="1076"/>
          <ac:picMkLst>
            <pc:docMk/>
            <pc:sldMk cId="1707501934" sldId="344"/>
            <ac:picMk id="16" creationId="{EF1F8908-F39D-4A3D-8065-4D811B4B7E76}"/>
          </ac:picMkLst>
        </pc:picChg>
        <pc:picChg chg="add mod">
          <ac:chgData name="Jamie" userId="a978a7de-5cd2-4719-898d-68645aba1fc6" providerId="ADAL" clId="{9D075F9B-A235-4701-8D55-0CA96A343CFA}" dt="2022-11-27T15:55:16.197" v="335" actId="12789"/>
          <ac:picMkLst>
            <pc:docMk/>
            <pc:sldMk cId="1707501934" sldId="344"/>
            <ac:picMk id="17" creationId="{3407A231-0ECB-4737-A702-BB79924B45FA}"/>
          </ac:picMkLst>
        </pc:picChg>
        <pc:picChg chg="add mod">
          <ac:chgData name="Jamie" userId="a978a7de-5cd2-4719-898d-68645aba1fc6" providerId="ADAL" clId="{9D075F9B-A235-4701-8D55-0CA96A343CFA}" dt="2022-11-27T15:55:16.197" v="335" actId="12789"/>
          <ac:picMkLst>
            <pc:docMk/>
            <pc:sldMk cId="1707501934" sldId="344"/>
            <ac:picMk id="18" creationId="{6B81DE4A-B8F4-47F2-8DB1-CC0DBE12DF51}"/>
          </ac:picMkLst>
        </pc:picChg>
        <pc:picChg chg="add mod">
          <ac:chgData name="Jamie" userId="a978a7de-5cd2-4719-898d-68645aba1fc6" providerId="ADAL" clId="{9D075F9B-A235-4701-8D55-0CA96A343CFA}" dt="2022-11-27T15:55:16.197" v="335" actId="12789"/>
          <ac:picMkLst>
            <pc:docMk/>
            <pc:sldMk cId="1707501934" sldId="344"/>
            <ac:picMk id="19" creationId="{A24A2764-0256-4BCF-BEF9-EBAE3B13A0CF}"/>
          </ac:picMkLst>
        </pc:picChg>
        <pc:picChg chg="add mod">
          <ac:chgData name="Jamie" userId="a978a7de-5cd2-4719-898d-68645aba1fc6" providerId="ADAL" clId="{9D075F9B-A235-4701-8D55-0CA96A343CFA}" dt="2022-11-27T15:55:16.197" v="335" actId="12789"/>
          <ac:picMkLst>
            <pc:docMk/>
            <pc:sldMk cId="1707501934" sldId="344"/>
            <ac:picMk id="20" creationId="{37227700-5B85-4F99-A085-F9F126B7373C}"/>
          </ac:picMkLst>
        </pc:picChg>
        <pc:picChg chg="add mod">
          <ac:chgData name="Jamie" userId="a978a7de-5cd2-4719-898d-68645aba1fc6" providerId="ADAL" clId="{9D075F9B-A235-4701-8D55-0CA96A343CFA}" dt="2022-11-27T15:55:16.197" v="335" actId="12789"/>
          <ac:picMkLst>
            <pc:docMk/>
            <pc:sldMk cId="1707501934" sldId="344"/>
            <ac:picMk id="21" creationId="{7BE52EA6-6489-4F92-BBA8-03831D6114FD}"/>
          </ac:picMkLst>
        </pc:picChg>
        <pc:picChg chg="add del mod">
          <ac:chgData name="Jamie" userId="a978a7de-5cd2-4719-898d-68645aba1fc6" providerId="ADAL" clId="{9D075F9B-A235-4701-8D55-0CA96A343CFA}" dt="2022-11-27T15:53:46.842" v="306" actId="478"/>
          <ac:picMkLst>
            <pc:docMk/>
            <pc:sldMk cId="1707501934" sldId="344"/>
            <ac:picMk id="22" creationId="{EAAA46BC-5066-4B85-9C8D-35175A86FE61}"/>
          </ac:picMkLst>
        </pc:picChg>
        <pc:picChg chg="add mod">
          <ac:chgData name="Jamie" userId="a978a7de-5cd2-4719-898d-68645aba1fc6" providerId="ADAL" clId="{9D075F9B-A235-4701-8D55-0CA96A343CFA}" dt="2022-11-27T15:55:16.197" v="335" actId="12789"/>
          <ac:picMkLst>
            <pc:docMk/>
            <pc:sldMk cId="1707501934" sldId="344"/>
            <ac:picMk id="23" creationId="{CB82A6E6-9C9E-434E-860C-1FA664246A26}"/>
          </ac:picMkLst>
        </pc:picChg>
      </pc:sldChg>
      <pc:sldChg chg="addSp delSp modSp mod">
        <pc:chgData name="Jamie" userId="a978a7de-5cd2-4719-898d-68645aba1fc6" providerId="ADAL" clId="{9D075F9B-A235-4701-8D55-0CA96A343CFA}" dt="2022-11-27T16:03:43.701" v="439" actId="478"/>
        <pc:sldMkLst>
          <pc:docMk/>
          <pc:sldMk cId="1235594611" sldId="424"/>
        </pc:sldMkLst>
        <pc:spChg chg="mod">
          <ac:chgData name="Jamie" userId="a978a7de-5cd2-4719-898d-68645aba1fc6" providerId="ADAL" clId="{9D075F9B-A235-4701-8D55-0CA96A343CFA}" dt="2022-11-27T15:45:57.446" v="258" actId="403"/>
          <ac:spMkLst>
            <pc:docMk/>
            <pc:sldMk cId="1235594611" sldId="424"/>
            <ac:spMk id="3" creationId="{88E0A5E6-860E-4381-8307-28727485D462}"/>
          </ac:spMkLst>
        </pc:spChg>
        <pc:spChg chg="mod">
          <ac:chgData name="Jamie" userId="a978a7de-5cd2-4719-898d-68645aba1fc6" providerId="ADAL" clId="{9D075F9B-A235-4701-8D55-0CA96A343CFA}" dt="2022-11-27T15:45:53.731" v="256" actId="14100"/>
          <ac:spMkLst>
            <pc:docMk/>
            <pc:sldMk cId="1235594611" sldId="424"/>
            <ac:spMk id="4" creationId="{61F48C0D-3EA8-4509-AEB4-5196ACDB2251}"/>
          </ac:spMkLst>
        </pc:spChg>
        <pc:spChg chg="del mod">
          <ac:chgData name="Jamie" userId="a978a7de-5cd2-4719-898d-68645aba1fc6" providerId="ADAL" clId="{9D075F9B-A235-4701-8D55-0CA96A343CFA}" dt="2022-11-27T16:03:42.782" v="438" actId="478"/>
          <ac:spMkLst>
            <pc:docMk/>
            <pc:sldMk cId="1235594611" sldId="424"/>
            <ac:spMk id="5" creationId="{DDE7A66C-1925-7E44-860C-254E0ADF3CE4}"/>
          </ac:spMkLst>
        </pc:spChg>
        <pc:spChg chg="add del mod">
          <ac:chgData name="Jamie" userId="a978a7de-5cd2-4719-898d-68645aba1fc6" providerId="ADAL" clId="{9D075F9B-A235-4701-8D55-0CA96A343CFA}" dt="2022-11-27T16:03:43.701" v="439" actId="478"/>
          <ac:spMkLst>
            <pc:docMk/>
            <pc:sldMk cId="1235594611" sldId="424"/>
            <ac:spMk id="6" creationId="{4B724A2F-4FAA-4696-B0F3-753D6C076842}"/>
          </ac:spMkLst>
        </pc:spChg>
      </pc:sldChg>
      <pc:sldChg chg="addSp delSp modSp mod modAnim">
        <pc:chgData name="Jamie" userId="a978a7de-5cd2-4719-898d-68645aba1fc6" providerId="ADAL" clId="{9D075F9B-A235-4701-8D55-0CA96A343CFA}" dt="2022-11-27T15:34:50.066" v="59" actId="1076"/>
        <pc:sldMkLst>
          <pc:docMk/>
          <pc:sldMk cId="1367181578" sldId="441"/>
        </pc:sldMkLst>
        <pc:spChg chg="mod">
          <ac:chgData name="Jamie" userId="a978a7de-5cd2-4719-898d-68645aba1fc6" providerId="ADAL" clId="{9D075F9B-A235-4701-8D55-0CA96A343CFA}" dt="2022-11-27T15:33:48.995" v="53"/>
          <ac:spMkLst>
            <pc:docMk/>
            <pc:sldMk cId="1367181578" sldId="441"/>
            <ac:spMk id="14" creationId="{AF223BB9-1A21-4EAE-8C39-C77C1582208B}"/>
          </ac:spMkLst>
        </pc:spChg>
        <pc:spChg chg="mod">
          <ac:chgData name="Jamie" userId="a978a7de-5cd2-4719-898d-68645aba1fc6" providerId="ADAL" clId="{9D075F9B-A235-4701-8D55-0CA96A343CFA}" dt="2022-11-27T15:33:48.995" v="53"/>
          <ac:spMkLst>
            <pc:docMk/>
            <pc:sldMk cId="1367181578" sldId="441"/>
            <ac:spMk id="15" creationId="{63C38994-1933-44A6-81AA-365220A3A420}"/>
          </ac:spMkLst>
        </pc:spChg>
        <pc:spChg chg="mod">
          <ac:chgData name="Jamie" userId="a978a7de-5cd2-4719-898d-68645aba1fc6" providerId="ADAL" clId="{9D075F9B-A235-4701-8D55-0CA96A343CFA}" dt="2022-11-27T15:33:48.995" v="53"/>
          <ac:spMkLst>
            <pc:docMk/>
            <pc:sldMk cId="1367181578" sldId="441"/>
            <ac:spMk id="16" creationId="{E68A38D4-2D29-464C-9ABD-18C860158CDD}"/>
          </ac:spMkLst>
        </pc:spChg>
        <pc:spChg chg="mod">
          <ac:chgData name="Jamie" userId="a978a7de-5cd2-4719-898d-68645aba1fc6" providerId="ADAL" clId="{9D075F9B-A235-4701-8D55-0CA96A343CFA}" dt="2022-11-27T15:33:48.995" v="53"/>
          <ac:spMkLst>
            <pc:docMk/>
            <pc:sldMk cId="1367181578" sldId="441"/>
            <ac:spMk id="17" creationId="{607FDF12-B3D3-409E-8F61-501A643D0007}"/>
          </ac:spMkLst>
        </pc:spChg>
        <pc:spChg chg="mod">
          <ac:chgData name="Jamie" userId="a978a7de-5cd2-4719-898d-68645aba1fc6" providerId="ADAL" clId="{9D075F9B-A235-4701-8D55-0CA96A343CFA}" dt="2022-11-27T15:33:48.995" v="53"/>
          <ac:spMkLst>
            <pc:docMk/>
            <pc:sldMk cId="1367181578" sldId="441"/>
            <ac:spMk id="18" creationId="{7476E5C0-71B3-4581-8803-70B95885B8CC}"/>
          </ac:spMkLst>
        </pc:spChg>
        <pc:spChg chg="mod">
          <ac:chgData name="Jamie" userId="a978a7de-5cd2-4719-898d-68645aba1fc6" providerId="ADAL" clId="{9D075F9B-A235-4701-8D55-0CA96A343CFA}" dt="2022-11-27T15:33:48.995" v="53"/>
          <ac:spMkLst>
            <pc:docMk/>
            <pc:sldMk cId="1367181578" sldId="441"/>
            <ac:spMk id="19" creationId="{50C06059-C583-406D-A2A3-1CEF2233FDCB}"/>
          </ac:spMkLst>
        </pc:spChg>
        <pc:spChg chg="mod">
          <ac:chgData name="Jamie" userId="a978a7de-5cd2-4719-898d-68645aba1fc6" providerId="ADAL" clId="{9D075F9B-A235-4701-8D55-0CA96A343CFA}" dt="2022-11-27T15:33:48.995" v="53"/>
          <ac:spMkLst>
            <pc:docMk/>
            <pc:sldMk cId="1367181578" sldId="441"/>
            <ac:spMk id="20" creationId="{429D8C3B-D9FC-4378-9C3C-E48D0CA6BE88}"/>
          </ac:spMkLst>
        </pc:spChg>
        <pc:spChg chg="mod">
          <ac:chgData name="Jamie" userId="a978a7de-5cd2-4719-898d-68645aba1fc6" providerId="ADAL" clId="{9D075F9B-A235-4701-8D55-0CA96A343CFA}" dt="2022-11-27T15:33:48.995" v="53"/>
          <ac:spMkLst>
            <pc:docMk/>
            <pc:sldMk cId="1367181578" sldId="441"/>
            <ac:spMk id="21" creationId="{3D29A9CE-071F-4982-87CE-DF8EEEDBF743}"/>
          </ac:spMkLst>
        </pc:spChg>
        <pc:spChg chg="del mod">
          <ac:chgData name="Jamie" userId="a978a7de-5cd2-4719-898d-68645aba1fc6" providerId="ADAL" clId="{9D075F9B-A235-4701-8D55-0CA96A343CFA}" dt="2022-11-27T15:33:48.531" v="52" actId="478"/>
          <ac:spMkLst>
            <pc:docMk/>
            <pc:sldMk cId="1367181578" sldId="441"/>
            <ac:spMk id="26" creationId="{188D0CE5-C6A8-4EF8-A995-8ABA5D4DFF69}"/>
          </ac:spMkLst>
        </pc:spChg>
        <pc:spChg chg="del mod">
          <ac:chgData name="Jamie" userId="a978a7de-5cd2-4719-898d-68645aba1fc6" providerId="ADAL" clId="{9D075F9B-A235-4701-8D55-0CA96A343CFA}" dt="2022-11-27T15:33:48.531" v="52" actId="478"/>
          <ac:spMkLst>
            <pc:docMk/>
            <pc:sldMk cId="1367181578" sldId="441"/>
            <ac:spMk id="27" creationId="{811380AD-EFBC-4B39-8D23-98505BF25F17}"/>
          </ac:spMkLst>
        </pc:spChg>
        <pc:spChg chg="del mod">
          <ac:chgData name="Jamie" userId="a978a7de-5cd2-4719-898d-68645aba1fc6" providerId="ADAL" clId="{9D075F9B-A235-4701-8D55-0CA96A343CFA}" dt="2022-11-27T15:33:48.531" v="52" actId="478"/>
          <ac:spMkLst>
            <pc:docMk/>
            <pc:sldMk cId="1367181578" sldId="441"/>
            <ac:spMk id="28" creationId="{074B711D-5A95-48A6-A8D3-8F474DDDA1E1}"/>
          </ac:spMkLst>
        </pc:spChg>
        <pc:spChg chg="del mod">
          <ac:chgData name="Jamie" userId="a978a7de-5cd2-4719-898d-68645aba1fc6" providerId="ADAL" clId="{9D075F9B-A235-4701-8D55-0CA96A343CFA}" dt="2022-11-27T15:33:48.531" v="52" actId="478"/>
          <ac:spMkLst>
            <pc:docMk/>
            <pc:sldMk cId="1367181578" sldId="441"/>
            <ac:spMk id="29" creationId="{CF0ED0AF-763A-4E66-88DB-33C5680ED9FE}"/>
          </ac:spMkLst>
        </pc:spChg>
        <pc:spChg chg="del mod">
          <ac:chgData name="Jamie" userId="a978a7de-5cd2-4719-898d-68645aba1fc6" providerId="ADAL" clId="{9D075F9B-A235-4701-8D55-0CA96A343CFA}" dt="2022-11-27T15:33:48.531" v="52" actId="478"/>
          <ac:spMkLst>
            <pc:docMk/>
            <pc:sldMk cId="1367181578" sldId="441"/>
            <ac:spMk id="30" creationId="{CE59D5DE-C00F-4522-94A1-4CB5833B3A68}"/>
          </ac:spMkLst>
        </pc:spChg>
        <pc:spChg chg="del mod">
          <ac:chgData name="Jamie" userId="a978a7de-5cd2-4719-898d-68645aba1fc6" providerId="ADAL" clId="{9D075F9B-A235-4701-8D55-0CA96A343CFA}" dt="2022-11-27T15:33:48.531" v="52" actId="478"/>
          <ac:spMkLst>
            <pc:docMk/>
            <pc:sldMk cId="1367181578" sldId="441"/>
            <ac:spMk id="31" creationId="{5944B282-93E0-4179-9CC3-9888FD8D05B7}"/>
          </ac:spMkLst>
        </pc:spChg>
        <pc:spChg chg="del mod">
          <ac:chgData name="Jamie" userId="a978a7de-5cd2-4719-898d-68645aba1fc6" providerId="ADAL" clId="{9D075F9B-A235-4701-8D55-0CA96A343CFA}" dt="2022-11-27T15:33:48.531" v="52" actId="478"/>
          <ac:spMkLst>
            <pc:docMk/>
            <pc:sldMk cId="1367181578" sldId="441"/>
            <ac:spMk id="32" creationId="{F603C506-4543-47AD-B845-FB5ABABF510A}"/>
          </ac:spMkLst>
        </pc:spChg>
        <pc:spChg chg="del mod">
          <ac:chgData name="Jamie" userId="a978a7de-5cd2-4719-898d-68645aba1fc6" providerId="ADAL" clId="{9D075F9B-A235-4701-8D55-0CA96A343CFA}" dt="2022-11-27T15:33:48.531" v="52" actId="478"/>
          <ac:spMkLst>
            <pc:docMk/>
            <pc:sldMk cId="1367181578" sldId="441"/>
            <ac:spMk id="33" creationId="{08163E92-C9F0-4878-AB74-3CBB0E71CDE4}"/>
          </ac:spMkLst>
        </pc:spChg>
        <pc:grpChg chg="add mod">
          <ac:chgData name="Jamie" userId="a978a7de-5cd2-4719-898d-68645aba1fc6" providerId="ADAL" clId="{9D075F9B-A235-4701-8D55-0CA96A343CFA}" dt="2022-11-27T15:34:43.876" v="57" actId="1076"/>
          <ac:grpSpMkLst>
            <pc:docMk/>
            <pc:sldMk cId="1367181578" sldId="441"/>
            <ac:grpSpMk id="13" creationId="{3366F848-B500-44D3-B888-B10C5D466EE8}"/>
          </ac:grpSpMkLst>
        </pc:grpChg>
        <pc:picChg chg="mod">
          <ac:chgData name="Jamie" userId="a978a7de-5cd2-4719-898d-68645aba1fc6" providerId="ADAL" clId="{9D075F9B-A235-4701-8D55-0CA96A343CFA}" dt="2022-11-27T15:34:50.066" v="59" actId="1076"/>
          <ac:picMkLst>
            <pc:docMk/>
            <pc:sldMk cId="1367181578" sldId="441"/>
            <ac:picMk id="35" creationId="{744BFCF7-BA1E-4672-BB36-D7FF1F99346F}"/>
          </ac:picMkLst>
        </pc:picChg>
      </pc:sldChg>
      <pc:sldChg chg="addSp delSp modSp mod modAnim">
        <pc:chgData name="Jamie" userId="a978a7de-5cd2-4719-898d-68645aba1fc6" providerId="ADAL" clId="{9D075F9B-A235-4701-8D55-0CA96A343CFA}" dt="2022-11-27T15:41:38.338" v="138" actId="1076"/>
        <pc:sldMkLst>
          <pc:docMk/>
          <pc:sldMk cId="1350613400" sldId="445"/>
        </pc:sldMkLst>
        <pc:spChg chg="del mod">
          <ac:chgData name="Jamie" userId="a978a7de-5cd2-4719-898d-68645aba1fc6" providerId="ADAL" clId="{9D075F9B-A235-4701-8D55-0CA96A343CFA}" dt="2022-11-27T15:34:58.791" v="60" actId="478"/>
          <ac:spMkLst>
            <pc:docMk/>
            <pc:sldMk cId="1350613400" sldId="445"/>
            <ac:spMk id="6" creationId="{3556881B-29D3-47E8-B5B4-E94537BD87B1}"/>
          </ac:spMkLst>
        </pc:spChg>
        <pc:spChg chg="del mod">
          <ac:chgData name="Jamie" userId="a978a7de-5cd2-4719-898d-68645aba1fc6" providerId="ADAL" clId="{9D075F9B-A235-4701-8D55-0CA96A343CFA}" dt="2022-11-27T15:34:58.791" v="60" actId="478"/>
          <ac:spMkLst>
            <pc:docMk/>
            <pc:sldMk cId="1350613400" sldId="445"/>
            <ac:spMk id="7" creationId="{DD60DA52-C3FA-49BB-BD2B-9F49AA0599B9}"/>
          </ac:spMkLst>
        </pc:spChg>
        <pc:spChg chg="del mod">
          <ac:chgData name="Jamie" userId="a978a7de-5cd2-4719-898d-68645aba1fc6" providerId="ADAL" clId="{9D075F9B-A235-4701-8D55-0CA96A343CFA}" dt="2022-11-27T15:34:58.791" v="60" actId="478"/>
          <ac:spMkLst>
            <pc:docMk/>
            <pc:sldMk cId="1350613400" sldId="445"/>
            <ac:spMk id="8" creationId="{51FA014D-8E0B-4407-9B2D-2BE152349E86}"/>
          </ac:spMkLst>
        </pc:spChg>
        <pc:spChg chg="del mod">
          <ac:chgData name="Jamie" userId="a978a7de-5cd2-4719-898d-68645aba1fc6" providerId="ADAL" clId="{9D075F9B-A235-4701-8D55-0CA96A343CFA}" dt="2022-11-27T15:34:58.791" v="60" actId="478"/>
          <ac:spMkLst>
            <pc:docMk/>
            <pc:sldMk cId="1350613400" sldId="445"/>
            <ac:spMk id="9" creationId="{D7A6662B-C911-4869-9887-BF622C4A85EA}"/>
          </ac:spMkLst>
        </pc:spChg>
        <pc:spChg chg="del mod">
          <ac:chgData name="Jamie" userId="a978a7de-5cd2-4719-898d-68645aba1fc6" providerId="ADAL" clId="{9D075F9B-A235-4701-8D55-0CA96A343CFA}" dt="2022-11-27T15:34:58.791" v="60" actId="478"/>
          <ac:spMkLst>
            <pc:docMk/>
            <pc:sldMk cId="1350613400" sldId="445"/>
            <ac:spMk id="10" creationId="{956D4A6B-0D39-4C80-A3B2-C238DA8B1C10}"/>
          </ac:spMkLst>
        </pc:spChg>
        <pc:spChg chg="mod">
          <ac:chgData name="Jamie" userId="a978a7de-5cd2-4719-898d-68645aba1fc6" providerId="ADAL" clId="{9D075F9B-A235-4701-8D55-0CA96A343CFA}" dt="2022-11-27T15:35:06.550" v="61"/>
          <ac:spMkLst>
            <pc:docMk/>
            <pc:sldMk cId="1350613400" sldId="445"/>
            <ac:spMk id="14" creationId="{A18A84FB-B29F-43AE-A5F4-5B88F07B268F}"/>
          </ac:spMkLst>
        </pc:spChg>
        <pc:spChg chg="mod">
          <ac:chgData name="Jamie" userId="a978a7de-5cd2-4719-898d-68645aba1fc6" providerId="ADAL" clId="{9D075F9B-A235-4701-8D55-0CA96A343CFA}" dt="2022-11-27T15:35:06.550" v="61"/>
          <ac:spMkLst>
            <pc:docMk/>
            <pc:sldMk cId="1350613400" sldId="445"/>
            <ac:spMk id="15" creationId="{F72F61DA-A173-484F-888E-CAD7DE62C578}"/>
          </ac:spMkLst>
        </pc:spChg>
        <pc:spChg chg="mod">
          <ac:chgData name="Jamie" userId="a978a7de-5cd2-4719-898d-68645aba1fc6" providerId="ADAL" clId="{9D075F9B-A235-4701-8D55-0CA96A343CFA}" dt="2022-11-27T15:35:06.550" v="61"/>
          <ac:spMkLst>
            <pc:docMk/>
            <pc:sldMk cId="1350613400" sldId="445"/>
            <ac:spMk id="16" creationId="{873DBC82-731F-459A-AD06-73D5366CFB9E}"/>
          </ac:spMkLst>
        </pc:spChg>
        <pc:spChg chg="mod">
          <ac:chgData name="Jamie" userId="a978a7de-5cd2-4719-898d-68645aba1fc6" providerId="ADAL" clId="{9D075F9B-A235-4701-8D55-0CA96A343CFA}" dt="2022-11-27T15:35:06.550" v="61"/>
          <ac:spMkLst>
            <pc:docMk/>
            <pc:sldMk cId="1350613400" sldId="445"/>
            <ac:spMk id="17" creationId="{6BC458E6-F82B-4D9F-9A34-D1851892B37F}"/>
          </ac:spMkLst>
        </pc:spChg>
        <pc:spChg chg="mod">
          <ac:chgData name="Jamie" userId="a978a7de-5cd2-4719-898d-68645aba1fc6" providerId="ADAL" clId="{9D075F9B-A235-4701-8D55-0CA96A343CFA}" dt="2022-11-27T15:35:06.550" v="61"/>
          <ac:spMkLst>
            <pc:docMk/>
            <pc:sldMk cId="1350613400" sldId="445"/>
            <ac:spMk id="18" creationId="{676AEE7A-DF17-4772-9616-68A76C39505F}"/>
          </ac:spMkLst>
        </pc:spChg>
        <pc:spChg chg="mod">
          <ac:chgData name="Jamie" userId="a978a7de-5cd2-4719-898d-68645aba1fc6" providerId="ADAL" clId="{9D075F9B-A235-4701-8D55-0CA96A343CFA}" dt="2022-11-27T15:35:06.550" v="61"/>
          <ac:spMkLst>
            <pc:docMk/>
            <pc:sldMk cId="1350613400" sldId="445"/>
            <ac:spMk id="19" creationId="{3E9661E6-F740-458D-8AD1-B8D2B5BC1DC6}"/>
          </ac:spMkLst>
        </pc:spChg>
        <pc:spChg chg="mod">
          <ac:chgData name="Jamie" userId="a978a7de-5cd2-4719-898d-68645aba1fc6" providerId="ADAL" clId="{9D075F9B-A235-4701-8D55-0CA96A343CFA}" dt="2022-11-27T15:35:06.550" v="61"/>
          <ac:spMkLst>
            <pc:docMk/>
            <pc:sldMk cId="1350613400" sldId="445"/>
            <ac:spMk id="20" creationId="{D46E8212-E4DB-45CF-85B4-B5A96856E945}"/>
          </ac:spMkLst>
        </pc:spChg>
        <pc:spChg chg="mod">
          <ac:chgData name="Jamie" userId="a978a7de-5cd2-4719-898d-68645aba1fc6" providerId="ADAL" clId="{9D075F9B-A235-4701-8D55-0CA96A343CFA}" dt="2022-11-27T15:35:06.550" v="61"/>
          <ac:spMkLst>
            <pc:docMk/>
            <pc:sldMk cId="1350613400" sldId="445"/>
            <ac:spMk id="21" creationId="{6CAD8EC0-018A-47C4-976D-1ACBB5AA3506}"/>
          </ac:spMkLst>
        </pc:spChg>
        <pc:spChg chg="del mod">
          <ac:chgData name="Jamie" userId="a978a7de-5cd2-4719-898d-68645aba1fc6" providerId="ADAL" clId="{9D075F9B-A235-4701-8D55-0CA96A343CFA}" dt="2022-11-27T15:34:58.791" v="60" actId="478"/>
          <ac:spMkLst>
            <pc:docMk/>
            <pc:sldMk cId="1350613400" sldId="445"/>
            <ac:spMk id="26" creationId="{5EA7B24F-DFEA-4BBD-B775-037FABF56F35}"/>
          </ac:spMkLst>
        </pc:spChg>
        <pc:spChg chg="del mod">
          <ac:chgData name="Jamie" userId="a978a7de-5cd2-4719-898d-68645aba1fc6" providerId="ADAL" clId="{9D075F9B-A235-4701-8D55-0CA96A343CFA}" dt="2022-11-27T15:34:58.791" v="60" actId="478"/>
          <ac:spMkLst>
            <pc:docMk/>
            <pc:sldMk cId="1350613400" sldId="445"/>
            <ac:spMk id="27" creationId="{ACEA52B9-8747-4167-9D5E-0120827B1157}"/>
          </ac:spMkLst>
        </pc:spChg>
        <pc:spChg chg="del mod">
          <ac:chgData name="Jamie" userId="a978a7de-5cd2-4719-898d-68645aba1fc6" providerId="ADAL" clId="{9D075F9B-A235-4701-8D55-0CA96A343CFA}" dt="2022-11-27T15:34:58.791" v="60" actId="478"/>
          <ac:spMkLst>
            <pc:docMk/>
            <pc:sldMk cId="1350613400" sldId="445"/>
            <ac:spMk id="28" creationId="{9A956431-6608-449A-82FA-15FA5A1CCA06}"/>
          </ac:spMkLst>
        </pc:spChg>
        <pc:grpChg chg="add mod">
          <ac:chgData name="Jamie" userId="a978a7de-5cd2-4719-898d-68645aba1fc6" providerId="ADAL" clId="{9D075F9B-A235-4701-8D55-0CA96A343CFA}" dt="2022-11-27T15:41:38.338" v="138" actId="1076"/>
          <ac:grpSpMkLst>
            <pc:docMk/>
            <pc:sldMk cId="1350613400" sldId="445"/>
            <ac:grpSpMk id="13" creationId="{D6F4BCD1-1C79-481B-AE55-87CCF335323C}"/>
          </ac:grpSpMkLst>
        </pc:grpChg>
        <pc:picChg chg="mod">
          <ac:chgData name="Jamie" userId="a978a7de-5cd2-4719-898d-68645aba1fc6" providerId="ADAL" clId="{9D075F9B-A235-4701-8D55-0CA96A343CFA}" dt="2022-11-27T15:35:23.402" v="66" actId="1076"/>
          <ac:picMkLst>
            <pc:docMk/>
            <pc:sldMk cId="1350613400" sldId="445"/>
            <ac:picMk id="36" creationId="{DF95761C-B999-462A-AC53-BE81D8857975}"/>
          </ac:picMkLst>
        </pc:picChg>
      </pc:sldChg>
      <pc:sldChg chg="modSp mod">
        <pc:chgData name="Jamie" userId="a978a7de-5cd2-4719-898d-68645aba1fc6" providerId="ADAL" clId="{9D075F9B-A235-4701-8D55-0CA96A343CFA}" dt="2022-11-27T16:06:12.068" v="458" actId="404"/>
        <pc:sldMkLst>
          <pc:docMk/>
          <pc:sldMk cId="3943986354" sldId="446"/>
        </pc:sldMkLst>
        <pc:spChg chg="mod">
          <ac:chgData name="Jamie" userId="a978a7de-5cd2-4719-898d-68645aba1fc6" providerId="ADAL" clId="{9D075F9B-A235-4701-8D55-0CA96A343CFA}" dt="2022-11-27T16:05:23.005" v="451" actId="20577"/>
          <ac:spMkLst>
            <pc:docMk/>
            <pc:sldMk cId="3943986354" sldId="446"/>
            <ac:spMk id="4" creationId="{5E10878B-C668-41B7-8469-CC67BD0F756D}"/>
          </ac:spMkLst>
        </pc:spChg>
        <pc:spChg chg="mod">
          <ac:chgData name="Jamie" userId="a978a7de-5cd2-4719-898d-68645aba1fc6" providerId="ADAL" clId="{9D075F9B-A235-4701-8D55-0CA96A343CFA}" dt="2022-11-27T15:19:55.112" v="0"/>
          <ac:spMkLst>
            <pc:docMk/>
            <pc:sldMk cId="3943986354" sldId="446"/>
            <ac:spMk id="26" creationId="{CDB6244E-9F41-4403-BE15-3F9D9858EB5D}"/>
          </ac:spMkLst>
        </pc:spChg>
        <pc:spChg chg="mod">
          <ac:chgData name="Jamie" userId="a978a7de-5cd2-4719-898d-68645aba1fc6" providerId="ADAL" clId="{9D075F9B-A235-4701-8D55-0CA96A343CFA}" dt="2022-11-27T15:19:55.112" v="0"/>
          <ac:spMkLst>
            <pc:docMk/>
            <pc:sldMk cId="3943986354" sldId="446"/>
            <ac:spMk id="27" creationId="{2A1FCBF7-0533-4D18-BA71-B41AE9AD2BFE}"/>
          </ac:spMkLst>
        </pc:spChg>
        <pc:spChg chg="mod">
          <ac:chgData name="Jamie" userId="a978a7de-5cd2-4719-898d-68645aba1fc6" providerId="ADAL" clId="{9D075F9B-A235-4701-8D55-0CA96A343CFA}" dt="2022-11-27T15:19:55.112" v="0"/>
          <ac:spMkLst>
            <pc:docMk/>
            <pc:sldMk cId="3943986354" sldId="446"/>
            <ac:spMk id="28" creationId="{3A11F62D-91B8-4F1B-8F8E-B08A28A9D218}"/>
          </ac:spMkLst>
        </pc:spChg>
        <pc:spChg chg="mod">
          <ac:chgData name="Jamie" userId="a978a7de-5cd2-4719-898d-68645aba1fc6" providerId="ADAL" clId="{9D075F9B-A235-4701-8D55-0CA96A343CFA}" dt="2022-11-27T15:19:55.112" v="0"/>
          <ac:spMkLst>
            <pc:docMk/>
            <pc:sldMk cId="3943986354" sldId="446"/>
            <ac:spMk id="29" creationId="{2B19C570-B916-4CA0-A76C-7DF9BE6D0282}"/>
          </ac:spMkLst>
        </pc:spChg>
        <pc:spChg chg="mod">
          <ac:chgData name="Jamie" userId="a978a7de-5cd2-4719-898d-68645aba1fc6" providerId="ADAL" clId="{9D075F9B-A235-4701-8D55-0CA96A343CFA}" dt="2022-11-27T15:19:55.112" v="0"/>
          <ac:spMkLst>
            <pc:docMk/>
            <pc:sldMk cId="3943986354" sldId="446"/>
            <ac:spMk id="30" creationId="{18EACD44-B5EF-46FF-BF81-A820F07C82AB}"/>
          </ac:spMkLst>
        </pc:spChg>
        <pc:spChg chg="mod">
          <ac:chgData name="Jamie" userId="a978a7de-5cd2-4719-898d-68645aba1fc6" providerId="ADAL" clId="{9D075F9B-A235-4701-8D55-0CA96A343CFA}" dt="2022-11-27T15:19:55.112" v="0"/>
          <ac:spMkLst>
            <pc:docMk/>
            <pc:sldMk cId="3943986354" sldId="446"/>
            <ac:spMk id="31" creationId="{95EA55A3-E47C-4027-9656-A04AA70770D5}"/>
          </ac:spMkLst>
        </pc:spChg>
        <pc:spChg chg="mod">
          <ac:chgData name="Jamie" userId="a978a7de-5cd2-4719-898d-68645aba1fc6" providerId="ADAL" clId="{9D075F9B-A235-4701-8D55-0CA96A343CFA}" dt="2022-11-27T15:19:55.112" v="0"/>
          <ac:spMkLst>
            <pc:docMk/>
            <pc:sldMk cId="3943986354" sldId="446"/>
            <ac:spMk id="32" creationId="{8DC08BE0-BD50-44F0-9AB6-F0A3CF9C3030}"/>
          </ac:spMkLst>
        </pc:spChg>
        <pc:spChg chg="mod">
          <ac:chgData name="Jamie" userId="a978a7de-5cd2-4719-898d-68645aba1fc6" providerId="ADAL" clId="{9D075F9B-A235-4701-8D55-0CA96A343CFA}" dt="2022-11-27T15:19:55.112" v="0"/>
          <ac:spMkLst>
            <pc:docMk/>
            <pc:sldMk cId="3943986354" sldId="446"/>
            <ac:spMk id="33" creationId="{DC807A01-CB88-4363-96BC-8B6452F1EE70}"/>
          </ac:spMkLst>
        </pc:spChg>
        <pc:spChg chg="mod">
          <ac:chgData name="Jamie" userId="a978a7de-5cd2-4719-898d-68645aba1fc6" providerId="ADAL" clId="{9D075F9B-A235-4701-8D55-0CA96A343CFA}" dt="2022-11-27T15:19:55.112" v="0"/>
          <ac:spMkLst>
            <pc:docMk/>
            <pc:sldMk cId="3943986354" sldId="446"/>
            <ac:spMk id="34" creationId="{2CCB684E-26FD-4D83-8F8C-1207740AAB9B}"/>
          </ac:spMkLst>
        </pc:spChg>
        <pc:spChg chg="mod">
          <ac:chgData name="Jamie" userId="a978a7de-5cd2-4719-898d-68645aba1fc6" providerId="ADAL" clId="{9D075F9B-A235-4701-8D55-0CA96A343CFA}" dt="2022-11-27T15:19:55.112" v="0"/>
          <ac:spMkLst>
            <pc:docMk/>
            <pc:sldMk cId="3943986354" sldId="446"/>
            <ac:spMk id="35" creationId="{3A896D5C-3EC4-47E7-978B-9779793E927C}"/>
          </ac:spMkLst>
        </pc:spChg>
        <pc:spChg chg="mod">
          <ac:chgData name="Jamie" userId="a978a7de-5cd2-4719-898d-68645aba1fc6" providerId="ADAL" clId="{9D075F9B-A235-4701-8D55-0CA96A343CFA}" dt="2022-11-27T15:19:55.112" v="0"/>
          <ac:spMkLst>
            <pc:docMk/>
            <pc:sldMk cId="3943986354" sldId="446"/>
            <ac:spMk id="36" creationId="{4B3FC2C5-5CE8-4AAA-A3D3-F93A56B0F026}"/>
          </ac:spMkLst>
        </pc:spChg>
        <pc:spChg chg="mod">
          <ac:chgData name="Jamie" userId="a978a7de-5cd2-4719-898d-68645aba1fc6" providerId="ADAL" clId="{9D075F9B-A235-4701-8D55-0CA96A343CFA}" dt="2022-11-27T15:19:55.112" v="0"/>
          <ac:spMkLst>
            <pc:docMk/>
            <pc:sldMk cId="3943986354" sldId="446"/>
            <ac:spMk id="37" creationId="{797EB426-CF78-48E8-944B-8258F77C5E81}"/>
          </ac:spMkLst>
        </pc:spChg>
        <pc:spChg chg="mod">
          <ac:chgData name="Jamie" userId="a978a7de-5cd2-4719-898d-68645aba1fc6" providerId="ADAL" clId="{9D075F9B-A235-4701-8D55-0CA96A343CFA}" dt="2022-11-27T15:19:55.112" v="0"/>
          <ac:spMkLst>
            <pc:docMk/>
            <pc:sldMk cId="3943986354" sldId="446"/>
            <ac:spMk id="38" creationId="{44A8B376-D4D8-439C-B2D5-CD0B1FCE9B99}"/>
          </ac:spMkLst>
        </pc:spChg>
        <pc:spChg chg="mod">
          <ac:chgData name="Jamie" userId="a978a7de-5cd2-4719-898d-68645aba1fc6" providerId="ADAL" clId="{9D075F9B-A235-4701-8D55-0CA96A343CFA}" dt="2022-11-27T15:19:55.112" v="0"/>
          <ac:spMkLst>
            <pc:docMk/>
            <pc:sldMk cId="3943986354" sldId="446"/>
            <ac:spMk id="39" creationId="{42F7E254-9082-4A35-A4E3-E9775B6D3C5C}"/>
          </ac:spMkLst>
        </pc:spChg>
        <pc:spChg chg="mod">
          <ac:chgData name="Jamie" userId="a978a7de-5cd2-4719-898d-68645aba1fc6" providerId="ADAL" clId="{9D075F9B-A235-4701-8D55-0CA96A343CFA}" dt="2022-11-27T15:19:55.112" v="0"/>
          <ac:spMkLst>
            <pc:docMk/>
            <pc:sldMk cId="3943986354" sldId="446"/>
            <ac:spMk id="40" creationId="{3DE53556-C090-4E95-994B-4E9DB969A92D}"/>
          </ac:spMkLst>
        </pc:spChg>
        <pc:spChg chg="mod">
          <ac:chgData name="Jamie" userId="a978a7de-5cd2-4719-898d-68645aba1fc6" providerId="ADAL" clId="{9D075F9B-A235-4701-8D55-0CA96A343CFA}" dt="2022-11-27T15:19:55.112" v="0"/>
          <ac:spMkLst>
            <pc:docMk/>
            <pc:sldMk cId="3943986354" sldId="446"/>
            <ac:spMk id="41" creationId="{0F86EB0E-5A3B-48E2-8C1E-1FA5D6B3FF1A}"/>
          </ac:spMkLst>
        </pc:spChg>
        <pc:spChg chg="mod">
          <ac:chgData name="Jamie" userId="a978a7de-5cd2-4719-898d-68645aba1fc6" providerId="ADAL" clId="{9D075F9B-A235-4701-8D55-0CA96A343CFA}" dt="2022-11-27T16:06:10.046" v="457" actId="404"/>
          <ac:spMkLst>
            <pc:docMk/>
            <pc:sldMk cId="3943986354" sldId="446"/>
            <ac:spMk id="42" creationId="{CE25CB06-D2DD-42C5-9D77-F931BEEDC5FE}"/>
          </ac:spMkLst>
        </pc:spChg>
        <pc:spChg chg="mod">
          <ac:chgData name="Jamie" userId="a978a7de-5cd2-4719-898d-68645aba1fc6" providerId="ADAL" clId="{9D075F9B-A235-4701-8D55-0CA96A343CFA}" dt="2022-11-27T16:06:12.068" v="458" actId="404"/>
          <ac:spMkLst>
            <pc:docMk/>
            <pc:sldMk cId="3943986354" sldId="446"/>
            <ac:spMk id="43" creationId="{2C122FD8-30BD-469B-A982-E233410BDD12}"/>
          </ac:spMkLst>
        </pc:spChg>
        <pc:spChg chg="mod">
          <ac:chgData name="Jamie" userId="a978a7de-5cd2-4719-898d-68645aba1fc6" providerId="ADAL" clId="{9D075F9B-A235-4701-8D55-0CA96A343CFA}" dt="2022-11-27T16:05:42.375" v="454" actId="404"/>
          <ac:spMkLst>
            <pc:docMk/>
            <pc:sldMk cId="3943986354" sldId="446"/>
            <ac:spMk id="44" creationId="{40B98327-B945-4DF0-BF95-A6380341543B}"/>
          </ac:spMkLst>
        </pc:spChg>
        <pc:spChg chg="mod">
          <ac:chgData name="Jamie" userId="a978a7de-5cd2-4719-898d-68645aba1fc6" providerId="ADAL" clId="{9D075F9B-A235-4701-8D55-0CA96A343CFA}" dt="2022-11-27T16:05:42.375" v="454" actId="404"/>
          <ac:spMkLst>
            <pc:docMk/>
            <pc:sldMk cId="3943986354" sldId="446"/>
            <ac:spMk id="45" creationId="{8179F5F3-4BF7-4871-90E2-D826D87FDCBB}"/>
          </ac:spMkLst>
        </pc:spChg>
        <pc:spChg chg="mod">
          <ac:chgData name="Jamie" userId="a978a7de-5cd2-4719-898d-68645aba1fc6" providerId="ADAL" clId="{9D075F9B-A235-4701-8D55-0CA96A343CFA}" dt="2022-11-27T16:06:05.674" v="456" actId="404"/>
          <ac:spMkLst>
            <pc:docMk/>
            <pc:sldMk cId="3943986354" sldId="446"/>
            <ac:spMk id="46" creationId="{6F249113-30C0-4995-9CAF-D6FFAAE3FF60}"/>
          </ac:spMkLst>
        </pc:spChg>
        <pc:spChg chg="mod">
          <ac:chgData name="Jamie" userId="a978a7de-5cd2-4719-898d-68645aba1fc6" providerId="ADAL" clId="{9D075F9B-A235-4701-8D55-0CA96A343CFA}" dt="2022-11-27T16:06:05.674" v="456" actId="404"/>
          <ac:spMkLst>
            <pc:docMk/>
            <pc:sldMk cId="3943986354" sldId="446"/>
            <ac:spMk id="47" creationId="{D7009FB2-FDFA-4E17-8EDA-5F8E6C68D9BC}"/>
          </ac:spMkLst>
        </pc:spChg>
        <pc:spChg chg="mod">
          <ac:chgData name="Jamie" userId="a978a7de-5cd2-4719-898d-68645aba1fc6" providerId="ADAL" clId="{9D075F9B-A235-4701-8D55-0CA96A343CFA}" dt="2022-11-27T15:19:55.112" v="0"/>
          <ac:spMkLst>
            <pc:docMk/>
            <pc:sldMk cId="3943986354" sldId="446"/>
            <ac:spMk id="48" creationId="{A58DFE36-8087-4B8A-9EB2-909A0A620FB5}"/>
          </ac:spMkLst>
        </pc:spChg>
        <pc:spChg chg="mod">
          <ac:chgData name="Jamie" userId="a978a7de-5cd2-4719-898d-68645aba1fc6" providerId="ADAL" clId="{9D075F9B-A235-4701-8D55-0CA96A343CFA}" dt="2022-11-27T15:19:55.112" v="0"/>
          <ac:spMkLst>
            <pc:docMk/>
            <pc:sldMk cId="3943986354" sldId="446"/>
            <ac:spMk id="49" creationId="{C8368161-43B1-4546-B6DF-E4A87DBE4ACE}"/>
          </ac:spMkLst>
        </pc:spChg>
        <pc:spChg chg="mod">
          <ac:chgData name="Jamie" userId="a978a7de-5cd2-4719-898d-68645aba1fc6" providerId="ADAL" clId="{9D075F9B-A235-4701-8D55-0CA96A343CFA}" dt="2022-11-27T15:19:55.112" v="0"/>
          <ac:spMkLst>
            <pc:docMk/>
            <pc:sldMk cId="3943986354" sldId="446"/>
            <ac:spMk id="50" creationId="{E7D51EB4-DFFB-40DC-8A23-B9E5A6D25AF4}"/>
          </ac:spMkLst>
        </pc:spChg>
        <pc:spChg chg="mod">
          <ac:chgData name="Jamie" userId="a978a7de-5cd2-4719-898d-68645aba1fc6" providerId="ADAL" clId="{9D075F9B-A235-4701-8D55-0CA96A343CFA}" dt="2022-11-27T15:19:55.112" v="0"/>
          <ac:spMkLst>
            <pc:docMk/>
            <pc:sldMk cId="3943986354" sldId="446"/>
            <ac:spMk id="51" creationId="{31F91D0E-8A75-44C1-87FD-79A2D1DAD8A4}"/>
          </ac:spMkLst>
        </pc:spChg>
        <pc:spChg chg="mod">
          <ac:chgData name="Jamie" userId="a978a7de-5cd2-4719-898d-68645aba1fc6" providerId="ADAL" clId="{9D075F9B-A235-4701-8D55-0CA96A343CFA}" dt="2022-11-27T15:19:55.112" v="0"/>
          <ac:spMkLst>
            <pc:docMk/>
            <pc:sldMk cId="3943986354" sldId="446"/>
            <ac:spMk id="52" creationId="{18AAEAB2-B08C-487F-8B50-13FEF1EB27BA}"/>
          </ac:spMkLst>
        </pc:spChg>
        <pc:spChg chg="mod">
          <ac:chgData name="Jamie" userId="a978a7de-5cd2-4719-898d-68645aba1fc6" providerId="ADAL" clId="{9D075F9B-A235-4701-8D55-0CA96A343CFA}" dt="2022-11-27T15:19:55.112" v="0"/>
          <ac:spMkLst>
            <pc:docMk/>
            <pc:sldMk cId="3943986354" sldId="446"/>
            <ac:spMk id="53" creationId="{0DF107D8-C19E-4EB3-863B-A708A33F4BD1}"/>
          </ac:spMkLst>
        </pc:spChg>
        <pc:spChg chg="mod">
          <ac:chgData name="Jamie" userId="a978a7de-5cd2-4719-898d-68645aba1fc6" providerId="ADAL" clId="{9D075F9B-A235-4701-8D55-0CA96A343CFA}" dt="2022-11-27T15:19:55.112" v="0"/>
          <ac:spMkLst>
            <pc:docMk/>
            <pc:sldMk cId="3943986354" sldId="446"/>
            <ac:spMk id="54" creationId="{B01F4845-AAD9-4DD1-B751-7CB7692D340D}"/>
          </ac:spMkLst>
        </pc:spChg>
        <pc:spChg chg="mod">
          <ac:chgData name="Jamie" userId="a978a7de-5cd2-4719-898d-68645aba1fc6" providerId="ADAL" clId="{9D075F9B-A235-4701-8D55-0CA96A343CFA}" dt="2022-11-27T15:19:55.112" v="0"/>
          <ac:spMkLst>
            <pc:docMk/>
            <pc:sldMk cId="3943986354" sldId="446"/>
            <ac:spMk id="55" creationId="{50F37E76-3089-455A-B74A-9A3D1A20ED3D}"/>
          </ac:spMkLst>
        </pc:spChg>
        <pc:spChg chg="mod">
          <ac:chgData name="Jamie" userId="a978a7de-5cd2-4719-898d-68645aba1fc6" providerId="ADAL" clId="{9D075F9B-A235-4701-8D55-0CA96A343CFA}" dt="2022-11-27T15:19:55.112" v="0"/>
          <ac:spMkLst>
            <pc:docMk/>
            <pc:sldMk cId="3943986354" sldId="446"/>
            <ac:spMk id="56" creationId="{ACBA31FC-7848-459C-9BF7-07125A1BD277}"/>
          </ac:spMkLst>
        </pc:spChg>
        <pc:spChg chg="mod">
          <ac:chgData name="Jamie" userId="a978a7de-5cd2-4719-898d-68645aba1fc6" providerId="ADAL" clId="{9D075F9B-A235-4701-8D55-0CA96A343CFA}" dt="2022-11-27T15:19:55.112" v="0"/>
          <ac:spMkLst>
            <pc:docMk/>
            <pc:sldMk cId="3943986354" sldId="446"/>
            <ac:spMk id="57" creationId="{17001100-265E-44F0-9EEE-E034489C2FA8}"/>
          </ac:spMkLst>
        </pc:spChg>
        <pc:spChg chg="mod">
          <ac:chgData name="Jamie" userId="a978a7de-5cd2-4719-898d-68645aba1fc6" providerId="ADAL" clId="{9D075F9B-A235-4701-8D55-0CA96A343CFA}" dt="2022-11-27T15:19:55.112" v="0"/>
          <ac:spMkLst>
            <pc:docMk/>
            <pc:sldMk cId="3943986354" sldId="446"/>
            <ac:spMk id="58" creationId="{794D2D1E-935D-4767-8BAB-DF3C8F6BB0C2}"/>
          </ac:spMkLst>
        </pc:spChg>
        <pc:spChg chg="mod">
          <ac:chgData name="Jamie" userId="a978a7de-5cd2-4719-898d-68645aba1fc6" providerId="ADAL" clId="{9D075F9B-A235-4701-8D55-0CA96A343CFA}" dt="2022-11-27T15:19:55.112" v="0"/>
          <ac:spMkLst>
            <pc:docMk/>
            <pc:sldMk cId="3943986354" sldId="446"/>
            <ac:spMk id="59" creationId="{A7407C30-3763-4A67-A39B-E026A3D90853}"/>
          </ac:spMkLst>
        </pc:spChg>
        <pc:spChg chg="mod">
          <ac:chgData name="Jamie" userId="a978a7de-5cd2-4719-898d-68645aba1fc6" providerId="ADAL" clId="{9D075F9B-A235-4701-8D55-0CA96A343CFA}" dt="2022-11-27T15:19:55.112" v="0"/>
          <ac:spMkLst>
            <pc:docMk/>
            <pc:sldMk cId="3943986354" sldId="446"/>
            <ac:spMk id="60" creationId="{843FD023-F0F5-45C1-B744-F66AFE86397D}"/>
          </ac:spMkLst>
        </pc:spChg>
        <pc:spChg chg="mod">
          <ac:chgData name="Jamie" userId="a978a7de-5cd2-4719-898d-68645aba1fc6" providerId="ADAL" clId="{9D075F9B-A235-4701-8D55-0CA96A343CFA}" dt="2022-11-27T15:19:55.112" v="0"/>
          <ac:spMkLst>
            <pc:docMk/>
            <pc:sldMk cId="3943986354" sldId="446"/>
            <ac:spMk id="61" creationId="{B5D02A5F-C26A-44A4-8F53-19C211E5E2A8}"/>
          </ac:spMkLst>
        </pc:spChg>
        <pc:spChg chg="mod">
          <ac:chgData name="Jamie" userId="a978a7de-5cd2-4719-898d-68645aba1fc6" providerId="ADAL" clId="{9D075F9B-A235-4701-8D55-0CA96A343CFA}" dt="2022-11-27T15:19:55.112" v="0"/>
          <ac:spMkLst>
            <pc:docMk/>
            <pc:sldMk cId="3943986354" sldId="446"/>
            <ac:spMk id="62" creationId="{F7D60D42-EF27-45A1-B678-0BFFDEDD11DB}"/>
          </ac:spMkLst>
        </pc:spChg>
        <pc:grpChg chg="mod">
          <ac:chgData name="Jamie" userId="a978a7de-5cd2-4719-898d-68645aba1fc6" providerId="ADAL" clId="{9D075F9B-A235-4701-8D55-0CA96A343CFA}" dt="2022-11-27T15:32:47.600" v="41" actId="14100"/>
          <ac:grpSpMkLst>
            <pc:docMk/>
            <pc:sldMk cId="3943986354" sldId="446"/>
            <ac:grpSpMk id="63" creationId="{61956E61-F433-4251-BE7A-8C1D934038B4}"/>
          </ac:grpSpMkLst>
        </pc:grpChg>
        <pc:grpChg chg="mod">
          <ac:chgData name="Jamie" userId="a978a7de-5cd2-4719-898d-68645aba1fc6" providerId="ADAL" clId="{9D075F9B-A235-4701-8D55-0CA96A343CFA}" dt="2022-11-27T15:33:03.212" v="45" actId="14100"/>
          <ac:grpSpMkLst>
            <pc:docMk/>
            <pc:sldMk cId="3943986354" sldId="446"/>
            <ac:grpSpMk id="64" creationId="{FFDDB6C3-1FA4-4690-99C1-57D813CDB733}"/>
          </ac:grpSpMkLst>
        </pc:grpChg>
        <pc:grpChg chg="mod">
          <ac:chgData name="Jamie" userId="a978a7de-5cd2-4719-898d-68645aba1fc6" providerId="ADAL" clId="{9D075F9B-A235-4701-8D55-0CA96A343CFA}" dt="2022-11-27T15:33:20.025" v="47" actId="14100"/>
          <ac:grpSpMkLst>
            <pc:docMk/>
            <pc:sldMk cId="3943986354" sldId="446"/>
            <ac:grpSpMk id="65" creationId="{1E0254C0-304D-4D97-8FBE-27B968694A8C}"/>
          </ac:grpSpMkLst>
        </pc:grpChg>
        <pc:grpChg chg="mod">
          <ac:chgData name="Jamie" userId="a978a7de-5cd2-4719-898d-68645aba1fc6" providerId="ADAL" clId="{9D075F9B-A235-4701-8D55-0CA96A343CFA}" dt="2022-11-27T15:33:20.025" v="47" actId="14100"/>
          <ac:grpSpMkLst>
            <pc:docMk/>
            <pc:sldMk cId="3943986354" sldId="446"/>
            <ac:grpSpMk id="66" creationId="{A3C1CC76-F804-4719-91BC-5B733D5B66A1}"/>
          </ac:grpSpMkLst>
        </pc:grpChg>
        <pc:grpChg chg="mod">
          <ac:chgData name="Jamie" userId="a978a7de-5cd2-4719-898d-68645aba1fc6" providerId="ADAL" clId="{9D075F9B-A235-4701-8D55-0CA96A343CFA}" dt="2022-11-27T15:32:56.429" v="43" actId="14100"/>
          <ac:grpSpMkLst>
            <pc:docMk/>
            <pc:sldMk cId="3943986354" sldId="446"/>
            <ac:grpSpMk id="67" creationId="{2EB0381A-9FA3-4677-AAA1-4FE303C99F67}"/>
          </ac:grpSpMkLst>
        </pc:grpChg>
      </pc:sldChg>
      <pc:sldChg chg="addSp delSp modSp mod modAnim">
        <pc:chgData name="Jamie" userId="a978a7de-5cd2-4719-898d-68645aba1fc6" providerId="ADAL" clId="{9D075F9B-A235-4701-8D55-0CA96A343CFA}" dt="2022-11-27T16:44:31.609" v="466" actId="14100"/>
        <pc:sldMkLst>
          <pc:docMk/>
          <pc:sldMk cId="2019185100" sldId="447"/>
        </pc:sldMkLst>
        <pc:spChg chg="del mod">
          <ac:chgData name="Jamie" userId="a978a7de-5cd2-4719-898d-68645aba1fc6" providerId="ADAL" clId="{9D075F9B-A235-4701-8D55-0CA96A343CFA}" dt="2022-11-27T15:37:15.614" v="84" actId="478"/>
          <ac:spMkLst>
            <pc:docMk/>
            <pc:sldMk cId="2019185100" sldId="447"/>
            <ac:spMk id="6" creationId="{151BD4C3-1E03-4374-BAA8-AD18363AC4B9}"/>
          </ac:spMkLst>
        </pc:spChg>
        <pc:spChg chg="del mod">
          <ac:chgData name="Jamie" userId="a978a7de-5cd2-4719-898d-68645aba1fc6" providerId="ADAL" clId="{9D075F9B-A235-4701-8D55-0CA96A343CFA}" dt="2022-11-27T15:37:15.614" v="84" actId="478"/>
          <ac:spMkLst>
            <pc:docMk/>
            <pc:sldMk cId="2019185100" sldId="447"/>
            <ac:spMk id="7" creationId="{302378DB-1C8F-42A7-B8E8-8B8A1309EA31}"/>
          </ac:spMkLst>
        </pc:spChg>
        <pc:spChg chg="del mod">
          <ac:chgData name="Jamie" userId="a978a7de-5cd2-4719-898d-68645aba1fc6" providerId="ADAL" clId="{9D075F9B-A235-4701-8D55-0CA96A343CFA}" dt="2022-11-27T15:37:15.614" v="84" actId="478"/>
          <ac:spMkLst>
            <pc:docMk/>
            <pc:sldMk cId="2019185100" sldId="447"/>
            <ac:spMk id="11" creationId="{CD6A7E14-0D67-430C-8FB9-6B0E5AE9C9F7}"/>
          </ac:spMkLst>
        </pc:spChg>
        <pc:spChg chg="del mod">
          <ac:chgData name="Jamie" userId="a978a7de-5cd2-4719-898d-68645aba1fc6" providerId="ADAL" clId="{9D075F9B-A235-4701-8D55-0CA96A343CFA}" dt="2022-11-27T15:37:15.614" v="84" actId="478"/>
          <ac:spMkLst>
            <pc:docMk/>
            <pc:sldMk cId="2019185100" sldId="447"/>
            <ac:spMk id="12" creationId="{AB4E87CC-A958-4303-9741-DA7CC03B1A50}"/>
          </ac:spMkLst>
        </pc:spChg>
        <pc:spChg chg="del mod">
          <ac:chgData name="Jamie" userId="a978a7de-5cd2-4719-898d-68645aba1fc6" providerId="ADAL" clId="{9D075F9B-A235-4701-8D55-0CA96A343CFA}" dt="2022-11-27T15:37:15.614" v="84" actId="478"/>
          <ac:spMkLst>
            <pc:docMk/>
            <pc:sldMk cId="2019185100" sldId="447"/>
            <ac:spMk id="13" creationId="{00027356-D701-4ADB-82DF-50B65A2D7E2C}"/>
          </ac:spMkLst>
        </pc:spChg>
        <pc:spChg chg="del mod">
          <ac:chgData name="Jamie" userId="a978a7de-5cd2-4719-898d-68645aba1fc6" providerId="ADAL" clId="{9D075F9B-A235-4701-8D55-0CA96A343CFA}" dt="2022-11-27T15:37:15.614" v="84" actId="478"/>
          <ac:spMkLst>
            <pc:docMk/>
            <pc:sldMk cId="2019185100" sldId="447"/>
            <ac:spMk id="14" creationId="{26D33D32-91CC-4E6E-91E2-1D83B62561B5}"/>
          </ac:spMkLst>
        </pc:spChg>
        <pc:spChg chg="del mod">
          <ac:chgData name="Jamie" userId="a978a7de-5cd2-4719-898d-68645aba1fc6" providerId="ADAL" clId="{9D075F9B-A235-4701-8D55-0CA96A343CFA}" dt="2022-11-27T15:37:15.614" v="84" actId="478"/>
          <ac:spMkLst>
            <pc:docMk/>
            <pc:sldMk cId="2019185100" sldId="447"/>
            <ac:spMk id="15" creationId="{7080B691-CDB9-4054-B2C7-13A054044D0A}"/>
          </ac:spMkLst>
        </pc:spChg>
        <pc:spChg chg="mod">
          <ac:chgData name="Jamie" userId="a978a7de-5cd2-4719-898d-68645aba1fc6" providerId="ADAL" clId="{9D075F9B-A235-4701-8D55-0CA96A343CFA}" dt="2022-11-27T15:37:16.751" v="85"/>
          <ac:spMkLst>
            <pc:docMk/>
            <pc:sldMk cId="2019185100" sldId="447"/>
            <ac:spMk id="19" creationId="{06FCF98C-7E5F-42F9-9E59-DE9567FB40CA}"/>
          </ac:spMkLst>
        </pc:spChg>
        <pc:spChg chg="mod">
          <ac:chgData name="Jamie" userId="a978a7de-5cd2-4719-898d-68645aba1fc6" providerId="ADAL" clId="{9D075F9B-A235-4701-8D55-0CA96A343CFA}" dt="2022-11-27T15:43:26.234" v="190" actId="1076"/>
          <ac:spMkLst>
            <pc:docMk/>
            <pc:sldMk cId="2019185100" sldId="447"/>
            <ac:spMk id="21" creationId="{E3EC22A5-B8EC-4F2F-8B58-9061845B65FA}"/>
          </ac:spMkLst>
        </pc:spChg>
        <pc:spChg chg="mod">
          <ac:chgData name="Jamie" userId="a978a7de-5cd2-4719-898d-68645aba1fc6" providerId="ADAL" clId="{9D075F9B-A235-4701-8D55-0CA96A343CFA}" dt="2022-11-27T15:37:16.751" v="85"/>
          <ac:spMkLst>
            <pc:docMk/>
            <pc:sldMk cId="2019185100" sldId="447"/>
            <ac:spMk id="22" creationId="{424C70F7-C3AF-437A-B510-8B5C6CD6FDDE}"/>
          </ac:spMkLst>
        </pc:spChg>
        <pc:spChg chg="mod">
          <ac:chgData name="Jamie" userId="a978a7de-5cd2-4719-898d-68645aba1fc6" providerId="ADAL" clId="{9D075F9B-A235-4701-8D55-0CA96A343CFA}" dt="2022-11-27T15:37:16.751" v="85"/>
          <ac:spMkLst>
            <pc:docMk/>
            <pc:sldMk cId="2019185100" sldId="447"/>
            <ac:spMk id="23" creationId="{2062D7F0-502A-4840-ADA6-40778C6FA99D}"/>
          </ac:spMkLst>
        </pc:spChg>
        <pc:spChg chg="mod">
          <ac:chgData name="Jamie" userId="a978a7de-5cd2-4719-898d-68645aba1fc6" providerId="ADAL" clId="{9D075F9B-A235-4701-8D55-0CA96A343CFA}" dt="2022-11-27T15:37:16.751" v="85"/>
          <ac:spMkLst>
            <pc:docMk/>
            <pc:sldMk cId="2019185100" sldId="447"/>
            <ac:spMk id="24" creationId="{1B4ACEE3-2ADC-4817-8D04-F6886DAFBA0C}"/>
          </ac:spMkLst>
        </pc:spChg>
        <pc:spChg chg="mod">
          <ac:chgData name="Jamie" userId="a978a7de-5cd2-4719-898d-68645aba1fc6" providerId="ADAL" clId="{9D075F9B-A235-4701-8D55-0CA96A343CFA}" dt="2022-11-27T15:37:16.751" v="85"/>
          <ac:spMkLst>
            <pc:docMk/>
            <pc:sldMk cId="2019185100" sldId="447"/>
            <ac:spMk id="25" creationId="{5C85666D-B42B-4D5E-8D4B-75B6998AFCB3}"/>
          </ac:spMkLst>
        </pc:spChg>
        <pc:spChg chg="mod">
          <ac:chgData name="Jamie" userId="a978a7de-5cd2-4719-898d-68645aba1fc6" providerId="ADAL" clId="{9D075F9B-A235-4701-8D55-0CA96A343CFA}" dt="2022-11-27T15:37:16.751" v="85"/>
          <ac:spMkLst>
            <pc:docMk/>
            <pc:sldMk cId="2019185100" sldId="447"/>
            <ac:spMk id="26" creationId="{05B311AB-5DFE-434A-A800-E999D091F687}"/>
          </ac:spMkLst>
        </pc:spChg>
        <pc:grpChg chg="add mod">
          <ac:chgData name="Jamie" userId="a978a7de-5cd2-4719-898d-68645aba1fc6" providerId="ADAL" clId="{9D075F9B-A235-4701-8D55-0CA96A343CFA}" dt="2022-11-27T15:43:27.714" v="191" actId="1076"/>
          <ac:grpSpMkLst>
            <pc:docMk/>
            <pc:sldMk cId="2019185100" sldId="447"/>
            <ac:grpSpMk id="17" creationId="{B6826BD2-86BF-428C-AC0C-77B6944E0B92}"/>
          </ac:grpSpMkLst>
        </pc:grpChg>
        <pc:picChg chg="mod">
          <ac:chgData name="Jamie" userId="a978a7de-5cd2-4719-898d-68645aba1fc6" providerId="ADAL" clId="{9D075F9B-A235-4701-8D55-0CA96A343CFA}" dt="2022-11-27T15:37:30.223" v="89" actId="14100"/>
          <ac:picMkLst>
            <pc:docMk/>
            <pc:sldMk cId="2019185100" sldId="447"/>
            <ac:picMk id="16" creationId="{7AA2B9F4-C488-4EC2-B642-2A170D2360DA}"/>
          </ac:picMkLst>
        </pc:picChg>
        <pc:picChg chg="mod">
          <ac:chgData name="Jamie" userId="a978a7de-5cd2-4719-898d-68645aba1fc6" providerId="ADAL" clId="{9D075F9B-A235-4701-8D55-0CA96A343CFA}" dt="2022-11-27T16:44:20.477" v="465" actId="14100"/>
          <ac:picMkLst>
            <pc:docMk/>
            <pc:sldMk cId="2019185100" sldId="447"/>
            <ac:picMk id="18" creationId="{C316FCB6-7F7F-4D95-8294-A2F03804E8A9}"/>
          </ac:picMkLst>
        </pc:picChg>
        <pc:picChg chg="mod">
          <ac:chgData name="Jamie" userId="a978a7de-5cd2-4719-898d-68645aba1fc6" providerId="ADAL" clId="{9D075F9B-A235-4701-8D55-0CA96A343CFA}" dt="2022-11-27T16:44:31.609" v="466" actId="14100"/>
          <ac:picMkLst>
            <pc:docMk/>
            <pc:sldMk cId="2019185100" sldId="447"/>
            <ac:picMk id="20" creationId="{C0975F8D-D168-4E45-84C9-82A8938158A8}"/>
          </ac:picMkLst>
        </pc:picChg>
        <pc:cxnChg chg="add mod">
          <ac:chgData name="Jamie" userId="a978a7de-5cd2-4719-898d-68645aba1fc6" providerId="ADAL" clId="{9D075F9B-A235-4701-8D55-0CA96A343CFA}" dt="2022-11-27T16:43:33.143" v="459"/>
          <ac:cxnSpMkLst>
            <pc:docMk/>
            <pc:sldMk cId="2019185100" sldId="447"/>
            <ac:cxnSpMk id="27" creationId="{09B11BF1-BBF7-471E-B931-F635A2D4F2F7}"/>
          </ac:cxnSpMkLst>
        </pc:cxnChg>
        <pc:cxnChg chg="add mod">
          <ac:chgData name="Jamie" userId="a978a7de-5cd2-4719-898d-68645aba1fc6" providerId="ADAL" clId="{9D075F9B-A235-4701-8D55-0CA96A343CFA}" dt="2022-11-27T16:43:33.143" v="459"/>
          <ac:cxnSpMkLst>
            <pc:docMk/>
            <pc:sldMk cId="2019185100" sldId="447"/>
            <ac:cxnSpMk id="28" creationId="{EE6FD17F-7C49-4759-9F8B-2AD9A89EEB1A}"/>
          </ac:cxnSpMkLst>
        </pc:cxnChg>
      </pc:sldChg>
      <pc:sldChg chg="addSp delSp modSp mod modAnim">
        <pc:chgData name="Jamie" userId="a978a7de-5cd2-4719-898d-68645aba1fc6" providerId="ADAL" clId="{9D075F9B-A235-4701-8D55-0CA96A343CFA}" dt="2022-11-27T16:45:14.309" v="467"/>
        <pc:sldMkLst>
          <pc:docMk/>
          <pc:sldMk cId="59838088" sldId="448"/>
        </pc:sldMkLst>
        <pc:spChg chg="del mod">
          <ac:chgData name="Jamie" userId="a978a7de-5cd2-4719-898d-68645aba1fc6" providerId="ADAL" clId="{9D075F9B-A235-4701-8D55-0CA96A343CFA}" dt="2022-11-27T15:38:05.164" v="97" actId="478"/>
          <ac:spMkLst>
            <pc:docMk/>
            <pc:sldMk cId="59838088" sldId="448"/>
            <ac:spMk id="6" creationId="{95FA97B2-B0A3-42F4-B543-338C50728B23}"/>
          </ac:spMkLst>
        </pc:spChg>
        <pc:spChg chg="del mod">
          <ac:chgData name="Jamie" userId="a978a7de-5cd2-4719-898d-68645aba1fc6" providerId="ADAL" clId="{9D075F9B-A235-4701-8D55-0CA96A343CFA}" dt="2022-11-27T15:38:05.164" v="97" actId="478"/>
          <ac:spMkLst>
            <pc:docMk/>
            <pc:sldMk cId="59838088" sldId="448"/>
            <ac:spMk id="7" creationId="{6E0E34BB-C276-4BBD-987C-A27DC762DA97}"/>
          </ac:spMkLst>
        </pc:spChg>
        <pc:spChg chg="del mod">
          <ac:chgData name="Jamie" userId="a978a7de-5cd2-4719-898d-68645aba1fc6" providerId="ADAL" clId="{9D075F9B-A235-4701-8D55-0CA96A343CFA}" dt="2022-11-27T15:38:05.164" v="97" actId="478"/>
          <ac:spMkLst>
            <pc:docMk/>
            <pc:sldMk cId="59838088" sldId="448"/>
            <ac:spMk id="11" creationId="{5E94488E-F397-4F60-A9AB-125A39D95386}"/>
          </ac:spMkLst>
        </pc:spChg>
        <pc:spChg chg="del mod">
          <ac:chgData name="Jamie" userId="a978a7de-5cd2-4719-898d-68645aba1fc6" providerId="ADAL" clId="{9D075F9B-A235-4701-8D55-0CA96A343CFA}" dt="2022-11-27T15:38:05.164" v="97" actId="478"/>
          <ac:spMkLst>
            <pc:docMk/>
            <pc:sldMk cId="59838088" sldId="448"/>
            <ac:spMk id="12" creationId="{930143B6-1835-4696-8340-B61140016221}"/>
          </ac:spMkLst>
        </pc:spChg>
        <pc:spChg chg="del mod">
          <ac:chgData name="Jamie" userId="a978a7de-5cd2-4719-898d-68645aba1fc6" providerId="ADAL" clId="{9D075F9B-A235-4701-8D55-0CA96A343CFA}" dt="2022-11-27T15:38:05.164" v="97" actId="478"/>
          <ac:spMkLst>
            <pc:docMk/>
            <pc:sldMk cId="59838088" sldId="448"/>
            <ac:spMk id="13" creationId="{23531083-4D6A-4ABC-AA7A-1B35B0ABBAFE}"/>
          </ac:spMkLst>
        </pc:spChg>
        <pc:spChg chg="del mod">
          <ac:chgData name="Jamie" userId="a978a7de-5cd2-4719-898d-68645aba1fc6" providerId="ADAL" clId="{9D075F9B-A235-4701-8D55-0CA96A343CFA}" dt="2022-11-27T15:38:05.164" v="97" actId="478"/>
          <ac:spMkLst>
            <pc:docMk/>
            <pc:sldMk cId="59838088" sldId="448"/>
            <ac:spMk id="14" creationId="{436B7431-A40B-484E-9BA7-94F0166EE3C2}"/>
          </ac:spMkLst>
        </pc:spChg>
        <pc:spChg chg="del mod">
          <ac:chgData name="Jamie" userId="a978a7de-5cd2-4719-898d-68645aba1fc6" providerId="ADAL" clId="{9D075F9B-A235-4701-8D55-0CA96A343CFA}" dt="2022-11-27T15:38:05.164" v="97" actId="478"/>
          <ac:spMkLst>
            <pc:docMk/>
            <pc:sldMk cId="59838088" sldId="448"/>
            <ac:spMk id="15" creationId="{0F84A3C9-2E66-4D87-B06B-E6EDE5A8E52C}"/>
          </ac:spMkLst>
        </pc:spChg>
        <pc:spChg chg="mod">
          <ac:chgData name="Jamie" userId="a978a7de-5cd2-4719-898d-68645aba1fc6" providerId="ADAL" clId="{9D075F9B-A235-4701-8D55-0CA96A343CFA}" dt="2022-11-27T15:19:55.112" v="0"/>
          <ac:spMkLst>
            <pc:docMk/>
            <pc:sldMk cId="59838088" sldId="448"/>
            <ac:spMk id="18" creationId="{1F1528AC-F982-48DF-92F9-08476B268162}"/>
          </ac:spMkLst>
        </pc:spChg>
        <pc:spChg chg="mod">
          <ac:chgData name="Jamie" userId="a978a7de-5cd2-4719-898d-68645aba1fc6" providerId="ADAL" clId="{9D075F9B-A235-4701-8D55-0CA96A343CFA}" dt="2022-11-27T15:38:06.037" v="98"/>
          <ac:spMkLst>
            <pc:docMk/>
            <pc:sldMk cId="59838088" sldId="448"/>
            <ac:spMk id="19" creationId="{5D95119C-6177-4F54-AA19-093565E17AFD}"/>
          </ac:spMkLst>
        </pc:spChg>
        <pc:spChg chg="mod">
          <ac:chgData name="Jamie" userId="a978a7de-5cd2-4719-898d-68645aba1fc6" providerId="ADAL" clId="{9D075F9B-A235-4701-8D55-0CA96A343CFA}" dt="2022-11-27T15:38:06.037" v="98"/>
          <ac:spMkLst>
            <pc:docMk/>
            <pc:sldMk cId="59838088" sldId="448"/>
            <ac:spMk id="22" creationId="{A483E51E-E391-48B9-B54C-9741E38585EC}"/>
          </ac:spMkLst>
        </pc:spChg>
        <pc:spChg chg="mod">
          <ac:chgData name="Jamie" userId="a978a7de-5cd2-4719-898d-68645aba1fc6" providerId="ADAL" clId="{9D075F9B-A235-4701-8D55-0CA96A343CFA}" dt="2022-11-27T15:38:06.037" v="98"/>
          <ac:spMkLst>
            <pc:docMk/>
            <pc:sldMk cId="59838088" sldId="448"/>
            <ac:spMk id="23" creationId="{C9938AAA-6E87-4CDC-ADB5-3521C4FE7073}"/>
          </ac:spMkLst>
        </pc:spChg>
        <pc:spChg chg="mod">
          <ac:chgData name="Jamie" userId="a978a7de-5cd2-4719-898d-68645aba1fc6" providerId="ADAL" clId="{9D075F9B-A235-4701-8D55-0CA96A343CFA}" dt="2022-11-27T15:38:06.037" v="98"/>
          <ac:spMkLst>
            <pc:docMk/>
            <pc:sldMk cId="59838088" sldId="448"/>
            <ac:spMk id="24" creationId="{6A07C728-91F3-48D4-ADB8-67458817DDED}"/>
          </ac:spMkLst>
        </pc:spChg>
        <pc:spChg chg="mod">
          <ac:chgData name="Jamie" userId="a978a7de-5cd2-4719-898d-68645aba1fc6" providerId="ADAL" clId="{9D075F9B-A235-4701-8D55-0CA96A343CFA}" dt="2022-11-27T15:38:06.037" v="98"/>
          <ac:spMkLst>
            <pc:docMk/>
            <pc:sldMk cId="59838088" sldId="448"/>
            <ac:spMk id="25" creationId="{B98CEBD5-6053-4735-8C48-0A50763885FA}"/>
          </ac:spMkLst>
        </pc:spChg>
        <pc:spChg chg="mod">
          <ac:chgData name="Jamie" userId="a978a7de-5cd2-4719-898d-68645aba1fc6" providerId="ADAL" clId="{9D075F9B-A235-4701-8D55-0CA96A343CFA}" dt="2022-11-27T15:38:06.037" v="98"/>
          <ac:spMkLst>
            <pc:docMk/>
            <pc:sldMk cId="59838088" sldId="448"/>
            <ac:spMk id="26" creationId="{23ACBEC3-8CDB-4A67-8458-374790BFE2BC}"/>
          </ac:spMkLst>
        </pc:spChg>
        <pc:spChg chg="mod">
          <ac:chgData name="Jamie" userId="a978a7de-5cd2-4719-898d-68645aba1fc6" providerId="ADAL" clId="{9D075F9B-A235-4701-8D55-0CA96A343CFA}" dt="2022-11-27T15:38:06.037" v="98"/>
          <ac:spMkLst>
            <pc:docMk/>
            <pc:sldMk cId="59838088" sldId="448"/>
            <ac:spMk id="27" creationId="{34892ACF-D826-455C-A941-D508A3E36FD5}"/>
          </ac:spMkLst>
        </pc:spChg>
        <pc:grpChg chg="add mod">
          <ac:chgData name="Jamie" userId="a978a7de-5cd2-4719-898d-68645aba1fc6" providerId="ADAL" clId="{9D075F9B-A235-4701-8D55-0CA96A343CFA}" dt="2022-11-27T15:44:01.258" v="195" actId="1076"/>
          <ac:grpSpMkLst>
            <pc:docMk/>
            <pc:sldMk cId="59838088" sldId="448"/>
            <ac:grpSpMk id="16" creationId="{EBA8C868-7C91-4848-BF90-6D0F782B40D5}"/>
          </ac:grpSpMkLst>
        </pc:grpChg>
        <pc:grpChg chg="mod">
          <ac:chgData name="Jamie" userId="a978a7de-5cd2-4719-898d-68645aba1fc6" providerId="ADAL" clId="{9D075F9B-A235-4701-8D55-0CA96A343CFA}" dt="2022-11-27T15:38:17.924" v="101" actId="14100"/>
          <ac:grpSpMkLst>
            <pc:docMk/>
            <pc:sldMk cId="59838088" sldId="448"/>
            <ac:grpSpMk id="21" creationId="{B7B79133-C0E0-4B1C-82DB-6D36A217A8C6}"/>
          </ac:grpSpMkLst>
        </pc:grpChg>
        <pc:picChg chg="mod">
          <ac:chgData name="Jamie" userId="a978a7de-5cd2-4719-898d-68645aba1fc6" providerId="ADAL" clId="{9D075F9B-A235-4701-8D55-0CA96A343CFA}" dt="2022-11-27T15:19:55.112" v="0"/>
          <ac:picMkLst>
            <pc:docMk/>
            <pc:sldMk cId="59838088" sldId="448"/>
            <ac:picMk id="17" creationId="{FDEB7FFF-7468-4722-8186-432391E872A2}"/>
          </ac:picMkLst>
        </pc:picChg>
        <pc:picChg chg="mod">
          <ac:chgData name="Jamie" userId="a978a7de-5cd2-4719-898d-68645aba1fc6" providerId="ADAL" clId="{9D075F9B-A235-4701-8D55-0CA96A343CFA}" dt="2022-11-27T15:38:31.723" v="103" actId="14100"/>
          <ac:picMkLst>
            <pc:docMk/>
            <pc:sldMk cId="59838088" sldId="448"/>
            <ac:picMk id="20" creationId="{2A6775B1-6043-4A5F-ACD2-471F354266E5}"/>
          </ac:picMkLst>
        </pc:picChg>
      </pc:sldChg>
      <pc:sldChg chg="addSp delSp modSp mod modAnim">
        <pc:chgData name="Jamie" userId="a978a7de-5cd2-4719-898d-68645aba1fc6" providerId="ADAL" clId="{9D075F9B-A235-4701-8D55-0CA96A343CFA}" dt="2022-11-27T15:36:44.724" v="83" actId="14100"/>
        <pc:sldMkLst>
          <pc:docMk/>
          <pc:sldMk cId="551714380" sldId="449"/>
        </pc:sldMkLst>
        <pc:spChg chg="del mod">
          <ac:chgData name="Jamie" userId="a978a7de-5cd2-4719-898d-68645aba1fc6" providerId="ADAL" clId="{9D075F9B-A235-4701-8D55-0CA96A343CFA}" dt="2022-11-27T15:35:31.363" v="67" actId="478"/>
          <ac:spMkLst>
            <pc:docMk/>
            <pc:sldMk cId="551714380" sldId="449"/>
            <ac:spMk id="6" creationId="{A6C209F5-6078-403C-9868-BD6E6C94D2C5}"/>
          </ac:spMkLst>
        </pc:spChg>
        <pc:spChg chg="del mod">
          <ac:chgData name="Jamie" userId="a978a7de-5cd2-4719-898d-68645aba1fc6" providerId="ADAL" clId="{9D075F9B-A235-4701-8D55-0CA96A343CFA}" dt="2022-11-27T15:35:31.363" v="67" actId="478"/>
          <ac:spMkLst>
            <pc:docMk/>
            <pc:sldMk cId="551714380" sldId="449"/>
            <ac:spMk id="7" creationId="{8E1C6C63-49D0-440A-8C80-B516E01FBD89}"/>
          </ac:spMkLst>
        </pc:spChg>
        <pc:spChg chg="del mod">
          <ac:chgData name="Jamie" userId="a978a7de-5cd2-4719-898d-68645aba1fc6" providerId="ADAL" clId="{9D075F9B-A235-4701-8D55-0CA96A343CFA}" dt="2022-11-27T15:35:31.363" v="67" actId="478"/>
          <ac:spMkLst>
            <pc:docMk/>
            <pc:sldMk cId="551714380" sldId="449"/>
            <ac:spMk id="8" creationId="{7FAEE157-D8C4-49C1-BD98-9ABD7EACE424}"/>
          </ac:spMkLst>
        </pc:spChg>
        <pc:spChg chg="del mod">
          <ac:chgData name="Jamie" userId="a978a7de-5cd2-4719-898d-68645aba1fc6" providerId="ADAL" clId="{9D075F9B-A235-4701-8D55-0CA96A343CFA}" dt="2022-11-27T15:35:31.363" v="67" actId="478"/>
          <ac:spMkLst>
            <pc:docMk/>
            <pc:sldMk cId="551714380" sldId="449"/>
            <ac:spMk id="9" creationId="{45725EEA-ECBE-4C09-95EB-4D5F2060D24F}"/>
          </ac:spMkLst>
        </pc:spChg>
        <pc:spChg chg="del mod">
          <ac:chgData name="Jamie" userId="a978a7de-5cd2-4719-898d-68645aba1fc6" providerId="ADAL" clId="{9D075F9B-A235-4701-8D55-0CA96A343CFA}" dt="2022-11-27T15:35:31.363" v="67" actId="478"/>
          <ac:spMkLst>
            <pc:docMk/>
            <pc:sldMk cId="551714380" sldId="449"/>
            <ac:spMk id="11" creationId="{6B54DCB3-4625-4AD1-B0E0-EC664C5392CA}"/>
          </ac:spMkLst>
        </pc:spChg>
        <pc:spChg chg="del mod">
          <ac:chgData name="Jamie" userId="a978a7de-5cd2-4719-898d-68645aba1fc6" providerId="ADAL" clId="{9D075F9B-A235-4701-8D55-0CA96A343CFA}" dt="2022-11-27T15:35:31.363" v="67" actId="478"/>
          <ac:spMkLst>
            <pc:docMk/>
            <pc:sldMk cId="551714380" sldId="449"/>
            <ac:spMk id="12" creationId="{3680E6E1-84E3-4176-A7AF-62B409DDD93D}"/>
          </ac:spMkLst>
        </pc:spChg>
        <pc:spChg chg="del mod">
          <ac:chgData name="Jamie" userId="a978a7de-5cd2-4719-898d-68645aba1fc6" providerId="ADAL" clId="{9D075F9B-A235-4701-8D55-0CA96A343CFA}" dt="2022-11-27T15:35:31.363" v="67" actId="478"/>
          <ac:spMkLst>
            <pc:docMk/>
            <pc:sldMk cId="551714380" sldId="449"/>
            <ac:spMk id="13" creationId="{63F9AA52-30C3-49CB-94C1-230FE5ACC6A4}"/>
          </ac:spMkLst>
        </pc:spChg>
        <pc:spChg chg="mod">
          <ac:chgData name="Jamie" userId="a978a7de-5cd2-4719-898d-68645aba1fc6" providerId="ADAL" clId="{9D075F9B-A235-4701-8D55-0CA96A343CFA}" dt="2022-11-27T15:35:49.938" v="68"/>
          <ac:spMkLst>
            <pc:docMk/>
            <pc:sldMk cId="551714380" sldId="449"/>
            <ac:spMk id="18" creationId="{D257E47B-ACA5-4006-AE5E-817B02E6FE5C}"/>
          </ac:spMkLst>
        </pc:spChg>
        <pc:spChg chg="mod">
          <ac:chgData name="Jamie" userId="a978a7de-5cd2-4719-898d-68645aba1fc6" providerId="ADAL" clId="{9D075F9B-A235-4701-8D55-0CA96A343CFA}" dt="2022-11-27T15:35:49.938" v="68"/>
          <ac:spMkLst>
            <pc:docMk/>
            <pc:sldMk cId="551714380" sldId="449"/>
            <ac:spMk id="19" creationId="{7CE24166-06B8-4147-A084-4E6271726495}"/>
          </ac:spMkLst>
        </pc:spChg>
        <pc:spChg chg="mod">
          <ac:chgData name="Jamie" userId="a978a7de-5cd2-4719-898d-68645aba1fc6" providerId="ADAL" clId="{9D075F9B-A235-4701-8D55-0CA96A343CFA}" dt="2022-11-27T15:35:49.938" v="68"/>
          <ac:spMkLst>
            <pc:docMk/>
            <pc:sldMk cId="551714380" sldId="449"/>
            <ac:spMk id="21" creationId="{628B5E3C-3A1A-4BC1-B35B-6F3AD71B78C7}"/>
          </ac:spMkLst>
        </pc:spChg>
        <pc:spChg chg="mod">
          <ac:chgData name="Jamie" userId="a978a7de-5cd2-4719-898d-68645aba1fc6" providerId="ADAL" clId="{9D075F9B-A235-4701-8D55-0CA96A343CFA}" dt="2022-11-27T15:36:44.724" v="83" actId="14100"/>
          <ac:spMkLst>
            <pc:docMk/>
            <pc:sldMk cId="551714380" sldId="449"/>
            <ac:spMk id="23" creationId="{55A4E704-62BB-41B4-9A26-3258C97233AE}"/>
          </ac:spMkLst>
        </pc:spChg>
        <pc:spChg chg="mod">
          <ac:chgData name="Jamie" userId="a978a7de-5cd2-4719-898d-68645aba1fc6" providerId="ADAL" clId="{9D075F9B-A235-4701-8D55-0CA96A343CFA}" dt="2022-11-27T15:35:49.938" v="68"/>
          <ac:spMkLst>
            <pc:docMk/>
            <pc:sldMk cId="551714380" sldId="449"/>
            <ac:spMk id="25" creationId="{C69E4E5F-388D-4D80-9035-B21AC4F5946B}"/>
          </ac:spMkLst>
        </pc:spChg>
        <pc:spChg chg="mod">
          <ac:chgData name="Jamie" userId="a978a7de-5cd2-4719-898d-68645aba1fc6" providerId="ADAL" clId="{9D075F9B-A235-4701-8D55-0CA96A343CFA}" dt="2022-11-27T15:35:49.938" v="68"/>
          <ac:spMkLst>
            <pc:docMk/>
            <pc:sldMk cId="551714380" sldId="449"/>
            <ac:spMk id="26" creationId="{885929D7-B039-42B1-92D0-A2FB651B72D7}"/>
          </ac:spMkLst>
        </pc:spChg>
        <pc:spChg chg="mod">
          <ac:chgData name="Jamie" userId="a978a7de-5cd2-4719-898d-68645aba1fc6" providerId="ADAL" clId="{9D075F9B-A235-4701-8D55-0CA96A343CFA}" dt="2022-11-27T15:35:49.938" v="68"/>
          <ac:spMkLst>
            <pc:docMk/>
            <pc:sldMk cId="551714380" sldId="449"/>
            <ac:spMk id="27" creationId="{61BD84A6-2609-4745-B82F-B094B6B3466C}"/>
          </ac:spMkLst>
        </pc:spChg>
        <pc:spChg chg="mod">
          <ac:chgData name="Jamie" userId="a978a7de-5cd2-4719-898d-68645aba1fc6" providerId="ADAL" clId="{9D075F9B-A235-4701-8D55-0CA96A343CFA}" dt="2022-11-27T15:35:49.938" v="68"/>
          <ac:spMkLst>
            <pc:docMk/>
            <pc:sldMk cId="551714380" sldId="449"/>
            <ac:spMk id="28" creationId="{78650358-B52F-4D95-8E86-A54B5C45A806}"/>
          </ac:spMkLst>
        </pc:spChg>
        <pc:grpChg chg="add mod">
          <ac:chgData name="Jamie" userId="a978a7de-5cd2-4719-898d-68645aba1fc6" providerId="ADAL" clId="{9D075F9B-A235-4701-8D55-0CA96A343CFA}" dt="2022-11-27T15:35:59.964" v="70" actId="1076"/>
          <ac:grpSpMkLst>
            <pc:docMk/>
            <pc:sldMk cId="551714380" sldId="449"/>
            <ac:grpSpMk id="16" creationId="{41D48E51-F1A3-4F0A-AE04-6C8AC51C19F6}"/>
          </ac:grpSpMkLst>
        </pc:grpChg>
        <pc:grpChg chg="mod">
          <ac:chgData name="Jamie" userId="a978a7de-5cd2-4719-898d-68645aba1fc6" providerId="ADAL" clId="{9D075F9B-A235-4701-8D55-0CA96A343CFA}" dt="2022-11-27T15:36:20.867" v="78" actId="1076"/>
          <ac:grpSpMkLst>
            <pc:docMk/>
            <pc:sldMk cId="551714380" sldId="449"/>
            <ac:grpSpMk id="24" creationId="{2A58123E-0BFC-480B-BEAD-B4C20F8AC494}"/>
          </ac:grpSpMkLst>
        </pc:grpChg>
        <pc:picChg chg="mod">
          <ac:chgData name="Jamie" userId="a978a7de-5cd2-4719-898d-68645aba1fc6" providerId="ADAL" clId="{9D075F9B-A235-4701-8D55-0CA96A343CFA}" dt="2022-11-27T15:36:27.188" v="81" actId="1076"/>
          <ac:picMkLst>
            <pc:docMk/>
            <pc:sldMk cId="551714380" sldId="449"/>
            <ac:picMk id="17" creationId="{E967F3A7-0B9F-4C94-841C-D67358385FA6}"/>
          </ac:picMkLst>
        </pc:picChg>
        <pc:picChg chg="mod">
          <ac:chgData name="Jamie" userId="a978a7de-5cd2-4719-898d-68645aba1fc6" providerId="ADAL" clId="{9D075F9B-A235-4701-8D55-0CA96A343CFA}" dt="2022-11-27T15:19:55.112" v="0"/>
          <ac:picMkLst>
            <pc:docMk/>
            <pc:sldMk cId="551714380" sldId="449"/>
            <ac:picMk id="20" creationId="{8CF238F1-6F3E-446D-863B-2B733051E7D0}"/>
          </ac:picMkLst>
        </pc:picChg>
        <pc:picChg chg="mod">
          <ac:chgData name="Jamie" userId="a978a7de-5cd2-4719-898d-68645aba1fc6" providerId="ADAL" clId="{9D075F9B-A235-4701-8D55-0CA96A343CFA}" dt="2022-11-27T15:36:16.463" v="77" actId="1076"/>
          <ac:picMkLst>
            <pc:docMk/>
            <pc:sldMk cId="551714380" sldId="449"/>
            <ac:picMk id="22" creationId="{F8476272-81DA-4107-B83E-9BFCDA8D352E}"/>
          </ac:picMkLst>
        </pc:picChg>
      </pc:sldChg>
      <pc:sldChg chg="addSp delSp modSp mod">
        <pc:chgData name="Jamie" userId="a978a7de-5cd2-4719-898d-68645aba1fc6" providerId="ADAL" clId="{9D075F9B-A235-4701-8D55-0CA96A343CFA}" dt="2022-11-27T16:03:57.381" v="443" actId="478"/>
        <pc:sldMkLst>
          <pc:docMk/>
          <pc:sldMk cId="691458781" sldId="450"/>
        </pc:sldMkLst>
        <pc:spChg chg="del">
          <ac:chgData name="Jamie" userId="a978a7de-5cd2-4719-898d-68645aba1fc6" providerId="ADAL" clId="{9D075F9B-A235-4701-8D55-0CA96A343CFA}" dt="2022-11-27T16:03:56.495" v="442" actId="478"/>
          <ac:spMkLst>
            <pc:docMk/>
            <pc:sldMk cId="691458781" sldId="450"/>
            <ac:spMk id="3" creationId="{C4C0FE9B-1B8B-431B-A8F4-F0AE70ABDDEC}"/>
          </ac:spMkLst>
        </pc:spChg>
        <pc:spChg chg="mod">
          <ac:chgData name="Jamie" userId="a978a7de-5cd2-4719-898d-68645aba1fc6" providerId="ADAL" clId="{9D075F9B-A235-4701-8D55-0CA96A343CFA}" dt="2022-11-27T15:41:14.353" v="134" actId="403"/>
          <ac:spMkLst>
            <pc:docMk/>
            <pc:sldMk cId="691458781" sldId="450"/>
            <ac:spMk id="6" creationId="{B9D6BE56-1D2D-4D9E-95F5-4EB94E629A5B}"/>
          </ac:spMkLst>
        </pc:spChg>
        <pc:spChg chg="mod">
          <ac:chgData name="Jamie" userId="a978a7de-5cd2-4719-898d-68645aba1fc6" providerId="ADAL" clId="{9D075F9B-A235-4701-8D55-0CA96A343CFA}" dt="2022-11-27T15:41:24.527" v="136" actId="403"/>
          <ac:spMkLst>
            <pc:docMk/>
            <pc:sldMk cId="691458781" sldId="450"/>
            <ac:spMk id="7" creationId="{7A836455-B251-4FB3-82A8-ED0AF4706A5D}"/>
          </ac:spMkLst>
        </pc:spChg>
        <pc:spChg chg="add del mod">
          <ac:chgData name="Jamie" userId="a978a7de-5cd2-4719-898d-68645aba1fc6" providerId="ADAL" clId="{9D075F9B-A235-4701-8D55-0CA96A343CFA}" dt="2022-11-27T16:03:57.381" v="443" actId="478"/>
          <ac:spMkLst>
            <pc:docMk/>
            <pc:sldMk cId="691458781" sldId="450"/>
            <ac:spMk id="8" creationId="{B1C9B212-4AFE-4E8E-BAB3-20C9FEB758EF}"/>
          </ac:spMkLst>
        </pc:spChg>
      </pc:sldChg>
      <pc:sldChg chg="addSp delSp modSp mod">
        <pc:chgData name="Jamie" userId="a978a7de-5cd2-4719-898d-68645aba1fc6" providerId="ADAL" clId="{9D075F9B-A235-4701-8D55-0CA96A343CFA}" dt="2022-11-27T16:03:28.508" v="435" actId="478"/>
        <pc:sldMkLst>
          <pc:docMk/>
          <pc:sldMk cId="494972846" sldId="451"/>
        </pc:sldMkLst>
        <pc:spChg chg="del">
          <ac:chgData name="Jamie" userId="a978a7de-5cd2-4719-898d-68645aba1fc6" providerId="ADAL" clId="{9D075F9B-A235-4701-8D55-0CA96A343CFA}" dt="2022-11-27T16:03:26.918" v="434" actId="478"/>
          <ac:spMkLst>
            <pc:docMk/>
            <pc:sldMk cId="494972846" sldId="451"/>
            <ac:spMk id="3" creationId="{8737FF47-D4FD-4119-BB35-7D99AC8C356F}"/>
          </ac:spMkLst>
        </pc:spChg>
        <pc:spChg chg="mod">
          <ac:chgData name="Jamie" userId="a978a7de-5cd2-4719-898d-68645aba1fc6" providerId="ADAL" clId="{9D075F9B-A235-4701-8D55-0CA96A343CFA}" dt="2022-11-27T15:46:18.813" v="265" actId="403"/>
          <ac:spMkLst>
            <pc:docMk/>
            <pc:sldMk cId="494972846" sldId="451"/>
            <ac:spMk id="6" creationId="{519D9F90-590F-4949-ABFD-2DA639BE38D7}"/>
          </ac:spMkLst>
        </pc:spChg>
        <pc:spChg chg="mod">
          <ac:chgData name="Jamie" userId="a978a7de-5cd2-4719-898d-68645aba1fc6" providerId="ADAL" clId="{9D075F9B-A235-4701-8D55-0CA96A343CFA}" dt="2022-11-27T15:46:27.154" v="268" actId="14100"/>
          <ac:spMkLst>
            <pc:docMk/>
            <pc:sldMk cId="494972846" sldId="451"/>
            <ac:spMk id="7" creationId="{F96BD6B9-18E9-442F-9E84-F007768976D5}"/>
          </ac:spMkLst>
        </pc:spChg>
        <pc:spChg chg="add del mod">
          <ac:chgData name="Jamie" userId="a978a7de-5cd2-4719-898d-68645aba1fc6" providerId="ADAL" clId="{9D075F9B-A235-4701-8D55-0CA96A343CFA}" dt="2022-11-27T16:03:28.508" v="435" actId="478"/>
          <ac:spMkLst>
            <pc:docMk/>
            <pc:sldMk cId="494972846" sldId="451"/>
            <ac:spMk id="8" creationId="{75A40776-675A-45E4-A136-C1C8A8D0AB2F}"/>
          </ac:spMkLst>
        </pc:spChg>
      </pc:sldChg>
      <pc:sldChg chg="addSp delSp modSp mod">
        <pc:chgData name="Jamie" userId="a978a7de-5cd2-4719-898d-68645aba1fc6" providerId="ADAL" clId="{9D075F9B-A235-4701-8D55-0CA96A343CFA}" dt="2022-11-27T16:01:25.448" v="410" actId="478"/>
        <pc:sldMkLst>
          <pc:docMk/>
          <pc:sldMk cId="830572104" sldId="452"/>
        </pc:sldMkLst>
        <pc:spChg chg="del">
          <ac:chgData name="Jamie" userId="a978a7de-5cd2-4719-898d-68645aba1fc6" providerId="ADAL" clId="{9D075F9B-A235-4701-8D55-0CA96A343CFA}" dt="2022-11-27T16:01:22.701" v="409" actId="478"/>
          <ac:spMkLst>
            <pc:docMk/>
            <pc:sldMk cId="830572104" sldId="452"/>
            <ac:spMk id="3" creationId="{4C99D3FA-556E-48A3-977F-A9ED74066783}"/>
          </ac:spMkLst>
        </pc:spChg>
        <pc:spChg chg="mod">
          <ac:chgData name="Jamie" userId="a978a7de-5cd2-4719-898d-68645aba1fc6" providerId="ADAL" clId="{9D075F9B-A235-4701-8D55-0CA96A343CFA}" dt="2022-11-27T15:46:57.277" v="279" actId="255"/>
          <ac:spMkLst>
            <pc:docMk/>
            <pc:sldMk cId="830572104" sldId="452"/>
            <ac:spMk id="6" creationId="{D9D8F2F7-CBA6-4D71-84B3-E13DA68AC73A}"/>
          </ac:spMkLst>
        </pc:spChg>
        <pc:spChg chg="mod">
          <ac:chgData name="Jamie" userId="a978a7de-5cd2-4719-898d-68645aba1fc6" providerId="ADAL" clId="{9D075F9B-A235-4701-8D55-0CA96A343CFA}" dt="2022-11-27T15:46:41.122" v="273" actId="403"/>
          <ac:spMkLst>
            <pc:docMk/>
            <pc:sldMk cId="830572104" sldId="452"/>
            <ac:spMk id="7" creationId="{9C2757F4-78EE-486C-B293-7C2D65B337B2}"/>
          </ac:spMkLst>
        </pc:spChg>
        <pc:spChg chg="add del mod">
          <ac:chgData name="Jamie" userId="a978a7de-5cd2-4719-898d-68645aba1fc6" providerId="ADAL" clId="{9D075F9B-A235-4701-8D55-0CA96A343CFA}" dt="2022-11-27T16:01:25.448" v="410" actId="478"/>
          <ac:spMkLst>
            <pc:docMk/>
            <pc:sldMk cId="830572104" sldId="452"/>
            <ac:spMk id="8" creationId="{7FDD2EDF-5628-46F2-9653-2BF1B0AEE529}"/>
          </ac:spMkLst>
        </pc:spChg>
      </pc:sldChg>
      <pc:sldChg chg="addSp delSp modSp mod">
        <pc:chgData name="Jamie" userId="a978a7de-5cd2-4719-898d-68645aba1fc6" providerId="ADAL" clId="{9D075F9B-A235-4701-8D55-0CA96A343CFA}" dt="2022-11-27T16:00:56.971" v="407" actId="403"/>
        <pc:sldMkLst>
          <pc:docMk/>
          <pc:sldMk cId="2700796170" sldId="453"/>
        </pc:sldMkLst>
        <pc:spChg chg="del">
          <ac:chgData name="Jamie" userId="a978a7de-5cd2-4719-898d-68645aba1fc6" providerId="ADAL" clId="{9D075F9B-A235-4701-8D55-0CA96A343CFA}" dt="2022-11-27T16:00:13.666" v="391" actId="478"/>
          <ac:spMkLst>
            <pc:docMk/>
            <pc:sldMk cId="2700796170" sldId="453"/>
            <ac:spMk id="3" creationId="{CE261A20-7279-4332-94FF-50CB6D773B77}"/>
          </ac:spMkLst>
        </pc:spChg>
        <pc:spChg chg="mod">
          <ac:chgData name="Jamie" userId="a978a7de-5cd2-4719-898d-68645aba1fc6" providerId="ADAL" clId="{9D075F9B-A235-4701-8D55-0CA96A343CFA}" dt="2022-11-27T15:47:22.330" v="287" actId="403"/>
          <ac:spMkLst>
            <pc:docMk/>
            <pc:sldMk cId="2700796170" sldId="453"/>
            <ac:spMk id="6" creationId="{48AF7472-F381-4DD6-B9F8-51BE7C8AD939}"/>
          </ac:spMkLst>
        </pc:spChg>
        <pc:spChg chg="mod">
          <ac:chgData name="Jamie" userId="a978a7de-5cd2-4719-898d-68645aba1fc6" providerId="ADAL" clId="{9D075F9B-A235-4701-8D55-0CA96A343CFA}" dt="2022-11-27T16:00:56.971" v="407" actId="403"/>
          <ac:spMkLst>
            <pc:docMk/>
            <pc:sldMk cId="2700796170" sldId="453"/>
            <ac:spMk id="7" creationId="{6F7A0337-60D0-4E16-9F1A-E3C690D16156}"/>
          </ac:spMkLst>
        </pc:spChg>
        <pc:spChg chg="add del mod">
          <ac:chgData name="Jamie" userId="a978a7de-5cd2-4719-898d-68645aba1fc6" providerId="ADAL" clId="{9D075F9B-A235-4701-8D55-0CA96A343CFA}" dt="2022-11-27T16:00:16.380" v="392" actId="478"/>
          <ac:spMkLst>
            <pc:docMk/>
            <pc:sldMk cId="2700796170" sldId="453"/>
            <ac:spMk id="8" creationId="{9D940A1C-7691-4B00-9223-2B961E051833}"/>
          </ac:spMkLst>
        </pc:spChg>
      </pc:sldChg>
      <pc:sldChg chg="modSp mod">
        <pc:chgData name="Jamie" userId="a978a7de-5cd2-4719-898d-68645aba1fc6" providerId="ADAL" clId="{9D075F9B-A235-4701-8D55-0CA96A343CFA}" dt="2022-11-27T15:48:27.848" v="297" actId="14100"/>
        <pc:sldMkLst>
          <pc:docMk/>
          <pc:sldMk cId="4105462991" sldId="493"/>
        </pc:sldMkLst>
        <pc:spChg chg="mod">
          <ac:chgData name="Jamie" userId="a978a7de-5cd2-4719-898d-68645aba1fc6" providerId="ADAL" clId="{9D075F9B-A235-4701-8D55-0CA96A343CFA}" dt="2022-11-27T15:48:27.848" v="297" actId="14100"/>
          <ac:spMkLst>
            <pc:docMk/>
            <pc:sldMk cId="4105462991" sldId="493"/>
            <ac:spMk id="4" creationId="{2C104A84-5ED9-4E9E-ACD3-B18B92FD3B46}"/>
          </ac:spMkLst>
        </pc:spChg>
      </pc:sldChg>
      <pc:sldChg chg="addSp delSp modSp mod">
        <pc:chgData name="Jamie" userId="a978a7de-5cd2-4719-898d-68645aba1fc6" providerId="ADAL" clId="{9D075F9B-A235-4701-8D55-0CA96A343CFA}" dt="2022-11-27T16:04:24.095" v="447" actId="1076"/>
        <pc:sldMkLst>
          <pc:docMk/>
          <pc:sldMk cId="2711337102" sldId="494"/>
        </pc:sldMkLst>
        <pc:spChg chg="del mod">
          <ac:chgData name="Jamie" userId="a978a7de-5cd2-4719-898d-68645aba1fc6" providerId="ADAL" clId="{9D075F9B-A235-4701-8D55-0CA96A343CFA}" dt="2022-11-27T15:41:49.060" v="139" actId="478"/>
          <ac:spMkLst>
            <pc:docMk/>
            <pc:sldMk cId="2711337102" sldId="494"/>
            <ac:spMk id="6" creationId="{3556881B-29D3-47E8-B5B4-E94537BD87B1}"/>
          </ac:spMkLst>
        </pc:spChg>
        <pc:spChg chg="del mod">
          <ac:chgData name="Jamie" userId="a978a7de-5cd2-4719-898d-68645aba1fc6" providerId="ADAL" clId="{9D075F9B-A235-4701-8D55-0CA96A343CFA}" dt="2022-11-27T15:41:49.060" v="139" actId="478"/>
          <ac:spMkLst>
            <pc:docMk/>
            <pc:sldMk cId="2711337102" sldId="494"/>
            <ac:spMk id="7" creationId="{DD60DA52-C3FA-49BB-BD2B-9F49AA0599B9}"/>
          </ac:spMkLst>
        </pc:spChg>
        <pc:spChg chg="del mod">
          <ac:chgData name="Jamie" userId="a978a7de-5cd2-4719-898d-68645aba1fc6" providerId="ADAL" clId="{9D075F9B-A235-4701-8D55-0CA96A343CFA}" dt="2022-11-27T15:41:49.060" v="139" actId="478"/>
          <ac:spMkLst>
            <pc:docMk/>
            <pc:sldMk cId="2711337102" sldId="494"/>
            <ac:spMk id="8" creationId="{51FA014D-8E0B-4407-9B2D-2BE152349E86}"/>
          </ac:spMkLst>
        </pc:spChg>
        <pc:spChg chg="del mod">
          <ac:chgData name="Jamie" userId="a978a7de-5cd2-4719-898d-68645aba1fc6" providerId="ADAL" clId="{9D075F9B-A235-4701-8D55-0CA96A343CFA}" dt="2022-11-27T15:41:49.060" v="139" actId="478"/>
          <ac:spMkLst>
            <pc:docMk/>
            <pc:sldMk cId="2711337102" sldId="494"/>
            <ac:spMk id="9" creationId="{D7A6662B-C911-4869-9887-BF622C4A85EA}"/>
          </ac:spMkLst>
        </pc:spChg>
        <pc:spChg chg="del mod">
          <ac:chgData name="Jamie" userId="a978a7de-5cd2-4719-898d-68645aba1fc6" providerId="ADAL" clId="{9D075F9B-A235-4701-8D55-0CA96A343CFA}" dt="2022-11-27T15:41:49.060" v="139" actId="478"/>
          <ac:spMkLst>
            <pc:docMk/>
            <pc:sldMk cId="2711337102" sldId="494"/>
            <ac:spMk id="10" creationId="{956D4A6B-0D39-4C80-A3B2-C238DA8B1C10}"/>
          </ac:spMkLst>
        </pc:spChg>
        <pc:spChg chg="add del mod">
          <ac:chgData name="Jamie" userId="a978a7de-5cd2-4719-898d-68645aba1fc6" providerId="ADAL" clId="{9D075F9B-A235-4701-8D55-0CA96A343CFA}" dt="2022-11-27T16:03:50.147" v="441" actId="478"/>
          <ac:spMkLst>
            <pc:docMk/>
            <pc:sldMk cId="2711337102" sldId="494"/>
            <ac:spMk id="11" creationId="{E814431D-07EE-42B2-BACF-C9A63CECE5E4}"/>
          </ac:spMkLst>
        </pc:spChg>
        <pc:spChg chg="mod">
          <ac:chgData name="Jamie" userId="a978a7de-5cd2-4719-898d-68645aba1fc6" providerId="ADAL" clId="{9D075F9B-A235-4701-8D55-0CA96A343CFA}" dt="2022-11-27T15:42:21.166" v="183" actId="1038"/>
          <ac:spMkLst>
            <pc:docMk/>
            <pc:sldMk cId="2711337102" sldId="494"/>
            <ac:spMk id="12" creationId="{3517DDA6-7D86-4E3D-9B2C-D3E612B5E101}"/>
          </ac:spMkLst>
        </pc:spChg>
        <pc:spChg chg="mod">
          <ac:chgData name="Jamie" userId="a978a7de-5cd2-4719-898d-68645aba1fc6" providerId="ADAL" clId="{9D075F9B-A235-4701-8D55-0CA96A343CFA}" dt="2022-11-27T15:41:49.766" v="140"/>
          <ac:spMkLst>
            <pc:docMk/>
            <pc:sldMk cId="2711337102" sldId="494"/>
            <ac:spMk id="16" creationId="{30750EE8-B9BA-4C57-A1DF-B137B7F5D56B}"/>
          </ac:spMkLst>
        </pc:spChg>
        <pc:spChg chg="del mod">
          <ac:chgData name="Jamie" userId="a978a7de-5cd2-4719-898d-68645aba1fc6" providerId="ADAL" clId="{9D075F9B-A235-4701-8D55-0CA96A343CFA}" dt="2022-11-27T16:03:48.444" v="440" actId="478"/>
          <ac:spMkLst>
            <pc:docMk/>
            <pc:sldMk cId="2711337102" sldId="494"/>
            <ac:spMk id="17" creationId="{E378ACC3-EEB6-480E-8765-DBD50F3FC804}"/>
          </ac:spMkLst>
        </pc:spChg>
        <pc:spChg chg="mod">
          <ac:chgData name="Jamie" userId="a978a7de-5cd2-4719-898d-68645aba1fc6" providerId="ADAL" clId="{9D075F9B-A235-4701-8D55-0CA96A343CFA}" dt="2022-11-27T15:41:49.766" v="140"/>
          <ac:spMkLst>
            <pc:docMk/>
            <pc:sldMk cId="2711337102" sldId="494"/>
            <ac:spMk id="18" creationId="{36A4DD22-18C8-41FF-80F7-E1A379DC6461}"/>
          </ac:spMkLst>
        </pc:spChg>
        <pc:spChg chg="mod">
          <ac:chgData name="Jamie" userId="a978a7de-5cd2-4719-898d-68645aba1fc6" providerId="ADAL" clId="{9D075F9B-A235-4701-8D55-0CA96A343CFA}" dt="2022-11-27T15:41:49.766" v="140"/>
          <ac:spMkLst>
            <pc:docMk/>
            <pc:sldMk cId="2711337102" sldId="494"/>
            <ac:spMk id="19" creationId="{B8E8D95C-6594-4B17-B8C0-07507F467DBD}"/>
          </ac:spMkLst>
        </pc:spChg>
        <pc:spChg chg="mod">
          <ac:chgData name="Jamie" userId="a978a7de-5cd2-4719-898d-68645aba1fc6" providerId="ADAL" clId="{9D075F9B-A235-4701-8D55-0CA96A343CFA}" dt="2022-11-27T15:41:49.766" v="140"/>
          <ac:spMkLst>
            <pc:docMk/>
            <pc:sldMk cId="2711337102" sldId="494"/>
            <ac:spMk id="20" creationId="{072A1298-7D9F-4CD7-9B3C-1CBF057BF0B5}"/>
          </ac:spMkLst>
        </pc:spChg>
        <pc:spChg chg="mod">
          <ac:chgData name="Jamie" userId="a978a7de-5cd2-4719-898d-68645aba1fc6" providerId="ADAL" clId="{9D075F9B-A235-4701-8D55-0CA96A343CFA}" dt="2022-11-27T15:41:49.766" v="140"/>
          <ac:spMkLst>
            <pc:docMk/>
            <pc:sldMk cId="2711337102" sldId="494"/>
            <ac:spMk id="21" creationId="{0732A6D9-1362-4D47-B4FA-831C7D7F64FA}"/>
          </ac:spMkLst>
        </pc:spChg>
        <pc:spChg chg="mod">
          <ac:chgData name="Jamie" userId="a978a7de-5cd2-4719-898d-68645aba1fc6" providerId="ADAL" clId="{9D075F9B-A235-4701-8D55-0CA96A343CFA}" dt="2022-11-27T15:41:49.766" v="140"/>
          <ac:spMkLst>
            <pc:docMk/>
            <pc:sldMk cId="2711337102" sldId="494"/>
            <ac:spMk id="22" creationId="{357E6F7D-4EFD-4ABC-80B9-04BF9EE0C793}"/>
          </ac:spMkLst>
        </pc:spChg>
        <pc:spChg chg="mod">
          <ac:chgData name="Jamie" userId="a978a7de-5cd2-4719-898d-68645aba1fc6" providerId="ADAL" clId="{9D075F9B-A235-4701-8D55-0CA96A343CFA}" dt="2022-11-27T15:41:49.766" v="140"/>
          <ac:spMkLst>
            <pc:docMk/>
            <pc:sldMk cId="2711337102" sldId="494"/>
            <ac:spMk id="23" creationId="{1628A216-3334-422F-B0BC-FB6A3A5BA57F}"/>
          </ac:spMkLst>
        </pc:spChg>
        <pc:spChg chg="mod">
          <ac:chgData name="Jamie" userId="a978a7de-5cd2-4719-898d-68645aba1fc6" providerId="ADAL" clId="{9D075F9B-A235-4701-8D55-0CA96A343CFA}" dt="2022-11-27T15:41:49.766" v="140"/>
          <ac:spMkLst>
            <pc:docMk/>
            <pc:sldMk cId="2711337102" sldId="494"/>
            <ac:spMk id="24" creationId="{46AA5A41-CD40-48E5-AE7B-E4E0CC06797E}"/>
          </ac:spMkLst>
        </pc:spChg>
        <pc:spChg chg="del mod">
          <ac:chgData name="Jamie" userId="a978a7de-5cd2-4719-898d-68645aba1fc6" providerId="ADAL" clId="{9D075F9B-A235-4701-8D55-0CA96A343CFA}" dt="2022-11-27T15:41:49.060" v="139" actId="478"/>
          <ac:spMkLst>
            <pc:docMk/>
            <pc:sldMk cId="2711337102" sldId="494"/>
            <ac:spMk id="26" creationId="{5EA7B24F-DFEA-4BBD-B775-037FABF56F35}"/>
          </ac:spMkLst>
        </pc:spChg>
        <pc:spChg chg="del mod">
          <ac:chgData name="Jamie" userId="a978a7de-5cd2-4719-898d-68645aba1fc6" providerId="ADAL" clId="{9D075F9B-A235-4701-8D55-0CA96A343CFA}" dt="2022-11-27T15:41:49.060" v="139" actId="478"/>
          <ac:spMkLst>
            <pc:docMk/>
            <pc:sldMk cId="2711337102" sldId="494"/>
            <ac:spMk id="27" creationId="{ACEA52B9-8747-4167-9D5E-0120827B1157}"/>
          </ac:spMkLst>
        </pc:spChg>
        <pc:spChg chg="del mod">
          <ac:chgData name="Jamie" userId="a978a7de-5cd2-4719-898d-68645aba1fc6" providerId="ADAL" clId="{9D075F9B-A235-4701-8D55-0CA96A343CFA}" dt="2022-11-27T15:41:49.060" v="139" actId="478"/>
          <ac:spMkLst>
            <pc:docMk/>
            <pc:sldMk cId="2711337102" sldId="494"/>
            <ac:spMk id="28" creationId="{9A956431-6608-449A-82FA-15FA5A1CCA06}"/>
          </ac:spMkLst>
        </pc:spChg>
        <pc:grpChg chg="add mod">
          <ac:chgData name="Jamie" userId="a978a7de-5cd2-4719-898d-68645aba1fc6" providerId="ADAL" clId="{9D075F9B-A235-4701-8D55-0CA96A343CFA}" dt="2022-11-27T16:04:24.095" v="447" actId="1076"/>
          <ac:grpSpMkLst>
            <pc:docMk/>
            <pc:sldMk cId="2711337102" sldId="494"/>
            <ac:grpSpMk id="15" creationId="{4E4B2577-0CCF-4610-B79E-BB4F53C3E6FD}"/>
          </ac:grpSpMkLst>
        </pc:grpChg>
        <pc:picChg chg="mod">
          <ac:chgData name="Jamie" userId="a978a7de-5cd2-4719-898d-68645aba1fc6" providerId="ADAL" clId="{9D075F9B-A235-4701-8D55-0CA96A343CFA}" dt="2022-11-27T15:42:09.334" v="143" actId="1076"/>
          <ac:picMkLst>
            <pc:docMk/>
            <pc:sldMk cId="2711337102" sldId="494"/>
            <ac:picMk id="4" creationId="{11E59402-02D2-4271-827C-51EC4436CA14}"/>
          </ac:picMkLst>
        </pc:picChg>
      </pc:sldChg>
      <pc:sldChg chg="addSp delSp modSp">
        <pc:chgData name="Jamie" userId="a978a7de-5cd2-4719-898d-68645aba1fc6" providerId="ADAL" clId="{9D075F9B-A235-4701-8D55-0CA96A343CFA}" dt="2022-11-27T15:38:52.909" v="106"/>
        <pc:sldMkLst>
          <pc:docMk/>
          <pc:sldMk cId="635436565" sldId="495"/>
        </pc:sldMkLst>
        <pc:picChg chg="del mod">
          <ac:chgData name="Jamie" userId="a978a7de-5cd2-4719-898d-68645aba1fc6" providerId="ADAL" clId="{9D075F9B-A235-4701-8D55-0CA96A343CFA}" dt="2022-11-27T15:38:52.458" v="105" actId="478"/>
          <ac:picMkLst>
            <pc:docMk/>
            <pc:sldMk cId="635436565" sldId="495"/>
            <ac:picMk id="10" creationId="{B616E8B3-EB58-4B6B-B037-3D0E4330E061}"/>
          </ac:picMkLst>
        </pc:picChg>
        <pc:picChg chg="del mod">
          <ac:chgData name="Jamie" userId="a978a7de-5cd2-4719-898d-68645aba1fc6" providerId="ADAL" clId="{9D075F9B-A235-4701-8D55-0CA96A343CFA}" dt="2022-11-27T15:38:52.458" v="105" actId="478"/>
          <ac:picMkLst>
            <pc:docMk/>
            <pc:sldMk cId="635436565" sldId="495"/>
            <ac:picMk id="11" creationId="{E7113F5E-DDA9-4FDE-82E4-29638D6114DB}"/>
          </ac:picMkLst>
        </pc:picChg>
        <pc:picChg chg="del mod">
          <ac:chgData name="Jamie" userId="a978a7de-5cd2-4719-898d-68645aba1fc6" providerId="ADAL" clId="{9D075F9B-A235-4701-8D55-0CA96A343CFA}" dt="2022-11-27T15:38:52.458" v="105" actId="478"/>
          <ac:picMkLst>
            <pc:docMk/>
            <pc:sldMk cId="635436565" sldId="495"/>
            <ac:picMk id="12" creationId="{11368BBF-3E1A-4DBF-8F99-FC580D87B7F9}"/>
          </ac:picMkLst>
        </pc:picChg>
        <pc:picChg chg="del mod">
          <ac:chgData name="Jamie" userId="a978a7de-5cd2-4719-898d-68645aba1fc6" providerId="ADAL" clId="{9D075F9B-A235-4701-8D55-0CA96A343CFA}" dt="2022-11-27T15:38:52.458" v="105" actId="478"/>
          <ac:picMkLst>
            <pc:docMk/>
            <pc:sldMk cId="635436565" sldId="495"/>
            <ac:picMk id="13" creationId="{1EED6EF1-FDA4-4412-A269-47AD81CF0090}"/>
          </ac:picMkLst>
        </pc:picChg>
        <pc:picChg chg="del mod">
          <ac:chgData name="Jamie" userId="a978a7de-5cd2-4719-898d-68645aba1fc6" providerId="ADAL" clId="{9D075F9B-A235-4701-8D55-0CA96A343CFA}" dt="2022-11-27T15:38:52.458" v="105" actId="478"/>
          <ac:picMkLst>
            <pc:docMk/>
            <pc:sldMk cId="635436565" sldId="495"/>
            <ac:picMk id="14" creationId="{54E413F4-EC1C-4C99-A1CE-AC52754A24CE}"/>
          </ac:picMkLst>
        </pc:picChg>
        <pc:picChg chg="mod">
          <ac:chgData name="Jamie" userId="a978a7de-5cd2-4719-898d-68645aba1fc6" providerId="ADAL" clId="{9D075F9B-A235-4701-8D55-0CA96A343CFA}" dt="2022-11-27T15:38:38.767" v="104" actId="1076"/>
          <ac:picMkLst>
            <pc:docMk/>
            <pc:sldMk cId="635436565" sldId="495"/>
            <ac:picMk id="15" creationId="{F4284888-240A-4403-B587-06E91E854E0C}"/>
          </ac:picMkLst>
        </pc:picChg>
        <pc:picChg chg="mod">
          <ac:chgData name="Jamie" userId="a978a7de-5cd2-4719-898d-68645aba1fc6" providerId="ADAL" clId="{9D075F9B-A235-4701-8D55-0CA96A343CFA}" dt="2022-11-27T15:38:38.767" v="104" actId="1076"/>
          <ac:picMkLst>
            <pc:docMk/>
            <pc:sldMk cId="635436565" sldId="495"/>
            <ac:picMk id="16" creationId="{10E74A34-C06C-48B9-AD7C-64BDB78768AD}"/>
          </ac:picMkLst>
        </pc:picChg>
        <pc:picChg chg="add mod">
          <ac:chgData name="Jamie" userId="a978a7de-5cd2-4719-898d-68645aba1fc6" providerId="ADAL" clId="{9D075F9B-A235-4701-8D55-0CA96A343CFA}" dt="2022-11-27T15:38:52.909" v="106"/>
          <ac:picMkLst>
            <pc:docMk/>
            <pc:sldMk cId="635436565" sldId="495"/>
            <ac:picMk id="17" creationId="{1F82533B-8C77-46B1-A8D8-E7105DAF9709}"/>
          </ac:picMkLst>
        </pc:picChg>
        <pc:picChg chg="del mod">
          <ac:chgData name="Jamie" userId="a978a7de-5cd2-4719-898d-68645aba1fc6" providerId="ADAL" clId="{9D075F9B-A235-4701-8D55-0CA96A343CFA}" dt="2022-11-27T15:38:52.458" v="105" actId="478"/>
          <ac:picMkLst>
            <pc:docMk/>
            <pc:sldMk cId="635436565" sldId="495"/>
            <ac:picMk id="18" creationId="{D042CE01-7A61-47A0-849F-CF992CB6033A}"/>
          </ac:picMkLst>
        </pc:picChg>
        <pc:picChg chg="del mod">
          <ac:chgData name="Jamie" userId="a978a7de-5cd2-4719-898d-68645aba1fc6" providerId="ADAL" clId="{9D075F9B-A235-4701-8D55-0CA96A343CFA}" dt="2022-11-27T15:38:52.458" v="105" actId="478"/>
          <ac:picMkLst>
            <pc:docMk/>
            <pc:sldMk cId="635436565" sldId="495"/>
            <ac:picMk id="19" creationId="{EA29B050-1592-4D7A-9778-21CC291FA762}"/>
          </ac:picMkLst>
        </pc:picChg>
        <pc:picChg chg="add mod">
          <ac:chgData name="Jamie" userId="a978a7de-5cd2-4719-898d-68645aba1fc6" providerId="ADAL" clId="{9D075F9B-A235-4701-8D55-0CA96A343CFA}" dt="2022-11-27T15:38:52.909" v="106"/>
          <ac:picMkLst>
            <pc:docMk/>
            <pc:sldMk cId="635436565" sldId="495"/>
            <ac:picMk id="20" creationId="{6EAD36C2-E037-4CE1-B2D3-19FE07BD4E72}"/>
          </ac:picMkLst>
        </pc:picChg>
        <pc:picChg chg="add mod">
          <ac:chgData name="Jamie" userId="a978a7de-5cd2-4719-898d-68645aba1fc6" providerId="ADAL" clId="{9D075F9B-A235-4701-8D55-0CA96A343CFA}" dt="2022-11-27T15:38:52.909" v="106"/>
          <ac:picMkLst>
            <pc:docMk/>
            <pc:sldMk cId="635436565" sldId="495"/>
            <ac:picMk id="21" creationId="{798450C9-E2A0-4A61-A3FF-002036DAABD7}"/>
          </ac:picMkLst>
        </pc:picChg>
        <pc:picChg chg="add mod">
          <ac:chgData name="Jamie" userId="a978a7de-5cd2-4719-898d-68645aba1fc6" providerId="ADAL" clId="{9D075F9B-A235-4701-8D55-0CA96A343CFA}" dt="2022-11-27T15:38:52.909" v="106"/>
          <ac:picMkLst>
            <pc:docMk/>
            <pc:sldMk cId="635436565" sldId="495"/>
            <ac:picMk id="22" creationId="{FF16CADE-BB4D-45BD-8C6F-33324344C037}"/>
          </ac:picMkLst>
        </pc:picChg>
        <pc:picChg chg="add mod">
          <ac:chgData name="Jamie" userId="a978a7de-5cd2-4719-898d-68645aba1fc6" providerId="ADAL" clId="{9D075F9B-A235-4701-8D55-0CA96A343CFA}" dt="2022-11-27T15:38:52.909" v="106"/>
          <ac:picMkLst>
            <pc:docMk/>
            <pc:sldMk cId="635436565" sldId="495"/>
            <ac:picMk id="23" creationId="{204F94C7-F7B4-4555-88F4-AF27B7321117}"/>
          </ac:picMkLst>
        </pc:picChg>
        <pc:picChg chg="add mod">
          <ac:chgData name="Jamie" userId="a978a7de-5cd2-4719-898d-68645aba1fc6" providerId="ADAL" clId="{9D075F9B-A235-4701-8D55-0CA96A343CFA}" dt="2022-11-27T15:38:52.909" v="106"/>
          <ac:picMkLst>
            <pc:docMk/>
            <pc:sldMk cId="635436565" sldId="495"/>
            <ac:picMk id="24" creationId="{410D7A19-A502-4BF1-B56E-932A4C6BE71B}"/>
          </ac:picMkLst>
        </pc:picChg>
        <pc:picChg chg="add mod">
          <ac:chgData name="Jamie" userId="a978a7de-5cd2-4719-898d-68645aba1fc6" providerId="ADAL" clId="{9D075F9B-A235-4701-8D55-0CA96A343CFA}" dt="2022-11-27T15:38:52.909" v="106"/>
          <ac:picMkLst>
            <pc:docMk/>
            <pc:sldMk cId="635436565" sldId="495"/>
            <ac:picMk id="25" creationId="{DB82B592-9069-47D3-A781-D5545A084D0F}"/>
          </ac:picMkLst>
        </pc:picChg>
      </pc:sldChg>
      <pc:sldChg chg="modSp mod">
        <pc:chgData name="Jamie" userId="a978a7de-5cd2-4719-898d-68645aba1fc6" providerId="ADAL" clId="{9D075F9B-A235-4701-8D55-0CA96A343CFA}" dt="2022-11-27T15:25:27.408" v="37" actId="1076"/>
        <pc:sldMkLst>
          <pc:docMk/>
          <pc:sldMk cId="511856610" sldId="496"/>
        </pc:sldMkLst>
        <pc:picChg chg="mod">
          <ac:chgData name="Jamie" userId="a978a7de-5cd2-4719-898d-68645aba1fc6" providerId="ADAL" clId="{9D075F9B-A235-4701-8D55-0CA96A343CFA}" dt="2022-11-27T15:25:08.543" v="35" actId="408"/>
          <ac:picMkLst>
            <pc:docMk/>
            <pc:sldMk cId="511856610" sldId="496"/>
            <ac:picMk id="10" creationId="{B616E8B3-EB58-4B6B-B037-3D0E4330E061}"/>
          </ac:picMkLst>
        </pc:picChg>
        <pc:picChg chg="mod">
          <ac:chgData name="Jamie" userId="a978a7de-5cd2-4719-898d-68645aba1fc6" providerId="ADAL" clId="{9D075F9B-A235-4701-8D55-0CA96A343CFA}" dt="2022-11-27T15:25:08.543" v="35" actId="408"/>
          <ac:picMkLst>
            <pc:docMk/>
            <pc:sldMk cId="511856610" sldId="496"/>
            <ac:picMk id="11" creationId="{E7113F5E-DDA9-4FDE-82E4-29638D6114DB}"/>
          </ac:picMkLst>
        </pc:picChg>
        <pc:picChg chg="mod">
          <ac:chgData name="Jamie" userId="a978a7de-5cd2-4719-898d-68645aba1fc6" providerId="ADAL" clId="{9D075F9B-A235-4701-8D55-0CA96A343CFA}" dt="2022-11-27T15:25:08.543" v="35" actId="408"/>
          <ac:picMkLst>
            <pc:docMk/>
            <pc:sldMk cId="511856610" sldId="496"/>
            <ac:picMk id="12" creationId="{11368BBF-3E1A-4DBF-8F99-FC580D87B7F9}"/>
          </ac:picMkLst>
        </pc:picChg>
        <pc:picChg chg="mod">
          <ac:chgData name="Jamie" userId="a978a7de-5cd2-4719-898d-68645aba1fc6" providerId="ADAL" clId="{9D075F9B-A235-4701-8D55-0CA96A343CFA}" dt="2022-11-27T15:25:08.543" v="35" actId="408"/>
          <ac:picMkLst>
            <pc:docMk/>
            <pc:sldMk cId="511856610" sldId="496"/>
            <ac:picMk id="13" creationId="{1EED6EF1-FDA4-4412-A269-47AD81CF0090}"/>
          </ac:picMkLst>
        </pc:picChg>
        <pc:picChg chg="mod">
          <ac:chgData name="Jamie" userId="a978a7de-5cd2-4719-898d-68645aba1fc6" providerId="ADAL" clId="{9D075F9B-A235-4701-8D55-0CA96A343CFA}" dt="2022-11-27T15:25:08.543" v="35" actId="408"/>
          <ac:picMkLst>
            <pc:docMk/>
            <pc:sldMk cId="511856610" sldId="496"/>
            <ac:picMk id="14" creationId="{54E413F4-EC1C-4C99-A1CE-AC52754A24CE}"/>
          </ac:picMkLst>
        </pc:picChg>
        <pc:picChg chg="mod">
          <ac:chgData name="Jamie" userId="a978a7de-5cd2-4719-898d-68645aba1fc6" providerId="ADAL" clId="{9D075F9B-A235-4701-8D55-0CA96A343CFA}" dt="2022-11-27T15:25:24.719" v="36" actId="1076"/>
          <ac:picMkLst>
            <pc:docMk/>
            <pc:sldMk cId="511856610" sldId="496"/>
            <ac:picMk id="15" creationId="{F4284888-240A-4403-B587-06E91E854E0C}"/>
          </ac:picMkLst>
        </pc:picChg>
        <pc:picChg chg="mod">
          <ac:chgData name="Jamie" userId="a978a7de-5cd2-4719-898d-68645aba1fc6" providerId="ADAL" clId="{9D075F9B-A235-4701-8D55-0CA96A343CFA}" dt="2022-11-27T15:25:27.408" v="37" actId="1076"/>
          <ac:picMkLst>
            <pc:docMk/>
            <pc:sldMk cId="511856610" sldId="496"/>
            <ac:picMk id="16" creationId="{10E74A34-C06C-48B9-AD7C-64BDB78768AD}"/>
          </ac:picMkLst>
        </pc:picChg>
        <pc:picChg chg="mod">
          <ac:chgData name="Jamie" userId="a978a7de-5cd2-4719-898d-68645aba1fc6" providerId="ADAL" clId="{9D075F9B-A235-4701-8D55-0CA96A343CFA}" dt="2022-11-27T15:25:08.543" v="35" actId="408"/>
          <ac:picMkLst>
            <pc:docMk/>
            <pc:sldMk cId="511856610" sldId="496"/>
            <ac:picMk id="17" creationId="{E69CFABF-FC35-4546-99B2-74860A3337F8}"/>
          </ac:picMkLst>
        </pc:picChg>
        <pc:picChg chg="mod">
          <ac:chgData name="Jamie" userId="a978a7de-5cd2-4719-898d-68645aba1fc6" providerId="ADAL" clId="{9D075F9B-A235-4701-8D55-0CA96A343CFA}" dt="2022-11-27T15:25:08.543" v="35" actId="408"/>
          <ac:picMkLst>
            <pc:docMk/>
            <pc:sldMk cId="511856610" sldId="496"/>
            <ac:picMk id="18" creationId="{D042CE01-7A61-47A0-849F-CF992CB6033A}"/>
          </ac:picMkLst>
        </pc:picChg>
      </pc:sldChg>
      <pc:sldChg chg="addSp delSp modSp">
        <pc:chgData name="Jamie" userId="a978a7de-5cd2-4719-898d-68645aba1fc6" providerId="ADAL" clId="{9D075F9B-A235-4701-8D55-0CA96A343CFA}" dt="2022-11-27T15:47:56.423" v="290"/>
        <pc:sldMkLst>
          <pc:docMk/>
          <pc:sldMk cId="887684059" sldId="497"/>
        </pc:sldMkLst>
        <pc:picChg chg="del mod">
          <ac:chgData name="Jamie" userId="a978a7de-5cd2-4719-898d-68645aba1fc6" providerId="ADAL" clId="{9D075F9B-A235-4701-8D55-0CA96A343CFA}" dt="2022-11-27T15:47:55.966" v="289" actId="478"/>
          <ac:picMkLst>
            <pc:docMk/>
            <pc:sldMk cId="887684059" sldId="497"/>
            <ac:picMk id="10" creationId="{B616E8B3-EB58-4B6B-B037-3D0E4330E061}"/>
          </ac:picMkLst>
        </pc:picChg>
        <pc:picChg chg="del mod">
          <ac:chgData name="Jamie" userId="a978a7de-5cd2-4719-898d-68645aba1fc6" providerId="ADAL" clId="{9D075F9B-A235-4701-8D55-0CA96A343CFA}" dt="2022-11-27T15:47:55.966" v="289" actId="478"/>
          <ac:picMkLst>
            <pc:docMk/>
            <pc:sldMk cId="887684059" sldId="497"/>
            <ac:picMk id="11" creationId="{E7113F5E-DDA9-4FDE-82E4-29638D6114DB}"/>
          </ac:picMkLst>
        </pc:picChg>
        <pc:picChg chg="del mod">
          <ac:chgData name="Jamie" userId="a978a7de-5cd2-4719-898d-68645aba1fc6" providerId="ADAL" clId="{9D075F9B-A235-4701-8D55-0CA96A343CFA}" dt="2022-11-27T15:47:55.966" v="289" actId="478"/>
          <ac:picMkLst>
            <pc:docMk/>
            <pc:sldMk cId="887684059" sldId="497"/>
            <ac:picMk id="12" creationId="{11368BBF-3E1A-4DBF-8F99-FC580D87B7F9}"/>
          </ac:picMkLst>
        </pc:picChg>
        <pc:picChg chg="del mod">
          <ac:chgData name="Jamie" userId="a978a7de-5cd2-4719-898d-68645aba1fc6" providerId="ADAL" clId="{9D075F9B-A235-4701-8D55-0CA96A343CFA}" dt="2022-11-27T15:47:55.966" v="289" actId="478"/>
          <ac:picMkLst>
            <pc:docMk/>
            <pc:sldMk cId="887684059" sldId="497"/>
            <ac:picMk id="13" creationId="{1EED6EF1-FDA4-4412-A269-47AD81CF0090}"/>
          </ac:picMkLst>
        </pc:picChg>
        <pc:picChg chg="del mod">
          <ac:chgData name="Jamie" userId="a978a7de-5cd2-4719-898d-68645aba1fc6" providerId="ADAL" clId="{9D075F9B-A235-4701-8D55-0CA96A343CFA}" dt="2022-11-27T15:47:55.966" v="289" actId="478"/>
          <ac:picMkLst>
            <pc:docMk/>
            <pc:sldMk cId="887684059" sldId="497"/>
            <ac:picMk id="14" creationId="{54E413F4-EC1C-4C99-A1CE-AC52754A24CE}"/>
          </ac:picMkLst>
        </pc:picChg>
        <pc:picChg chg="mod">
          <ac:chgData name="Jamie" userId="a978a7de-5cd2-4719-898d-68645aba1fc6" providerId="ADAL" clId="{9D075F9B-A235-4701-8D55-0CA96A343CFA}" dt="2022-11-27T15:47:36.738" v="288" actId="1076"/>
          <ac:picMkLst>
            <pc:docMk/>
            <pc:sldMk cId="887684059" sldId="497"/>
            <ac:picMk id="15" creationId="{F4284888-240A-4403-B587-06E91E854E0C}"/>
          </ac:picMkLst>
        </pc:picChg>
        <pc:picChg chg="mod">
          <ac:chgData name="Jamie" userId="a978a7de-5cd2-4719-898d-68645aba1fc6" providerId="ADAL" clId="{9D075F9B-A235-4701-8D55-0CA96A343CFA}" dt="2022-11-27T15:47:36.738" v="288" actId="1076"/>
          <ac:picMkLst>
            <pc:docMk/>
            <pc:sldMk cId="887684059" sldId="497"/>
            <ac:picMk id="16" creationId="{10E74A34-C06C-48B9-AD7C-64BDB78768AD}"/>
          </ac:picMkLst>
        </pc:picChg>
        <pc:picChg chg="add mod">
          <ac:chgData name="Jamie" userId="a978a7de-5cd2-4719-898d-68645aba1fc6" providerId="ADAL" clId="{9D075F9B-A235-4701-8D55-0CA96A343CFA}" dt="2022-11-27T15:47:56.423" v="290"/>
          <ac:picMkLst>
            <pc:docMk/>
            <pc:sldMk cId="887684059" sldId="497"/>
            <ac:picMk id="17" creationId="{4F9D481D-3B12-4EE3-ACD9-0BDCE1500C8D}"/>
          </ac:picMkLst>
        </pc:picChg>
        <pc:picChg chg="del mod">
          <ac:chgData name="Jamie" userId="a978a7de-5cd2-4719-898d-68645aba1fc6" providerId="ADAL" clId="{9D075F9B-A235-4701-8D55-0CA96A343CFA}" dt="2022-11-27T15:47:55.966" v="289" actId="478"/>
          <ac:picMkLst>
            <pc:docMk/>
            <pc:sldMk cId="887684059" sldId="497"/>
            <ac:picMk id="18" creationId="{D042CE01-7A61-47A0-849F-CF992CB6033A}"/>
          </ac:picMkLst>
        </pc:picChg>
        <pc:picChg chg="del mod">
          <ac:chgData name="Jamie" userId="a978a7de-5cd2-4719-898d-68645aba1fc6" providerId="ADAL" clId="{9D075F9B-A235-4701-8D55-0CA96A343CFA}" dt="2022-11-27T15:47:55.966" v="289" actId="478"/>
          <ac:picMkLst>
            <pc:docMk/>
            <pc:sldMk cId="887684059" sldId="497"/>
            <ac:picMk id="19" creationId="{EA29B050-1592-4D7A-9778-21CC291FA762}"/>
          </ac:picMkLst>
        </pc:picChg>
        <pc:picChg chg="add mod">
          <ac:chgData name="Jamie" userId="a978a7de-5cd2-4719-898d-68645aba1fc6" providerId="ADAL" clId="{9D075F9B-A235-4701-8D55-0CA96A343CFA}" dt="2022-11-27T15:47:56.423" v="290"/>
          <ac:picMkLst>
            <pc:docMk/>
            <pc:sldMk cId="887684059" sldId="497"/>
            <ac:picMk id="20" creationId="{24694853-49DB-406A-AB8F-9D9A4EB5C4EA}"/>
          </ac:picMkLst>
        </pc:picChg>
        <pc:picChg chg="add mod">
          <ac:chgData name="Jamie" userId="a978a7de-5cd2-4719-898d-68645aba1fc6" providerId="ADAL" clId="{9D075F9B-A235-4701-8D55-0CA96A343CFA}" dt="2022-11-27T15:47:56.423" v="290"/>
          <ac:picMkLst>
            <pc:docMk/>
            <pc:sldMk cId="887684059" sldId="497"/>
            <ac:picMk id="21" creationId="{73A11373-5180-418C-BFD6-CA1BA1AE9C45}"/>
          </ac:picMkLst>
        </pc:picChg>
        <pc:picChg chg="add mod">
          <ac:chgData name="Jamie" userId="a978a7de-5cd2-4719-898d-68645aba1fc6" providerId="ADAL" clId="{9D075F9B-A235-4701-8D55-0CA96A343CFA}" dt="2022-11-27T15:47:56.423" v="290"/>
          <ac:picMkLst>
            <pc:docMk/>
            <pc:sldMk cId="887684059" sldId="497"/>
            <ac:picMk id="22" creationId="{DB6B35D9-D44B-47DE-A1A1-5D9B2D78CDB1}"/>
          </ac:picMkLst>
        </pc:picChg>
        <pc:picChg chg="add mod">
          <ac:chgData name="Jamie" userId="a978a7de-5cd2-4719-898d-68645aba1fc6" providerId="ADAL" clId="{9D075F9B-A235-4701-8D55-0CA96A343CFA}" dt="2022-11-27T15:47:56.423" v="290"/>
          <ac:picMkLst>
            <pc:docMk/>
            <pc:sldMk cId="887684059" sldId="497"/>
            <ac:picMk id="23" creationId="{BB5CB375-AC48-46E7-BFE9-AC797FFD7252}"/>
          </ac:picMkLst>
        </pc:picChg>
        <pc:picChg chg="add mod">
          <ac:chgData name="Jamie" userId="a978a7de-5cd2-4719-898d-68645aba1fc6" providerId="ADAL" clId="{9D075F9B-A235-4701-8D55-0CA96A343CFA}" dt="2022-11-27T15:47:56.423" v="290"/>
          <ac:picMkLst>
            <pc:docMk/>
            <pc:sldMk cId="887684059" sldId="497"/>
            <ac:picMk id="24" creationId="{C5551647-4055-4678-9687-310DA71EB9B6}"/>
          </ac:picMkLst>
        </pc:picChg>
        <pc:picChg chg="add mod">
          <ac:chgData name="Jamie" userId="a978a7de-5cd2-4719-898d-68645aba1fc6" providerId="ADAL" clId="{9D075F9B-A235-4701-8D55-0CA96A343CFA}" dt="2022-11-27T15:47:56.423" v="290"/>
          <ac:picMkLst>
            <pc:docMk/>
            <pc:sldMk cId="887684059" sldId="497"/>
            <ac:picMk id="25" creationId="{BF70DB34-EBAB-4497-80D5-50F83D9E1762}"/>
          </ac:picMkLst>
        </pc:picChg>
      </pc:sldChg>
      <pc:sldChg chg="addSp delSp modSp mod modAnim">
        <pc:chgData name="Jamie" userId="a978a7de-5cd2-4719-898d-68645aba1fc6" providerId="ADAL" clId="{9D075F9B-A235-4701-8D55-0CA96A343CFA}" dt="2022-11-27T16:46:27.587" v="468" actId="1076"/>
        <pc:sldMkLst>
          <pc:docMk/>
          <pc:sldMk cId="2427358161" sldId="499"/>
        </pc:sldMkLst>
        <pc:spChg chg="add del mod">
          <ac:chgData name="Jamie" userId="a978a7de-5cd2-4719-898d-68645aba1fc6" providerId="ADAL" clId="{9D075F9B-A235-4701-8D55-0CA96A343CFA}" dt="2022-11-27T16:04:03.617" v="445" actId="478"/>
          <ac:spMkLst>
            <pc:docMk/>
            <pc:sldMk cId="2427358161" sldId="499"/>
            <ac:spMk id="4" creationId="{21B82581-90DD-4206-A1BA-1AD1E2D6C70E}"/>
          </ac:spMkLst>
        </pc:spChg>
        <pc:spChg chg="mod">
          <ac:chgData name="Jamie" userId="a978a7de-5cd2-4719-898d-68645aba1fc6" providerId="ADAL" clId="{9D075F9B-A235-4701-8D55-0CA96A343CFA}" dt="2022-11-27T16:46:27.587" v="468" actId="1076"/>
          <ac:spMkLst>
            <pc:docMk/>
            <pc:sldMk cId="2427358161" sldId="499"/>
            <ac:spMk id="14" creationId="{2B42CEFF-8D69-4444-AEDF-0E42C0C32862}"/>
          </ac:spMkLst>
        </pc:spChg>
        <pc:spChg chg="del mod">
          <ac:chgData name="Jamie" userId="a978a7de-5cd2-4719-898d-68645aba1fc6" providerId="ADAL" clId="{9D075F9B-A235-4701-8D55-0CA96A343CFA}" dt="2022-11-27T16:04:02.022" v="444" actId="478"/>
          <ac:spMkLst>
            <pc:docMk/>
            <pc:sldMk cId="2427358161" sldId="499"/>
            <ac:spMk id="15" creationId="{11C076A4-EA15-458B-A06C-7011177FDB31}"/>
          </ac:spMkLst>
        </pc:spChg>
        <pc:spChg chg="mod">
          <ac:chgData name="Jamie" userId="a978a7de-5cd2-4719-898d-68645aba1fc6" providerId="ADAL" clId="{9D075F9B-A235-4701-8D55-0CA96A343CFA}" dt="2022-11-27T15:39:58.996" v="112"/>
          <ac:spMkLst>
            <pc:docMk/>
            <pc:sldMk cId="2427358161" sldId="499"/>
            <ac:spMk id="17" creationId="{69202865-0490-4DA5-9C73-D9634EAAE3EB}"/>
          </ac:spMkLst>
        </pc:spChg>
        <pc:spChg chg="mod">
          <ac:chgData name="Jamie" userId="a978a7de-5cd2-4719-898d-68645aba1fc6" providerId="ADAL" clId="{9D075F9B-A235-4701-8D55-0CA96A343CFA}" dt="2022-11-27T15:39:58.996" v="112"/>
          <ac:spMkLst>
            <pc:docMk/>
            <pc:sldMk cId="2427358161" sldId="499"/>
            <ac:spMk id="18" creationId="{48D044AC-5295-48EB-B987-1AA91A752037}"/>
          </ac:spMkLst>
        </pc:spChg>
        <pc:spChg chg="mod">
          <ac:chgData name="Jamie" userId="a978a7de-5cd2-4719-898d-68645aba1fc6" providerId="ADAL" clId="{9D075F9B-A235-4701-8D55-0CA96A343CFA}" dt="2022-11-27T15:39:58.996" v="112"/>
          <ac:spMkLst>
            <pc:docMk/>
            <pc:sldMk cId="2427358161" sldId="499"/>
            <ac:spMk id="19" creationId="{9C442848-B7AF-46B7-A82D-95AAF13A858A}"/>
          </ac:spMkLst>
        </pc:spChg>
        <pc:spChg chg="mod">
          <ac:chgData name="Jamie" userId="a978a7de-5cd2-4719-898d-68645aba1fc6" providerId="ADAL" clId="{9D075F9B-A235-4701-8D55-0CA96A343CFA}" dt="2022-11-27T15:39:58.996" v="112"/>
          <ac:spMkLst>
            <pc:docMk/>
            <pc:sldMk cId="2427358161" sldId="499"/>
            <ac:spMk id="20" creationId="{649E0C38-DB20-4952-9BDC-98997C40A251}"/>
          </ac:spMkLst>
        </pc:spChg>
        <pc:spChg chg="mod">
          <ac:chgData name="Jamie" userId="a978a7de-5cd2-4719-898d-68645aba1fc6" providerId="ADAL" clId="{9D075F9B-A235-4701-8D55-0CA96A343CFA}" dt="2022-11-27T15:39:58.996" v="112"/>
          <ac:spMkLst>
            <pc:docMk/>
            <pc:sldMk cId="2427358161" sldId="499"/>
            <ac:spMk id="21" creationId="{AAB04C22-89F4-4D16-89E4-C10829CE9D2C}"/>
          </ac:spMkLst>
        </pc:spChg>
        <pc:spChg chg="mod">
          <ac:chgData name="Jamie" userId="a978a7de-5cd2-4719-898d-68645aba1fc6" providerId="ADAL" clId="{9D075F9B-A235-4701-8D55-0CA96A343CFA}" dt="2022-11-27T15:39:58.996" v="112"/>
          <ac:spMkLst>
            <pc:docMk/>
            <pc:sldMk cId="2427358161" sldId="499"/>
            <ac:spMk id="22" creationId="{FA1EB21E-AC64-4F70-8CFA-690047FFB652}"/>
          </ac:spMkLst>
        </pc:spChg>
        <pc:spChg chg="mod">
          <ac:chgData name="Jamie" userId="a978a7de-5cd2-4719-898d-68645aba1fc6" providerId="ADAL" clId="{9D075F9B-A235-4701-8D55-0CA96A343CFA}" dt="2022-11-27T15:39:58.996" v="112"/>
          <ac:spMkLst>
            <pc:docMk/>
            <pc:sldMk cId="2427358161" sldId="499"/>
            <ac:spMk id="23" creationId="{DFDE0208-4F49-4631-B252-AD1254EE1D02}"/>
          </ac:spMkLst>
        </pc:spChg>
        <pc:spChg chg="mod">
          <ac:chgData name="Jamie" userId="a978a7de-5cd2-4719-898d-68645aba1fc6" providerId="ADAL" clId="{9D075F9B-A235-4701-8D55-0CA96A343CFA}" dt="2022-11-27T15:39:58.996" v="112"/>
          <ac:spMkLst>
            <pc:docMk/>
            <pc:sldMk cId="2427358161" sldId="499"/>
            <ac:spMk id="24" creationId="{CCBCC3D6-93AC-46E3-B4B6-2BF3C9EA5AE9}"/>
          </ac:spMkLst>
        </pc:spChg>
        <pc:spChg chg="del mod">
          <ac:chgData name="Jamie" userId="a978a7de-5cd2-4719-898d-68645aba1fc6" providerId="ADAL" clId="{9D075F9B-A235-4701-8D55-0CA96A343CFA}" dt="2022-11-27T15:39:06.764" v="107" actId="478"/>
          <ac:spMkLst>
            <pc:docMk/>
            <pc:sldMk cId="2427358161" sldId="499"/>
            <ac:spMk id="26" creationId="{188D0CE5-C6A8-4EF8-A995-8ABA5D4DFF69}"/>
          </ac:spMkLst>
        </pc:spChg>
        <pc:spChg chg="del mod">
          <ac:chgData name="Jamie" userId="a978a7de-5cd2-4719-898d-68645aba1fc6" providerId="ADAL" clId="{9D075F9B-A235-4701-8D55-0CA96A343CFA}" dt="2022-11-27T15:39:06.764" v="107" actId="478"/>
          <ac:spMkLst>
            <pc:docMk/>
            <pc:sldMk cId="2427358161" sldId="499"/>
            <ac:spMk id="27" creationId="{811380AD-EFBC-4B39-8D23-98505BF25F17}"/>
          </ac:spMkLst>
        </pc:spChg>
        <pc:spChg chg="del mod">
          <ac:chgData name="Jamie" userId="a978a7de-5cd2-4719-898d-68645aba1fc6" providerId="ADAL" clId="{9D075F9B-A235-4701-8D55-0CA96A343CFA}" dt="2022-11-27T15:39:06.764" v="107" actId="478"/>
          <ac:spMkLst>
            <pc:docMk/>
            <pc:sldMk cId="2427358161" sldId="499"/>
            <ac:spMk id="28" creationId="{074B711D-5A95-48A6-A8D3-8F474DDDA1E1}"/>
          </ac:spMkLst>
        </pc:spChg>
        <pc:spChg chg="del mod">
          <ac:chgData name="Jamie" userId="a978a7de-5cd2-4719-898d-68645aba1fc6" providerId="ADAL" clId="{9D075F9B-A235-4701-8D55-0CA96A343CFA}" dt="2022-11-27T15:39:06.764" v="107" actId="478"/>
          <ac:spMkLst>
            <pc:docMk/>
            <pc:sldMk cId="2427358161" sldId="499"/>
            <ac:spMk id="29" creationId="{CF0ED0AF-763A-4E66-88DB-33C5680ED9FE}"/>
          </ac:spMkLst>
        </pc:spChg>
        <pc:spChg chg="del mod">
          <ac:chgData name="Jamie" userId="a978a7de-5cd2-4719-898d-68645aba1fc6" providerId="ADAL" clId="{9D075F9B-A235-4701-8D55-0CA96A343CFA}" dt="2022-11-27T15:39:06.764" v="107" actId="478"/>
          <ac:spMkLst>
            <pc:docMk/>
            <pc:sldMk cId="2427358161" sldId="499"/>
            <ac:spMk id="30" creationId="{CE59D5DE-C00F-4522-94A1-4CB5833B3A68}"/>
          </ac:spMkLst>
        </pc:spChg>
        <pc:spChg chg="del mod">
          <ac:chgData name="Jamie" userId="a978a7de-5cd2-4719-898d-68645aba1fc6" providerId="ADAL" clId="{9D075F9B-A235-4701-8D55-0CA96A343CFA}" dt="2022-11-27T15:39:06.764" v="107" actId="478"/>
          <ac:spMkLst>
            <pc:docMk/>
            <pc:sldMk cId="2427358161" sldId="499"/>
            <ac:spMk id="31" creationId="{5944B282-93E0-4179-9CC3-9888FD8D05B7}"/>
          </ac:spMkLst>
        </pc:spChg>
        <pc:spChg chg="del mod">
          <ac:chgData name="Jamie" userId="a978a7de-5cd2-4719-898d-68645aba1fc6" providerId="ADAL" clId="{9D075F9B-A235-4701-8D55-0CA96A343CFA}" dt="2022-11-27T15:39:06.764" v="107" actId="478"/>
          <ac:spMkLst>
            <pc:docMk/>
            <pc:sldMk cId="2427358161" sldId="499"/>
            <ac:spMk id="32" creationId="{F603C506-4543-47AD-B845-FB5ABABF510A}"/>
          </ac:spMkLst>
        </pc:spChg>
        <pc:spChg chg="del mod">
          <ac:chgData name="Jamie" userId="a978a7de-5cd2-4719-898d-68645aba1fc6" providerId="ADAL" clId="{9D075F9B-A235-4701-8D55-0CA96A343CFA}" dt="2022-11-27T15:39:06.764" v="107" actId="478"/>
          <ac:spMkLst>
            <pc:docMk/>
            <pc:sldMk cId="2427358161" sldId="499"/>
            <ac:spMk id="33" creationId="{08163E92-C9F0-4878-AB74-3CBB0E71CDE4}"/>
          </ac:spMkLst>
        </pc:spChg>
        <pc:grpChg chg="add mod">
          <ac:chgData name="Jamie" userId="a978a7de-5cd2-4719-898d-68645aba1fc6" providerId="ADAL" clId="{9D075F9B-A235-4701-8D55-0CA96A343CFA}" dt="2022-11-27T16:04:08.173" v="446" actId="1076"/>
          <ac:grpSpMkLst>
            <pc:docMk/>
            <pc:sldMk cId="2427358161" sldId="499"/>
            <ac:grpSpMk id="16" creationId="{44EBDA67-7C49-40FC-97D6-2D1C16080FC5}"/>
          </ac:grpSpMkLst>
        </pc:grpChg>
        <pc:picChg chg="mod">
          <ac:chgData name="Jamie" userId="a978a7de-5cd2-4719-898d-68645aba1fc6" providerId="ADAL" clId="{9D075F9B-A235-4701-8D55-0CA96A343CFA}" dt="2022-11-27T16:46:27.587" v="468" actId="1076"/>
          <ac:picMkLst>
            <pc:docMk/>
            <pc:sldMk cId="2427358161" sldId="499"/>
            <ac:picMk id="13" creationId="{867720FB-528B-4301-8557-D8463123E403}"/>
          </ac:picMkLst>
        </pc:picChg>
      </pc:sldChg>
      <pc:sldChg chg="addSp delSp modSp mod">
        <pc:chgData name="Jamie" userId="a978a7de-5cd2-4719-898d-68645aba1fc6" providerId="ADAL" clId="{9D075F9B-A235-4701-8D55-0CA96A343CFA}" dt="2022-11-27T16:00:34.598" v="405" actId="478"/>
        <pc:sldMkLst>
          <pc:docMk/>
          <pc:sldMk cId="2489169314" sldId="501"/>
        </pc:sldMkLst>
        <pc:spChg chg="mod">
          <ac:chgData name="Jamie" userId="a978a7de-5cd2-4719-898d-68645aba1fc6" providerId="ADAL" clId="{9D075F9B-A235-4701-8D55-0CA96A343CFA}" dt="2022-11-27T15:48:17.470" v="295" actId="14100"/>
          <ac:spMkLst>
            <pc:docMk/>
            <pc:sldMk cId="2489169314" sldId="501"/>
            <ac:spMk id="2" creationId="{0E42BC92-B72C-4520-8DFA-BBF40B2F6D3F}"/>
          </ac:spMkLst>
        </pc:spChg>
        <pc:spChg chg="add del mod">
          <ac:chgData name="Jamie" userId="a978a7de-5cd2-4719-898d-68645aba1fc6" providerId="ADAL" clId="{9D075F9B-A235-4701-8D55-0CA96A343CFA}" dt="2022-11-27T16:00:34.598" v="405" actId="478"/>
          <ac:spMkLst>
            <pc:docMk/>
            <pc:sldMk cId="2489169314" sldId="501"/>
            <ac:spMk id="4" creationId="{FA8473EC-37A0-4F21-9D40-C0298648E694}"/>
          </ac:spMkLst>
        </pc:spChg>
        <pc:spChg chg="del mod">
          <ac:chgData name="Jamie" userId="a978a7de-5cd2-4719-898d-68645aba1fc6" providerId="ADAL" clId="{9D075F9B-A235-4701-8D55-0CA96A343CFA}" dt="2022-11-27T16:00:29.357" v="393" actId="478"/>
          <ac:spMkLst>
            <pc:docMk/>
            <pc:sldMk cId="2489169314" sldId="501"/>
            <ac:spMk id="5" creationId="{DDE7A66C-1925-7E44-860C-254E0ADF3CE4}"/>
          </ac:spMkLst>
        </pc:spChg>
        <pc:spChg chg="mod">
          <ac:chgData name="Jamie" userId="a978a7de-5cd2-4719-898d-68645aba1fc6" providerId="ADAL" clId="{9D075F9B-A235-4701-8D55-0CA96A343CFA}" dt="2022-11-27T16:00:32.143" v="404" actId="20577"/>
          <ac:spMkLst>
            <pc:docMk/>
            <pc:sldMk cId="2489169314" sldId="501"/>
            <ac:spMk id="9" creationId="{9A8A66B5-2035-41E1-B83B-A0366E62C8E9}"/>
          </ac:spMkLst>
        </pc:spChg>
      </pc:sldChg>
      <pc:sldChg chg="addSp delSp modSp mod">
        <pc:chgData name="Jamie" userId="a978a7de-5cd2-4719-898d-68645aba1fc6" providerId="ADAL" clId="{9D075F9B-A235-4701-8D55-0CA96A343CFA}" dt="2022-11-27T16:03:37.283" v="437" actId="478"/>
        <pc:sldMkLst>
          <pc:docMk/>
          <pc:sldMk cId="2264369576" sldId="502"/>
        </pc:sldMkLst>
        <pc:spChg chg="add del mod">
          <ac:chgData name="Jamie" userId="a978a7de-5cd2-4719-898d-68645aba1fc6" providerId="ADAL" clId="{9D075F9B-A235-4701-8D55-0CA96A343CFA}" dt="2022-11-27T16:03:37.283" v="437" actId="478"/>
          <ac:spMkLst>
            <pc:docMk/>
            <pc:sldMk cId="2264369576" sldId="502"/>
            <ac:spMk id="4" creationId="{144CD997-FDD8-47B9-B985-42BC74AB3436}"/>
          </ac:spMkLst>
        </pc:spChg>
        <pc:spChg chg="del mod">
          <ac:chgData name="Jamie" userId="a978a7de-5cd2-4719-898d-68645aba1fc6" providerId="ADAL" clId="{9D075F9B-A235-4701-8D55-0CA96A343CFA}" dt="2022-11-27T15:42:56.868" v="185" actId="478"/>
          <ac:spMkLst>
            <pc:docMk/>
            <pc:sldMk cId="2264369576" sldId="502"/>
            <ac:spMk id="6" creationId="{A6C209F5-6078-403C-9868-BD6E6C94D2C5}"/>
          </ac:spMkLst>
        </pc:spChg>
        <pc:spChg chg="del mod">
          <ac:chgData name="Jamie" userId="a978a7de-5cd2-4719-898d-68645aba1fc6" providerId="ADAL" clId="{9D075F9B-A235-4701-8D55-0CA96A343CFA}" dt="2022-11-27T15:42:56.868" v="185" actId="478"/>
          <ac:spMkLst>
            <pc:docMk/>
            <pc:sldMk cId="2264369576" sldId="502"/>
            <ac:spMk id="7" creationId="{8E1C6C63-49D0-440A-8C80-B516E01FBD89}"/>
          </ac:spMkLst>
        </pc:spChg>
        <pc:spChg chg="del mod">
          <ac:chgData name="Jamie" userId="a978a7de-5cd2-4719-898d-68645aba1fc6" providerId="ADAL" clId="{9D075F9B-A235-4701-8D55-0CA96A343CFA}" dt="2022-11-27T15:42:56.868" v="185" actId="478"/>
          <ac:spMkLst>
            <pc:docMk/>
            <pc:sldMk cId="2264369576" sldId="502"/>
            <ac:spMk id="8" creationId="{7FAEE157-D8C4-49C1-BD98-9ABD7EACE424}"/>
          </ac:spMkLst>
        </pc:spChg>
        <pc:spChg chg="del mod">
          <ac:chgData name="Jamie" userId="a978a7de-5cd2-4719-898d-68645aba1fc6" providerId="ADAL" clId="{9D075F9B-A235-4701-8D55-0CA96A343CFA}" dt="2022-11-27T15:42:56.868" v="185" actId="478"/>
          <ac:spMkLst>
            <pc:docMk/>
            <pc:sldMk cId="2264369576" sldId="502"/>
            <ac:spMk id="9" creationId="{45725EEA-ECBE-4C09-95EB-4D5F2060D24F}"/>
          </ac:spMkLst>
        </pc:spChg>
        <pc:spChg chg="del mod">
          <ac:chgData name="Jamie" userId="a978a7de-5cd2-4719-898d-68645aba1fc6" providerId="ADAL" clId="{9D075F9B-A235-4701-8D55-0CA96A343CFA}" dt="2022-11-27T15:42:56.868" v="185" actId="478"/>
          <ac:spMkLst>
            <pc:docMk/>
            <pc:sldMk cId="2264369576" sldId="502"/>
            <ac:spMk id="11" creationId="{6B54DCB3-4625-4AD1-B0E0-EC664C5392CA}"/>
          </ac:spMkLst>
        </pc:spChg>
        <pc:spChg chg="del mod">
          <ac:chgData name="Jamie" userId="a978a7de-5cd2-4719-898d-68645aba1fc6" providerId="ADAL" clId="{9D075F9B-A235-4701-8D55-0CA96A343CFA}" dt="2022-11-27T15:42:56.868" v="185" actId="478"/>
          <ac:spMkLst>
            <pc:docMk/>
            <pc:sldMk cId="2264369576" sldId="502"/>
            <ac:spMk id="12" creationId="{3680E6E1-84E3-4176-A7AF-62B409DDD93D}"/>
          </ac:spMkLst>
        </pc:spChg>
        <pc:spChg chg="del mod">
          <ac:chgData name="Jamie" userId="a978a7de-5cd2-4719-898d-68645aba1fc6" providerId="ADAL" clId="{9D075F9B-A235-4701-8D55-0CA96A343CFA}" dt="2022-11-27T15:42:56.868" v="185" actId="478"/>
          <ac:spMkLst>
            <pc:docMk/>
            <pc:sldMk cId="2264369576" sldId="502"/>
            <ac:spMk id="13" creationId="{63F9AA52-30C3-49CB-94C1-230FE5ACC6A4}"/>
          </ac:spMkLst>
        </pc:spChg>
        <pc:spChg chg="mod">
          <ac:chgData name="Jamie" userId="a978a7de-5cd2-4719-898d-68645aba1fc6" providerId="ADAL" clId="{9D075F9B-A235-4701-8D55-0CA96A343CFA}" dt="2022-11-27T15:19:55.112" v="0"/>
          <ac:spMkLst>
            <pc:docMk/>
            <pc:sldMk cId="2264369576" sldId="502"/>
            <ac:spMk id="16" creationId="{6A8C3377-AEA1-4F55-9DD3-D87508458BD2}"/>
          </ac:spMkLst>
        </pc:spChg>
        <pc:spChg chg="mod">
          <ac:chgData name="Jamie" userId="a978a7de-5cd2-4719-898d-68645aba1fc6" providerId="ADAL" clId="{9D075F9B-A235-4701-8D55-0CA96A343CFA}" dt="2022-11-27T15:42:57.422" v="186"/>
          <ac:spMkLst>
            <pc:docMk/>
            <pc:sldMk cId="2264369576" sldId="502"/>
            <ac:spMk id="17" creationId="{74B4DCF3-EB63-4BBE-B312-51CEB7441B6C}"/>
          </ac:spMkLst>
        </pc:spChg>
        <pc:spChg chg="mod">
          <ac:chgData name="Jamie" userId="a978a7de-5cd2-4719-898d-68645aba1fc6" providerId="ADAL" clId="{9D075F9B-A235-4701-8D55-0CA96A343CFA}" dt="2022-11-27T15:42:57.422" v="186"/>
          <ac:spMkLst>
            <pc:docMk/>
            <pc:sldMk cId="2264369576" sldId="502"/>
            <ac:spMk id="18" creationId="{D5D79768-EC72-455B-A858-F85E2AE3C4D2}"/>
          </ac:spMkLst>
        </pc:spChg>
        <pc:spChg chg="mod">
          <ac:chgData name="Jamie" userId="a978a7de-5cd2-4719-898d-68645aba1fc6" providerId="ADAL" clId="{9D075F9B-A235-4701-8D55-0CA96A343CFA}" dt="2022-11-27T15:42:57.422" v="186"/>
          <ac:spMkLst>
            <pc:docMk/>
            <pc:sldMk cId="2264369576" sldId="502"/>
            <ac:spMk id="19" creationId="{58C59888-3868-4FA9-A89D-D846C23C31A0}"/>
          </ac:spMkLst>
        </pc:spChg>
        <pc:spChg chg="mod">
          <ac:chgData name="Jamie" userId="a978a7de-5cd2-4719-898d-68645aba1fc6" providerId="ADAL" clId="{9D075F9B-A235-4701-8D55-0CA96A343CFA}" dt="2022-11-27T15:42:57.422" v="186"/>
          <ac:spMkLst>
            <pc:docMk/>
            <pc:sldMk cId="2264369576" sldId="502"/>
            <ac:spMk id="20" creationId="{355695FF-3DD0-4A58-94DD-F58696DDB2F2}"/>
          </ac:spMkLst>
        </pc:spChg>
        <pc:spChg chg="del mod">
          <ac:chgData name="Jamie" userId="a978a7de-5cd2-4719-898d-68645aba1fc6" providerId="ADAL" clId="{9D075F9B-A235-4701-8D55-0CA96A343CFA}" dt="2022-11-27T16:03:35.641" v="436" actId="478"/>
          <ac:spMkLst>
            <pc:docMk/>
            <pc:sldMk cId="2264369576" sldId="502"/>
            <ac:spMk id="21" creationId="{371EDD61-EA66-465C-8943-B86AE3D7D060}"/>
          </ac:spMkLst>
        </pc:spChg>
        <pc:spChg chg="mod">
          <ac:chgData name="Jamie" userId="a978a7de-5cd2-4719-898d-68645aba1fc6" providerId="ADAL" clId="{9D075F9B-A235-4701-8D55-0CA96A343CFA}" dt="2022-11-27T15:42:57.422" v="186"/>
          <ac:spMkLst>
            <pc:docMk/>
            <pc:sldMk cId="2264369576" sldId="502"/>
            <ac:spMk id="22" creationId="{53531325-5D13-49D0-ACD7-716FBC2FDDEE}"/>
          </ac:spMkLst>
        </pc:spChg>
        <pc:spChg chg="mod">
          <ac:chgData name="Jamie" userId="a978a7de-5cd2-4719-898d-68645aba1fc6" providerId="ADAL" clId="{9D075F9B-A235-4701-8D55-0CA96A343CFA}" dt="2022-11-27T15:42:57.422" v="186"/>
          <ac:spMkLst>
            <pc:docMk/>
            <pc:sldMk cId="2264369576" sldId="502"/>
            <ac:spMk id="23" creationId="{13863FB1-F873-4CB3-9C51-E364002DB82D}"/>
          </ac:spMkLst>
        </pc:spChg>
        <pc:spChg chg="mod">
          <ac:chgData name="Jamie" userId="a978a7de-5cd2-4719-898d-68645aba1fc6" providerId="ADAL" clId="{9D075F9B-A235-4701-8D55-0CA96A343CFA}" dt="2022-11-27T15:42:57.422" v="186"/>
          <ac:spMkLst>
            <pc:docMk/>
            <pc:sldMk cId="2264369576" sldId="502"/>
            <ac:spMk id="24" creationId="{8E6E183D-1829-451E-AC28-E84DA2549041}"/>
          </ac:spMkLst>
        </pc:spChg>
        <pc:grpChg chg="add mod">
          <ac:chgData name="Jamie" userId="a978a7de-5cd2-4719-898d-68645aba1fc6" providerId="ADAL" clId="{9D075F9B-A235-4701-8D55-0CA96A343CFA}" dt="2022-11-27T15:42:57.422" v="186"/>
          <ac:grpSpMkLst>
            <pc:docMk/>
            <pc:sldMk cId="2264369576" sldId="502"/>
            <ac:grpSpMk id="15" creationId="{D9D149BC-6831-47AE-B41B-983B2FA02E92}"/>
          </ac:grpSpMkLst>
        </pc:grpChg>
        <pc:picChg chg="mod">
          <ac:chgData name="Jamie" userId="a978a7de-5cd2-4719-898d-68645aba1fc6" providerId="ADAL" clId="{9D075F9B-A235-4701-8D55-0CA96A343CFA}" dt="2022-11-27T15:19:55.112" v="0"/>
          <ac:picMkLst>
            <pc:docMk/>
            <pc:sldMk cId="2264369576" sldId="502"/>
            <ac:picMk id="14" creationId="{1339EF58-EFCC-431E-84F8-CC6EB27339AE}"/>
          </ac:picMkLst>
        </pc:picChg>
      </pc:sldChg>
      <pc:sldChg chg="addSp delSp modSp mod">
        <pc:chgData name="Jamie" userId="a978a7de-5cd2-4719-898d-68645aba1fc6" providerId="ADAL" clId="{9D075F9B-A235-4701-8D55-0CA96A343CFA}" dt="2022-11-27T16:04:37.410" v="448" actId="1076"/>
        <pc:sldMkLst>
          <pc:docMk/>
          <pc:sldMk cId="3308733916" sldId="503"/>
        </pc:sldMkLst>
        <pc:spChg chg="del mod">
          <ac:chgData name="Jamie" userId="a978a7de-5cd2-4719-898d-68645aba1fc6" providerId="ADAL" clId="{9D075F9B-A235-4701-8D55-0CA96A343CFA}" dt="2022-11-27T15:43:03.651" v="187" actId="478"/>
          <ac:spMkLst>
            <pc:docMk/>
            <pc:sldMk cId="3308733916" sldId="503"/>
            <ac:spMk id="6" creationId="{151BD4C3-1E03-4374-BAA8-AD18363AC4B9}"/>
          </ac:spMkLst>
        </pc:spChg>
        <pc:spChg chg="del mod">
          <ac:chgData name="Jamie" userId="a978a7de-5cd2-4719-898d-68645aba1fc6" providerId="ADAL" clId="{9D075F9B-A235-4701-8D55-0CA96A343CFA}" dt="2022-11-27T15:43:03.651" v="187" actId="478"/>
          <ac:spMkLst>
            <pc:docMk/>
            <pc:sldMk cId="3308733916" sldId="503"/>
            <ac:spMk id="7" creationId="{302378DB-1C8F-42A7-B8E8-8B8A1309EA31}"/>
          </ac:spMkLst>
        </pc:spChg>
        <pc:spChg chg="add del mod">
          <ac:chgData name="Jamie" userId="a978a7de-5cd2-4719-898d-68645aba1fc6" providerId="ADAL" clId="{9D075F9B-A235-4701-8D55-0CA96A343CFA}" dt="2022-11-27T16:03:21.592" v="433" actId="478"/>
          <ac:spMkLst>
            <pc:docMk/>
            <pc:sldMk cId="3308733916" sldId="503"/>
            <ac:spMk id="8" creationId="{CE37B70A-5394-4A3D-95F1-6071329787D9}"/>
          </ac:spMkLst>
        </pc:spChg>
        <pc:spChg chg="del mod">
          <ac:chgData name="Jamie" userId="a978a7de-5cd2-4719-898d-68645aba1fc6" providerId="ADAL" clId="{9D075F9B-A235-4701-8D55-0CA96A343CFA}" dt="2022-11-27T15:43:03.651" v="187" actId="478"/>
          <ac:spMkLst>
            <pc:docMk/>
            <pc:sldMk cId="3308733916" sldId="503"/>
            <ac:spMk id="11" creationId="{CD6A7E14-0D67-430C-8FB9-6B0E5AE9C9F7}"/>
          </ac:spMkLst>
        </pc:spChg>
        <pc:spChg chg="del mod">
          <ac:chgData name="Jamie" userId="a978a7de-5cd2-4719-898d-68645aba1fc6" providerId="ADAL" clId="{9D075F9B-A235-4701-8D55-0CA96A343CFA}" dt="2022-11-27T15:43:03.651" v="187" actId="478"/>
          <ac:spMkLst>
            <pc:docMk/>
            <pc:sldMk cId="3308733916" sldId="503"/>
            <ac:spMk id="12" creationId="{AB4E87CC-A958-4303-9741-DA7CC03B1A50}"/>
          </ac:spMkLst>
        </pc:spChg>
        <pc:spChg chg="del mod">
          <ac:chgData name="Jamie" userId="a978a7de-5cd2-4719-898d-68645aba1fc6" providerId="ADAL" clId="{9D075F9B-A235-4701-8D55-0CA96A343CFA}" dt="2022-11-27T15:43:03.651" v="187" actId="478"/>
          <ac:spMkLst>
            <pc:docMk/>
            <pc:sldMk cId="3308733916" sldId="503"/>
            <ac:spMk id="13" creationId="{00027356-D701-4ADB-82DF-50B65A2D7E2C}"/>
          </ac:spMkLst>
        </pc:spChg>
        <pc:spChg chg="del mod">
          <ac:chgData name="Jamie" userId="a978a7de-5cd2-4719-898d-68645aba1fc6" providerId="ADAL" clId="{9D075F9B-A235-4701-8D55-0CA96A343CFA}" dt="2022-11-27T15:43:03.651" v="187" actId="478"/>
          <ac:spMkLst>
            <pc:docMk/>
            <pc:sldMk cId="3308733916" sldId="503"/>
            <ac:spMk id="14" creationId="{26D33D32-91CC-4E6E-91E2-1D83B62561B5}"/>
          </ac:spMkLst>
        </pc:spChg>
        <pc:spChg chg="del mod">
          <ac:chgData name="Jamie" userId="a978a7de-5cd2-4719-898d-68645aba1fc6" providerId="ADAL" clId="{9D075F9B-A235-4701-8D55-0CA96A343CFA}" dt="2022-11-27T15:43:03.651" v="187" actId="478"/>
          <ac:spMkLst>
            <pc:docMk/>
            <pc:sldMk cId="3308733916" sldId="503"/>
            <ac:spMk id="15" creationId="{7080B691-CDB9-4054-B2C7-13A054044D0A}"/>
          </ac:spMkLst>
        </pc:spChg>
        <pc:spChg chg="mod">
          <ac:chgData name="Jamie" userId="a978a7de-5cd2-4719-898d-68645aba1fc6" providerId="ADAL" clId="{9D075F9B-A235-4701-8D55-0CA96A343CFA}" dt="2022-11-27T15:44:43.224" v="230" actId="1037"/>
          <ac:spMkLst>
            <pc:docMk/>
            <pc:sldMk cId="3308733916" sldId="503"/>
            <ac:spMk id="17" creationId="{91D16059-5179-4B68-98CC-239CF9D9CD6D}"/>
          </ac:spMkLst>
        </pc:spChg>
        <pc:spChg chg="mod">
          <ac:chgData name="Jamie" userId="a978a7de-5cd2-4719-898d-68645aba1fc6" providerId="ADAL" clId="{9D075F9B-A235-4701-8D55-0CA96A343CFA}" dt="2022-11-27T15:43:36.534" v="192"/>
          <ac:spMkLst>
            <pc:docMk/>
            <pc:sldMk cId="3308733916" sldId="503"/>
            <ac:spMk id="18" creationId="{DBB89284-8F73-4060-9D80-2B2A6651EE6B}"/>
          </ac:spMkLst>
        </pc:spChg>
        <pc:spChg chg="del mod">
          <ac:chgData name="Jamie" userId="a978a7de-5cd2-4719-898d-68645aba1fc6" providerId="ADAL" clId="{9D075F9B-A235-4701-8D55-0CA96A343CFA}" dt="2022-11-27T16:03:19.013" v="432" actId="478"/>
          <ac:spMkLst>
            <pc:docMk/>
            <pc:sldMk cId="3308733916" sldId="503"/>
            <ac:spMk id="19" creationId="{AF73AD2C-D25C-4A83-951A-4554D8A8FBFE}"/>
          </ac:spMkLst>
        </pc:spChg>
        <pc:spChg chg="mod">
          <ac:chgData name="Jamie" userId="a978a7de-5cd2-4719-898d-68645aba1fc6" providerId="ADAL" clId="{9D075F9B-A235-4701-8D55-0CA96A343CFA}" dt="2022-11-27T15:43:36.534" v="192"/>
          <ac:spMkLst>
            <pc:docMk/>
            <pc:sldMk cId="3308733916" sldId="503"/>
            <ac:spMk id="20" creationId="{C1DBCB8C-1012-4D22-9FA2-7BAF2853DB46}"/>
          </ac:spMkLst>
        </pc:spChg>
        <pc:spChg chg="mod">
          <ac:chgData name="Jamie" userId="a978a7de-5cd2-4719-898d-68645aba1fc6" providerId="ADAL" clId="{9D075F9B-A235-4701-8D55-0CA96A343CFA}" dt="2022-11-27T15:43:36.534" v="192"/>
          <ac:spMkLst>
            <pc:docMk/>
            <pc:sldMk cId="3308733916" sldId="503"/>
            <ac:spMk id="21" creationId="{2286A6D5-8E8B-486F-B7AC-C98AFE60EA48}"/>
          </ac:spMkLst>
        </pc:spChg>
        <pc:spChg chg="mod">
          <ac:chgData name="Jamie" userId="a978a7de-5cd2-4719-898d-68645aba1fc6" providerId="ADAL" clId="{9D075F9B-A235-4701-8D55-0CA96A343CFA}" dt="2022-11-27T15:43:36.534" v="192"/>
          <ac:spMkLst>
            <pc:docMk/>
            <pc:sldMk cId="3308733916" sldId="503"/>
            <ac:spMk id="22" creationId="{F4165C44-9A91-42B5-A6D1-2E395B7F8A24}"/>
          </ac:spMkLst>
        </pc:spChg>
        <pc:spChg chg="mod">
          <ac:chgData name="Jamie" userId="a978a7de-5cd2-4719-898d-68645aba1fc6" providerId="ADAL" clId="{9D075F9B-A235-4701-8D55-0CA96A343CFA}" dt="2022-11-27T15:43:36.534" v="192"/>
          <ac:spMkLst>
            <pc:docMk/>
            <pc:sldMk cId="3308733916" sldId="503"/>
            <ac:spMk id="23" creationId="{A90E6183-BE83-4C3D-9A25-4603864619E1}"/>
          </ac:spMkLst>
        </pc:spChg>
        <pc:spChg chg="mod">
          <ac:chgData name="Jamie" userId="a978a7de-5cd2-4719-898d-68645aba1fc6" providerId="ADAL" clId="{9D075F9B-A235-4701-8D55-0CA96A343CFA}" dt="2022-11-27T15:43:36.534" v="192"/>
          <ac:spMkLst>
            <pc:docMk/>
            <pc:sldMk cId="3308733916" sldId="503"/>
            <ac:spMk id="24" creationId="{01FF28AC-8767-49C4-97D9-CB5852C9BE7E}"/>
          </ac:spMkLst>
        </pc:spChg>
        <pc:spChg chg="mod">
          <ac:chgData name="Jamie" userId="a978a7de-5cd2-4719-898d-68645aba1fc6" providerId="ADAL" clId="{9D075F9B-A235-4701-8D55-0CA96A343CFA}" dt="2022-11-27T15:43:36.534" v="192"/>
          <ac:spMkLst>
            <pc:docMk/>
            <pc:sldMk cId="3308733916" sldId="503"/>
            <ac:spMk id="25" creationId="{E99984A0-6983-4210-A45C-5E228441F671}"/>
          </ac:spMkLst>
        </pc:spChg>
        <pc:grpChg chg="add mod">
          <ac:chgData name="Jamie" userId="a978a7de-5cd2-4719-898d-68645aba1fc6" providerId="ADAL" clId="{9D075F9B-A235-4701-8D55-0CA96A343CFA}" dt="2022-11-27T16:04:37.410" v="448" actId="1076"/>
          <ac:grpSpMkLst>
            <pc:docMk/>
            <pc:sldMk cId="3308733916" sldId="503"/>
            <ac:grpSpMk id="16" creationId="{AD717E5C-C742-4BA5-9B64-D16728487F12}"/>
          </ac:grpSpMkLst>
        </pc:grpChg>
        <pc:picChg chg="mod">
          <ac:chgData name="Jamie" userId="a978a7de-5cd2-4719-898d-68645aba1fc6" providerId="ADAL" clId="{9D075F9B-A235-4701-8D55-0CA96A343CFA}" dt="2022-11-27T15:44:34.895" v="202" actId="1076"/>
          <ac:picMkLst>
            <pc:docMk/>
            <pc:sldMk cId="3308733916" sldId="503"/>
            <ac:picMk id="4" creationId="{0C12C2CC-3D19-4AFC-BBF3-F8C6C791E293}"/>
          </ac:picMkLst>
        </pc:picChg>
      </pc:sldChg>
      <pc:sldChg chg="addSp delSp modSp mod">
        <pc:chgData name="Jamie" userId="a978a7de-5cd2-4719-898d-68645aba1fc6" providerId="ADAL" clId="{9D075F9B-A235-4701-8D55-0CA96A343CFA}" dt="2022-11-27T16:04:45.361" v="449" actId="1076"/>
        <pc:sldMkLst>
          <pc:docMk/>
          <pc:sldMk cId="2926762477" sldId="504"/>
        </pc:sldMkLst>
        <pc:spChg chg="del mod">
          <ac:chgData name="Jamie" userId="a978a7de-5cd2-4719-898d-68645aba1fc6" providerId="ADAL" clId="{9D075F9B-A235-4701-8D55-0CA96A343CFA}" dt="2022-11-27T15:43:11.477" v="188" actId="478"/>
          <ac:spMkLst>
            <pc:docMk/>
            <pc:sldMk cId="2926762477" sldId="504"/>
            <ac:spMk id="6" creationId="{95FA97B2-B0A3-42F4-B543-338C50728B23}"/>
          </ac:spMkLst>
        </pc:spChg>
        <pc:spChg chg="del mod">
          <ac:chgData name="Jamie" userId="a978a7de-5cd2-4719-898d-68645aba1fc6" providerId="ADAL" clId="{9D075F9B-A235-4701-8D55-0CA96A343CFA}" dt="2022-11-27T15:43:11.477" v="188" actId="478"/>
          <ac:spMkLst>
            <pc:docMk/>
            <pc:sldMk cId="2926762477" sldId="504"/>
            <ac:spMk id="7" creationId="{6E0E34BB-C276-4BBD-987C-A27DC762DA97}"/>
          </ac:spMkLst>
        </pc:spChg>
        <pc:spChg chg="add del mod">
          <ac:chgData name="Jamie" userId="a978a7de-5cd2-4719-898d-68645aba1fc6" providerId="ADAL" clId="{9D075F9B-A235-4701-8D55-0CA96A343CFA}" dt="2022-11-27T16:01:39.499" v="412" actId="478"/>
          <ac:spMkLst>
            <pc:docMk/>
            <pc:sldMk cId="2926762477" sldId="504"/>
            <ac:spMk id="8" creationId="{3D1472B9-6469-4381-B6B6-CB76DA2DCC64}"/>
          </ac:spMkLst>
        </pc:spChg>
        <pc:spChg chg="del mod">
          <ac:chgData name="Jamie" userId="a978a7de-5cd2-4719-898d-68645aba1fc6" providerId="ADAL" clId="{9D075F9B-A235-4701-8D55-0CA96A343CFA}" dt="2022-11-27T15:43:11.477" v="188" actId="478"/>
          <ac:spMkLst>
            <pc:docMk/>
            <pc:sldMk cId="2926762477" sldId="504"/>
            <ac:spMk id="11" creationId="{5E94488E-F397-4F60-A9AB-125A39D95386}"/>
          </ac:spMkLst>
        </pc:spChg>
        <pc:spChg chg="del mod">
          <ac:chgData name="Jamie" userId="a978a7de-5cd2-4719-898d-68645aba1fc6" providerId="ADAL" clId="{9D075F9B-A235-4701-8D55-0CA96A343CFA}" dt="2022-11-27T15:43:11.477" v="188" actId="478"/>
          <ac:spMkLst>
            <pc:docMk/>
            <pc:sldMk cId="2926762477" sldId="504"/>
            <ac:spMk id="12" creationId="{930143B6-1835-4696-8340-B61140016221}"/>
          </ac:spMkLst>
        </pc:spChg>
        <pc:spChg chg="del mod">
          <ac:chgData name="Jamie" userId="a978a7de-5cd2-4719-898d-68645aba1fc6" providerId="ADAL" clId="{9D075F9B-A235-4701-8D55-0CA96A343CFA}" dt="2022-11-27T15:43:11.477" v="188" actId="478"/>
          <ac:spMkLst>
            <pc:docMk/>
            <pc:sldMk cId="2926762477" sldId="504"/>
            <ac:spMk id="13" creationId="{23531083-4D6A-4ABC-AA7A-1B35B0ABBAFE}"/>
          </ac:spMkLst>
        </pc:spChg>
        <pc:spChg chg="del mod">
          <ac:chgData name="Jamie" userId="a978a7de-5cd2-4719-898d-68645aba1fc6" providerId="ADAL" clId="{9D075F9B-A235-4701-8D55-0CA96A343CFA}" dt="2022-11-27T15:43:11.477" v="188" actId="478"/>
          <ac:spMkLst>
            <pc:docMk/>
            <pc:sldMk cId="2926762477" sldId="504"/>
            <ac:spMk id="14" creationId="{436B7431-A40B-484E-9BA7-94F0166EE3C2}"/>
          </ac:spMkLst>
        </pc:spChg>
        <pc:spChg chg="del mod">
          <ac:chgData name="Jamie" userId="a978a7de-5cd2-4719-898d-68645aba1fc6" providerId="ADAL" clId="{9D075F9B-A235-4701-8D55-0CA96A343CFA}" dt="2022-11-27T15:43:11.477" v="188" actId="478"/>
          <ac:spMkLst>
            <pc:docMk/>
            <pc:sldMk cId="2926762477" sldId="504"/>
            <ac:spMk id="15" creationId="{0F84A3C9-2E66-4D87-B06B-E6EDE5A8E52C}"/>
          </ac:spMkLst>
        </pc:spChg>
        <pc:spChg chg="mod">
          <ac:chgData name="Jamie" userId="a978a7de-5cd2-4719-898d-68645aba1fc6" providerId="ADAL" clId="{9D075F9B-A235-4701-8D55-0CA96A343CFA}" dt="2022-11-27T15:44:06.581" v="196"/>
          <ac:spMkLst>
            <pc:docMk/>
            <pc:sldMk cId="2926762477" sldId="504"/>
            <ac:spMk id="17" creationId="{C7161DA5-B0F0-436C-9F3E-E543121EE54D}"/>
          </ac:spMkLst>
        </pc:spChg>
        <pc:spChg chg="mod">
          <ac:chgData name="Jamie" userId="a978a7de-5cd2-4719-898d-68645aba1fc6" providerId="ADAL" clId="{9D075F9B-A235-4701-8D55-0CA96A343CFA}" dt="2022-11-27T15:44:06.581" v="196"/>
          <ac:spMkLst>
            <pc:docMk/>
            <pc:sldMk cId="2926762477" sldId="504"/>
            <ac:spMk id="18" creationId="{BB089B49-ECD2-4C08-A3CF-5D6CB2F4190B}"/>
          </ac:spMkLst>
        </pc:spChg>
        <pc:spChg chg="mod">
          <ac:chgData name="Jamie" userId="a978a7de-5cd2-4719-898d-68645aba1fc6" providerId="ADAL" clId="{9D075F9B-A235-4701-8D55-0CA96A343CFA}" dt="2022-11-27T15:45:19.050" v="248" actId="1076"/>
          <ac:spMkLst>
            <pc:docMk/>
            <pc:sldMk cId="2926762477" sldId="504"/>
            <ac:spMk id="19" creationId="{E5699DD4-B076-4D99-832E-D363F648AA85}"/>
          </ac:spMkLst>
        </pc:spChg>
        <pc:spChg chg="mod">
          <ac:chgData name="Jamie" userId="a978a7de-5cd2-4719-898d-68645aba1fc6" providerId="ADAL" clId="{9D075F9B-A235-4701-8D55-0CA96A343CFA}" dt="2022-11-27T16:02:38.496" v="425" actId="404"/>
          <ac:spMkLst>
            <pc:docMk/>
            <pc:sldMk cId="2926762477" sldId="504"/>
            <ac:spMk id="20" creationId="{0705CEAF-F401-4C70-A62D-1BA98D324B6F}"/>
          </ac:spMkLst>
        </pc:spChg>
        <pc:spChg chg="mod">
          <ac:chgData name="Jamie" userId="a978a7de-5cd2-4719-898d-68645aba1fc6" providerId="ADAL" clId="{9D075F9B-A235-4701-8D55-0CA96A343CFA}" dt="2022-11-27T16:02:40.775" v="426" actId="404"/>
          <ac:spMkLst>
            <pc:docMk/>
            <pc:sldMk cId="2926762477" sldId="504"/>
            <ac:spMk id="21" creationId="{B0B5BAE1-B4AB-4B75-B63D-F94FAB84DB33}"/>
          </ac:spMkLst>
        </pc:spChg>
        <pc:spChg chg="del mod">
          <ac:chgData name="Jamie" userId="a978a7de-5cd2-4719-898d-68645aba1fc6" providerId="ADAL" clId="{9D075F9B-A235-4701-8D55-0CA96A343CFA}" dt="2022-11-27T16:01:34.033" v="411" actId="478"/>
          <ac:spMkLst>
            <pc:docMk/>
            <pc:sldMk cId="2926762477" sldId="504"/>
            <ac:spMk id="22" creationId="{4BB5E83E-53C6-482D-86A2-20CB5C0C0C1A}"/>
          </ac:spMkLst>
        </pc:spChg>
        <pc:spChg chg="mod">
          <ac:chgData name="Jamie" userId="a978a7de-5cd2-4719-898d-68645aba1fc6" providerId="ADAL" clId="{9D075F9B-A235-4701-8D55-0CA96A343CFA}" dt="2022-11-27T16:03:05.662" v="431" actId="404"/>
          <ac:spMkLst>
            <pc:docMk/>
            <pc:sldMk cId="2926762477" sldId="504"/>
            <ac:spMk id="23" creationId="{A3660B54-3AD7-4642-A804-0B179B9FCD90}"/>
          </ac:spMkLst>
        </pc:spChg>
        <pc:spChg chg="mod">
          <ac:chgData name="Jamie" userId="a978a7de-5cd2-4719-898d-68645aba1fc6" providerId="ADAL" clId="{9D075F9B-A235-4701-8D55-0CA96A343CFA}" dt="2022-11-27T16:02:45.938" v="429" actId="404"/>
          <ac:spMkLst>
            <pc:docMk/>
            <pc:sldMk cId="2926762477" sldId="504"/>
            <ac:spMk id="24" creationId="{5B7789CF-4ECD-46DD-B083-5D6DF21706B9}"/>
          </ac:spMkLst>
        </pc:spChg>
        <pc:spChg chg="mod">
          <ac:chgData name="Jamie" userId="a978a7de-5cd2-4719-898d-68645aba1fc6" providerId="ADAL" clId="{9D075F9B-A235-4701-8D55-0CA96A343CFA}" dt="2022-11-27T16:02:35.999" v="424" actId="403"/>
          <ac:spMkLst>
            <pc:docMk/>
            <pc:sldMk cId="2926762477" sldId="504"/>
            <ac:spMk id="25" creationId="{2E834969-5020-4492-9C64-345DB64D7FBC}"/>
          </ac:spMkLst>
        </pc:spChg>
        <pc:grpChg chg="add mod">
          <ac:chgData name="Jamie" userId="a978a7de-5cd2-4719-898d-68645aba1fc6" providerId="ADAL" clId="{9D075F9B-A235-4701-8D55-0CA96A343CFA}" dt="2022-11-27T16:04:45.361" v="449" actId="1076"/>
          <ac:grpSpMkLst>
            <pc:docMk/>
            <pc:sldMk cId="2926762477" sldId="504"/>
            <ac:grpSpMk id="16" creationId="{81EC9877-1C8D-4381-8215-25744B5F4A43}"/>
          </ac:grpSpMkLst>
        </pc:grpChg>
        <pc:picChg chg="mod">
          <ac:chgData name="Jamie" userId="a978a7de-5cd2-4719-898d-68645aba1fc6" providerId="ADAL" clId="{9D075F9B-A235-4701-8D55-0CA96A343CFA}" dt="2022-11-27T15:45:19.050" v="248" actId="1076"/>
          <ac:picMkLst>
            <pc:docMk/>
            <pc:sldMk cId="2926762477" sldId="504"/>
            <ac:picMk id="4" creationId="{B65C5354-7ED0-4910-969D-E2C97507616C}"/>
          </ac:picMkLst>
        </pc:picChg>
      </pc:sldChg>
      <pc:sldMasterChg chg="modSp modSldLayout">
        <pc:chgData name="Jamie" userId="a978a7de-5cd2-4719-898d-68645aba1fc6" providerId="ADAL" clId="{9D075F9B-A235-4701-8D55-0CA96A343CFA}" dt="2022-11-27T15:57:08.425" v="340"/>
        <pc:sldMasterMkLst>
          <pc:docMk/>
          <pc:sldMasterMk cId="0" sldId="2147483660"/>
        </pc:sldMasterMkLst>
        <pc:spChg chg="mod">
          <ac:chgData name="Jamie" userId="a978a7de-5cd2-4719-898d-68645aba1fc6" providerId="ADAL" clId="{9D075F9B-A235-4701-8D55-0CA96A343CFA}" dt="2022-11-27T15:19:55.112" v="0"/>
          <ac:spMkLst>
            <pc:docMk/>
            <pc:sldMasterMk cId="0" sldId="2147483660"/>
            <ac:spMk id="2" creationId="{00000000-0000-0000-0000-000000000000}"/>
          </ac:spMkLst>
        </pc:spChg>
        <pc:spChg chg="mod">
          <ac:chgData name="Jamie" userId="a978a7de-5cd2-4719-898d-68645aba1fc6" providerId="ADAL" clId="{9D075F9B-A235-4701-8D55-0CA96A343CFA}" dt="2022-11-27T15:19:55.112" v="0"/>
          <ac:spMkLst>
            <pc:docMk/>
            <pc:sldMasterMk cId="0" sldId="2147483660"/>
            <ac:spMk id="3" creationId="{00000000-0000-0000-0000-000000000000}"/>
          </ac:spMkLst>
        </pc:spChg>
        <pc:spChg chg="mod">
          <ac:chgData name="Jamie" userId="a978a7de-5cd2-4719-898d-68645aba1fc6" providerId="ADAL" clId="{9D075F9B-A235-4701-8D55-0CA96A343CFA}" dt="2022-11-27T15:19:55.112" v="0"/>
          <ac:spMkLst>
            <pc:docMk/>
            <pc:sldMasterMk cId="0" sldId="2147483660"/>
            <ac:spMk id="6" creationId="{00000000-0000-0000-0000-000000000000}"/>
          </ac:spMkLst>
        </pc:spChg>
        <pc:spChg chg="mod">
          <ac:chgData name="Jamie" userId="a978a7de-5cd2-4719-898d-68645aba1fc6" providerId="ADAL" clId="{9D075F9B-A235-4701-8D55-0CA96A343CFA}" dt="2022-11-27T15:19:55.112" v="0"/>
          <ac:spMkLst>
            <pc:docMk/>
            <pc:sldMasterMk cId="0" sldId="2147483660"/>
            <ac:spMk id="7" creationId="{00000000-0000-0000-0000-000000000000}"/>
          </ac:spMkLst>
        </pc:spChg>
        <pc:spChg chg="mod">
          <ac:chgData name="Jamie" userId="a978a7de-5cd2-4719-898d-68645aba1fc6" providerId="ADAL" clId="{9D075F9B-A235-4701-8D55-0CA96A343CFA}" dt="2022-11-27T15:19:55.112" v="0"/>
          <ac:spMkLst>
            <pc:docMk/>
            <pc:sldMasterMk cId="0" sldId="2147483660"/>
            <ac:spMk id="8" creationId="{00000000-0000-0000-0000-000000000000}"/>
          </ac:spMkLst>
        </pc:spChg>
        <pc:sldLayoutChg chg="modSp">
          <pc:chgData name="Jamie" userId="a978a7de-5cd2-4719-898d-68645aba1fc6" providerId="ADAL" clId="{9D075F9B-A235-4701-8D55-0CA96A343CFA}" dt="2022-11-27T15:19:55.112" v="0"/>
          <pc:sldLayoutMkLst>
            <pc:docMk/>
            <pc:sldMasterMk cId="0" sldId="2147483660"/>
            <pc:sldLayoutMk cId="0" sldId="2147483667"/>
          </pc:sldLayoutMkLst>
          <pc:spChg chg="mod">
            <ac:chgData name="Jamie" userId="a978a7de-5cd2-4719-898d-68645aba1fc6" providerId="ADAL" clId="{9D075F9B-A235-4701-8D55-0CA96A343CFA}" dt="2022-11-27T15:19:55.112" v="0"/>
            <ac:spMkLst>
              <pc:docMk/>
              <pc:sldMasterMk cId="0" sldId="2147483660"/>
              <pc:sldLayoutMk cId="0" sldId="2147483667"/>
              <ac:spMk id="9"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67"/>
              <ac:spMk id="14" creationId="{00000000-0000-0000-0000-000000000000}"/>
            </ac:spMkLst>
          </pc:spChg>
          <pc:picChg chg="mod">
            <ac:chgData name="Jamie" userId="a978a7de-5cd2-4719-898d-68645aba1fc6" providerId="ADAL" clId="{9D075F9B-A235-4701-8D55-0CA96A343CFA}" dt="2022-11-27T15:19:55.112" v="0"/>
            <ac:picMkLst>
              <pc:docMk/>
              <pc:sldMasterMk cId="0" sldId="2147483660"/>
              <pc:sldLayoutMk cId="0" sldId="2147483667"/>
              <ac:picMk id="12" creationId="{00000000-0000-0000-0000-000000000000}"/>
            </ac:picMkLst>
          </pc:picChg>
          <pc:cxnChg chg="mod">
            <ac:chgData name="Jamie" userId="a978a7de-5cd2-4719-898d-68645aba1fc6" providerId="ADAL" clId="{9D075F9B-A235-4701-8D55-0CA96A343CFA}" dt="2022-11-27T15:19:55.112" v="0"/>
            <ac:cxnSpMkLst>
              <pc:docMk/>
              <pc:sldMasterMk cId="0" sldId="2147483660"/>
              <pc:sldLayoutMk cId="0" sldId="2147483667"/>
              <ac:cxnSpMk id="6"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0" sldId="2147483660"/>
            <pc:sldLayoutMk cId="0" sldId="2147483672"/>
          </pc:sldLayoutMkLst>
          <pc:spChg chg="mod">
            <ac:chgData name="Jamie" userId="a978a7de-5cd2-4719-898d-68645aba1fc6" providerId="ADAL" clId="{9D075F9B-A235-4701-8D55-0CA96A343CFA}" dt="2022-11-27T15:19:55.112" v="0"/>
            <ac:spMkLst>
              <pc:docMk/>
              <pc:sldMasterMk cId="0" sldId="2147483660"/>
              <pc:sldLayoutMk cId="0" sldId="2147483672"/>
              <ac:spMk id="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72"/>
              <ac:spMk id="11"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72"/>
              <ac:spMk id="12"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72"/>
              <ac:spMk id="14"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72"/>
              <ac:spMk id="15"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72"/>
              <ac:spMk id="21" creationId="{00000000-0000-0000-0000-000000000000}"/>
            </ac:spMkLst>
          </pc:spChg>
          <pc:picChg chg="mod">
            <ac:chgData name="Jamie" userId="a978a7de-5cd2-4719-898d-68645aba1fc6" providerId="ADAL" clId="{9D075F9B-A235-4701-8D55-0CA96A343CFA}" dt="2022-11-27T15:19:55.112" v="0"/>
            <ac:picMkLst>
              <pc:docMk/>
              <pc:sldMasterMk cId="0" sldId="2147483660"/>
              <pc:sldLayoutMk cId="0" sldId="2147483672"/>
              <ac:picMk id="20" creationId="{00000000-0000-0000-0000-000000000000}"/>
            </ac:picMkLst>
          </pc:picChg>
          <pc:cxnChg chg="mod">
            <ac:chgData name="Jamie" userId="a978a7de-5cd2-4719-898d-68645aba1fc6" providerId="ADAL" clId="{9D075F9B-A235-4701-8D55-0CA96A343CFA}" dt="2022-11-27T15:19:55.112" v="0"/>
            <ac:cxnSpMkLst>
              <pc:docMk/>
              <pc:sldMasterMk cId="0" sldId="2147483660"/>
              <pc:sldLayoutMk cId="0" sldId="2147483672"/>
              <ac:cxnSpMk id="13"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0" sldId="2147483660"/>
            <pc:sldLayoutMk cId="0" sldId="2147483686"/>
          </pc:sldLayoutMkLst>
          <pc:spChg chg="mod">
            <ac:chgData name="Jamie" userId="a978a7de-5cd2-4719-898d-68645aba1fc6" providerId="ADAL" clId="{9D075F9B-A235-4701-8D55-0CA96A343CFA}" dt="2022-11-27T15:19:55.112" v="0"/>
            <ac:spMkLst>
              <pc:docMk/>
              <pc:sldMasterMk cId="0" sldId="2147483660"/>
              <pc:sldLayoutMk cId="0" sldId="2147483686"/>
              <ac:spMk id="11"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13"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16"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1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18"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19"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20"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21"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22"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25"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26"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2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6"/>
              <ac:spMk id="29" creationId="{00000000-0000-0000-0000-000000000000}"/>
            </ac:spMkLst>
          </pc:spChg>
          <pc:grpChg chg="mod">
            <ac:chgData name="Jamie" userId="a978a7de-5cd2-4719-898d-68645aba1fc6" providerId="ADAL" clId="{9D075F9B-A235-4701-8D55-0CA96A343CFA}" dt="2022-11-27T15:19:55.112" v="0"/>
            <ac:grpSpMkLst>
              <pc:docMk/>
              <pc:sldMasterMk cId="0" sldId="2147483660"/>
              <pc:sldLayoutMk cId="0" sldId="2147483686"/>
              <ac:grpSpMk id="14" creationId="{00000000-0000-0000-0000-000000000000}"/>
            </ac:grpSpMkLst>
          </pc:grpChg>
          <pc:picChg chg="mod">
            <ac:chgData name="Jamie" userId="a978a7de-5cd2-4719-898d-68645aba1fc6" providerId="ADAL" clId="{9D075F9B-A235-4701-8D55-0CA96A343CFA}" dt="2022-11-27T15:19:55.112" v="0"/>
            <ac:picMkLst>
              <pc:docMk/>
              <pc:sldMasterMk cId="0" sldId="2147483660"/>
              <pc:sldLayoutMk cId="0" sldId="2147483686"/>
              <ac:picMk id="23" creationId="{3AD913CC-50D6-41C9-9E1A-BE51E466330A}"/>
            </ac:picMkLst>
          </pc:picChg>
        </pc:sldLayoutChg>
        <pc:sldLayoutChg chg="modSp">
          <pc:chgData name="Jamie" userId="a978a7de-5cd2-4719-898d-68645aba1fc6" providerId="ADAL" clId="{9D075F9B-A235-4701-8D55-0CA96A343CFA}" dt="2022-11-27T15:19:55.112" v="0"/>
          <pc:sldLayoutMkLst>
            <pc:docMk/>
            <pc:sldMasterMk cId="0" sldId="2147483660"/>
            <pc:sldLayoutMk cId="0" sldId="2147483688"/>
          </pc:sldLayoutMkLst>
          <pc:spChg chg="mod">
            <ac:chgData name="Jamie" userId="a978a7de-5cd2-4719-898d-68645aba1fc6" providerId="ADAL" clId="{9D075F9B-A235-4701-8D55-0CA96A343CFA}" dt="2022-11-27T15:19:55.112" v="0"/>
            <ac:spMkLst>
              <pc:docMk/>
              <pc:sldMasterMk cId="0" sldId="2147483660"/>
              <pc:sldLayoutMk cId="0" sldId="2147483688"/>
              <ac:spMk id="9"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8"/>
              <ac:spMk id="12"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8"/>
              <ac:spMk id="13"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8"/>
              <ac:spMk id="14"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8"/>
              <ac:spMk id="19" creationId="{00000000-0000-0000-0000-000000000000}"/>
            </ac:spMkLst>
          </pc:spChg>
          <pc:picChg chg="mod">
            <ac:chgData name="Jamie" userId="a978a7de-5cd2-4719-898d-68645aba1fc6" providerId="ADAL" clId="{9D075F9B-A235-4701-8D55-0CA96A343CFA}" dt="2022-11-27T15:19:55.112" v="0"/>
            <ac:picMkLst>
              <pc:docMk/>
              <pc:sldMasterMk cId="0" sldId="2147483660"/>
              <pc:sldLayoutMk cId="0" sldId="2147483688"/>
              <ac:picMk id="18" creationId="{00000000-0000-0000-0000-000000000000}"/>
            </ac:picMkLst>
          </pc:picChg>
          <pc:cxnChg chg="mod">
            <ac:chgData name="Jamie" userId="a978a7de-5cd2-4719-898d-68645aba1fc6" providerId="ADAL" clId="{9D075F9B-A235-4701-8D55-0CA96A343CFA}" dt="2022-11-27T15:19:55.112" v="0"/>
            <ac:cxnSpMkLst>
              <pc:docMk/>
              <pc:sldMasterMk cId="0" sldId="2147483660"/>
              <pc:sldLayoutMk cId="0" sldId="2147483688"/>
              <ac:cxnSpMk id="10"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0" sldId="2147483660"/>
            <pc:sldLayoutMk cId="0" sldId="2147483689"/>
          </pc:sldLayoutMkLst>
          <pc:spChg chg="mod">
            <ac:chgData name="Jamie" userId="a978a7de-5cd2-4719-898d-68645aba1fc6" providerId="ADAL" clId="{9D075F9B-A235-4701-8D55-0CA96A343CFA}" dt="2022-11-27T15:19:55.112" v="0"/>
            <ac:spMkLst>
              <pc:docMk/>
              <pc:sldMasterMk cId="0" sldId="2147483660"/>
              <pc:sldLayoutMk cId="0" sldId="2147483689"/>
              <ac:spMk id="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9"/>
              <ac:spMk id="9"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9"/>
              <ac:spMk id="11"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9"/>
              <ac:spMk id="13"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89"/>
              <ac:spMk id="18" creationId="{00000000-0000-0000-0000-000000000000}"/>
            </ac:spMkLst>
          </pc:spChg>
          <pc:picChg chg="mod">
            <ac:chgData name="Jamie" userId="a978a7de-5cd2-4719-898d-68645aba1fc6" providerId="ADAL" clId="{9D075F9B-A235-4701-8D55-0CA96A343CFA}" dt="2022-11-27T15:19:55.112" v="0"/>
            <ac:picMkLst>
              <pc:docMk/>
              <pc:sldMasterMk cId="0" sldId="2147483660"/>
              <pc:sldLayoutMk cId="0" sldId="2147483689"/>
              <ac:picMk id="17" creationId="{00000000-0000-0000-0000-000000000000}"/>
            </ac:picMkLst>
          </pc:picChg>
          <pc:cxnChg chg="mod">
            <ac:chgData name="Jamie" userId="a978a7de-5cd2-4719-898d-68645aba1fc6" providerId="ADAL" clId="{9D075F9B-A235-4701-8D55-0CA96A343CFA}" dt="2022-11-27T15:19:55.112" v="0"/>
            <ac:cxnSpMkLst>
              <pc:docMk/>
              <pc:sldMasterMk cId="0" sldId="2147483660"/>
              <pc:sldLayoutMk cId="0" sldId="2147483689"/>
              <ac:cxnSpMk id="10"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0" sldId="2147483660"/>
            <pc:sldLayoutMk cId="0" sldId="2147483690"/>
          </pc:sldLayoutMkLst>
          <pc:spChg chg="mod">
            <ac:chgData name="Jamie" userId="a978a7de-5cd2-4719-898d-68645aba1fc6" providerId="ADAL" clId="{9D075F9B-A235-4701-8D55-0CA96A343CFA}" dt="2022-11-27T15:19:55.112" v="0"/>
            <ac:spMkLst>
              <pc:docMk/>
              <pc:sldMasterMk cId="0" sldId="2147483660"/>
              <pc:sldLayoutMk cId="0" sldId="2147483690"/>
              <ac:spMk id="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0"/>
              <ac:spMk id="10"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0"/>
              <ac:spMk id="15" creationId="{00000000-0000-0000-0000-000000000000}"/>
            </ac:spMkLst>
          </pc:spChg>
          <pc:picChg chg="mod">
            <ac:chgData name="Jamie" userId="a978a7de-5cd2-4719-898d-68645aba1fc6" providerId="ADAL" clId="{9D075F9B-A235-4701-8D55-0CA96A343CFA}" dt="2022-11-27T15:19:55.112" v="0"/>
            <ac:picMkLst>
              <pc:docMk/>
              <pc:sldMasterMk cId="0" sldId="2147483660"/>
              <pc:sldLayoutMk cId="0" sldId="2147483690"/>
              <ac:picMk id="14" creationId="{00000000-0000-0000-0000-000000000000}"/>
            </ac:picMkLst>
          </pc:picChg>
          <pc:cxnChg chg="mod">
            <ac:chgData name="Jamie" userId="a978a7de-5cd2-4719-898d-68645aba1fc6" providerId="ADAL" clId="{9D075F9B-A235-4701-8D55-0CA96A343CFA}" dt="2022-11-27T15:19:55.112" v="0"/>
            <ac:cxnSpMkLst>
              <pc:docMk/>
              <pc:sldMasterMk cId="0" sldId="2147483660"/>
              <pc:sldLayoutMk cId="0" sldId="2147483690"/>
              <ac:cxnSpMk id="8"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0" sldId="2147483660"/>
            <pc:sldLayoutMk cId="0" sldId="2147483695"/>
          </pc:sldLayoutMkLst>
          <pc:spChg chg="mod">
            <ac:chgData name="Jamie" userId="a978a7de-5cd2-4719-898d-68645aba1fc6" providerId="ADAL" clId="{9D075F9B-A235-4701-8D55-0CA96A343CFA}" dt="2022-11-27T15:19:55.112" v="0"/>
            <ac:spMkLst>
              <pc:docMk/>
              <pc:sldMasterMk cId="0" sldId="2147483660"/>
              <pc:sldLayoutMk cId="0" sldId="2147483695"/>
              <ac:spMk id="8"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5"/>
              <ac:spMk id="9"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5"/>
              <ac:spMk id="12"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5"/>
              <ac:spMk id="14" creationId="{00000000-0000-0000-0000-000000000000}"/>
            </ac:spMkLst>
          </pc:spChg>
          <pc:picChg chg="mod">
            <ac:chgData name="Jamie" userId="a978a7de-5cd2-4719-898d-68645aba1fc6" providerId="ADAL" clId="{9D075F9B-A235-4701-8D55-0CA96A343CFA}" dt="2022-11-27T15:19:55.112" v="0"/>
            <ac:picMkLst>
              <pc:docMk/>
              <pc:sldMasterMk cId="0" sldId="2147483660"/>
              <pc:sldLayoutMk cId="0" sldId="2147483695"/>
              <ac:picMk id="13" creationId="{00000000-0000-0000-0000-000000000000}"/>
            </ac:picMkLst>
          </pc:picChg>
          <pc:cxnChg chg="mod">
            <ac:chgData name="Jamie" userId="a978a7de-5cd2-4719-898d-68645aba1fc6" providerId="ADAL" clId="{9D075F9B-A235-4701-8D55-0CA96A343CFA}" dt="2022-11-27T15:19:55.112" v="0"/>
            <ac:cxnSpMkLst>
              <pc:docMk/>
              <pc:sldMasterMk cId="0" sldId="2147483660"/>
              <pc:sldLayoutMk cId="0" sldId="2147483695"/>
              <ac:cxnSpMk id="10" creationId="{00000000-0000-0000-0000-000000000000}"/>
            </ac:cxnSpMkLst>
          </pc:cxnChg>
        </pc:sldLayoutChg>
        <pc:sldLayoutChg chg="addSp delSp modSp mod">
          <pc:chgData name="Jamie" userId="a978a7de-5cd2-4719-898d-68645aba1fc6" providerId="ADAL" clId="{9D075F9B-A235-4701-8D55-0CA96A343CFA}" dt="2022-11-27T15:57:08.425" v="340"/>
          <pc:sldLayoutMkLst>
            <pc:docMk/>
            <pc:sldMasterMk cId="0" sldId="2147483660"/>
            <pc:sldLayoutMk cId="0" sldId="2147483696"/>
          </pc:sldLayoutMkLst>
          <pc:spChg chg="mod">
            <ac:chgData name="Jamie" userId="a978a7de-5cd2-4719-898d-68645aba1fc6" providerId="ADAL" clId="{9D075F9B-A235-4701-8D55-0CA96A343CFA}" dt="2022-11-27T15:19:55.112" v="0"/>
            <ac:spMkLst>
              <pc:docMk/>
              <pc:sldMasterMk cId="0" sldId="2147483660"/>
              <pc:sldLayoutMk cId="0" sldId="2147483696"/>
              <ac:spMk id="3" creationId="{C2D4ABD7-746E-4E5B-B5BF-05736DE99326}"/>
            </ac:spMkLst>
          </pc:spChg>
          <pc:spChg chg="mod">
            <ac:chgData name="Jamie" userId="a978a7de-5cd2-4719-898d-68645aba1fc6" providerId="ADAL" clId="{9D075F9B-A235-4701-8D55-0CA96A343CFA}" dt="2022-11-27T15:19:55.112" v="0"/>
            <ac:spMkLst>
              <pc:docMk/>
              <pc:sldMasterMk cId="0" sldId="2147483660"/>
              <pc:sldLayoutMk cId="0" sldId="2147483696"/>
              <ac:spMk id="8"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6"/>
              <ac:spMk id="11"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6"/>
              <ac:spMk id="20" creationId="{00000000-0000-0000-0000-000000000000}"/>
            </ac:spMkLst>
          </pc:spChg>
          <pc:picChg chg="del mod">
            <ac:chgData name="Jamie" userId="a978a7de-5cd2-4719-898d-68645aba1fc6" providerId="ADAL" clId="{9D075F9B-A235-4701-8D55-0CA96A343CFA}" dt="2022-11-27T15:56:35.736" v="337" actId="478"/>
            <ac:picMkLst>
              <pc:docMk/>
              <pc:sldMasterMk cId="0" sldId="2147483660"/>
              <pc:sldLayoutMk cId="0" sldId="2147483696"/>
              <ac:picMk id="5" creationId="{87752BC5-798F-4480-99B2-1DCA26675647}"/>
            </ac:picMkLst>
          </pc:picChg>
          <pc:picChg chg="del mod">
            <ac:chgData name="Jamie" userId="a978a7de-5cd2-4719-898d-68645aba1fc6" providerId="ADAL" clId="{9D075F9B-A235-4701-8D55-0CA96A343CFA}" dt="2022-11-27T15:56:35.029" v="336" actId="478"/>
            <ac:picMkLst>
              <pc:docMk/>
              <pc:sldMasterMk cId="0" sldId="2147483660"/>
              <pc:sldLayoutMk cId="0" sldId="2147483696"/>
              <ac:picMk id="10" creationId="{07863BAC-FEDF-4861-ACA6-8263053368F6}"/>
            </ac:picMkLst>
          </pc:picChg>
          <pc:picChg chg="add mod">
            <ac:chgData name="Jamie" userId="a978a7de-5cd2-4719-898d-68645aba1fc6" providerId="ADAL" clId="{9D075F9B-A235-4701-8D55-0CA96A343CFA}" dt="2022-11-27T15:56:36.714" v="338"/>
            <ac:picMkLst>
              <pc:docMk/>
              <pc:sldMasterMk cId="0" sldId="2147483660"/>
              <pc:sldLayoutMk cId="0" sldId="2147483696"/>
              <ac:picMk id="13" creationId="{800ACC16-CD23-4F14-B8AF-1B1E52084779}"/>
            </ac:picMkLst>
          </pc:picChg>
          <pc:picChg chg="del mod">
            <ac:chgData name="Jamie" userId="a978a7de-5cd2-4719-898d-68645aba1fc6" providerId="ADAL" clId="{9D075F9B-A235-4701-8D55-0CA96A343CFA}" dt="2022-11-27T15:56:39.421" v="339" actId="478"/>
            <ac:picMkLst>
              <pc:docMk/>
              <pc:sldMasterMk cId="0" sldId="2147483660"/>
              <pc:sldLayoutMk cId="0" sldId="2147483696"/>
              <ac:picMk id="14" creationId="{EA7E2FD1-E6C3-432A-98A4-56FB19FCB51A}"/>
            </ac:picMkLst>
          </pc:picChg>
          <pc:picChg chg="add mod">
            <ac:chgData name="Jamie" userId="a978a7de-5cd2-4719-898d-68645aba1fc6" providerId="ADAL" clId="{9D075F9B-A235-4701-8D55-0CA96A343CFA}" dt="2022-11-27T15:56:36.714" v="338"/>
            <ac:picMkLst>
              <pc:docMk/>
              <pc:sldMasterMk cId="0" sldId="2147483660"/>
              <pc:sldLayoutMk cId="0" sldId="2147483696"/>
              <ac:picMk id="15" creationId="{8CE75CCD-93E5-4DAE-8BAF-9FE978AF18BF}"/>
            </ac:picMkLst>
          </pc:picChg>
          <pc:picChg chg="add mod">
            <ac:chgData name="Jamie" userId="a978a7de-5cd2-4719-898d-68645aba1fc6" providerId="ADAL" clId="{9D075F9B-A235-4701-8D55-0CA96A343CFA}" dt="2022-11-27T15:57:08.425" v="340"/>
            <ac:picMkLst>
              <pc:docMk/>
              <pc:sldMasterMk cId="0" sldId="2147483660"/>
              <pc:sldLayoutMk cId="0" sldId="2147483696"/>
              <ac:picMk id="16" creationId="{2A4D061A-4311-43FA-92FC-8DE9094AB452}"/>
            </ac:picMkLst>
          </pc:picChg>
          <pc:cxnChg chg="mod">
            <ac:chgData name="Jamie" userId="a978a7de-5cd2-4719-898d-68645aba1fc6" providerId="ADAL" clId="{9D075F9B-A235-4701-8D55-0CA96A343CFA}" dt="2022-11-27T15:19:55.112" v="0"/>
            <ac:cxnSpMkLst>
              <pc:docMk/>
              <pc:sldMasterMk cId="0" sldId="2147483660"/>
              <pc:sldLayoutMk cId="0" sldId="2147483696"/>
              <ac:cxnSpMk id="12"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0" sldId="2147483660"/>
            <pc:sldLayoutMk cId="0" sldId="2147483697"/>
          </pc:sldLayoutMkLst>
          <pc:spChg chg="mod">
            <ac:chgData name="Jamie" userId="a978a7de-5cd2-4719-898d-68645aba1fc6" providerId="ADAL" clId="{9D075F9B-A235-4701-8D55-0CA96A343CFA}" dt="2022-11-27T15:19:55.112" v="0"/>
            <ac:spMkLst>
              <pc:docMk/>
              <pc:sldMasterMk cId="0" sldId="2147483660"/>
              <pc:sldLayoutMk cId="0" sldId="2147483697"/>
              <ac:spMk id="2"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7"/>
              <ac:spMk id="14"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7"/>
              <ac:spMk id="15"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7"/>
              <ac:spMk id="1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7"/>
              <ac:spMk id="18"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7"/>
              <ac:spMk id="19"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7"/>
              <ac:spMk id="20"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0" sldId="2147483697"/>
              <ac:spMk id="25" creationId="{00000000-0000-0000-0000-000000000000}"/>
            </ac:spMkLst>
          </pc:spChg>
          <pc:grpChg chg="mod">
            <ac:chgData name="Jamie" userId="a978a7de-5cd2-4719-898d-68645aba1fc6" providerId="ADAL" clId="{9D075F9B-A235-4701-8D55-0CA96A343CFA}" dt="2022-11-27T15:19:55.112" v="0"/>
            <ac:grpSpMkLst>
              <pc:docMk/>
              <pc:sldMasterMk cId="0" sldId="2147483660"/>
              <pc:sldLayoutMk cId="0" sldId="2147483697"/>
              <ac:grpSpMk id="13" creationId="{00000000-0000-0000-0000-000000000000}"/>
            </ac:grpSpMkLst>
          </pc:grpChg>
          <pc:picChg chg="mod">
            <ac:chgData name="Jamie" userId="a978a7de-5cd2-4719-898d-68645aba1fc6" providerId="ADAL" clId="{9D075F9B-A235-4701-8D55-0CA96A343CFA}" dt="2022-11-27T15:19:55.112" v="0"/>
            <ac:picMkLst>
              <pc:docMk/>
              <pc:sldMasterMk cId="0" sldId="2147483660"/>
              <pc:sldLayoutMk cId="0" sldId="2147483697"/>
              <ac:picMk id="24" creationId="{00000000-0000-0000-0000-000000000000}"/>
            </ac:picMkLst>
          </pc:picChg>
          <pc:cxnChg chg="mod">
            <ac:chgData name="Jamie" userId="a978a7de-5cd2-4719-898d-68645aba1fc6" providerId="ADAL" clId="{9D075F9B-A235-4701-8D55-0CA96A343CFA}" dt="2022-11-27T15:19:55.112" v="0"/>
            <ac:cxnSpMkLst>
              <pc:docMk/>
              <pc:sldMasterMk cId="0" sldId="2147483660"/>
              <pc:sldLayoutMk cId="0" sldId="2147483697"/>
              <ac:cxnSpMk id="12"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0" sldId="2147483660"/>
            <pc:sldLayoutMk cId="3456336395" sldId="2147483701"/>
          </pc:sldLayoutMkLst>
          <pc:spChg chg="mod">
            <ac:chgData name="Jamie" userId="a978a7de-5cd2-4719-898d-68645aba1fc6" providerId="ADAL" clId="{9D075F9B-A235-4701-8D55-0CA96A343CFA}" dt="2022-11-27T15:19:55.112" v="0"/>
            <ac:spMkLst>
              <pc:docMk/>
              <pc:sldMasterMk cId="0" sldId="2147483660"/>
              <pc:sldLayoutMk cId="3456336395" sldId="2147483701"/>
              <ac:spMk id="2"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3456336395" sldId="2147483701"/>
              <ac:spMk id="9"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3456336395" sldId="2147483701"/>
              <ac:spMk id="10" creationId="{BCC1DA02-E32E-409F-AE9A-710A64E5BC51}"/>
            </ac:spMkLst>
          </pc:spChg>
          <pc:spChg chg="mod">
            <ac:chgData name="Jamie" userId="a978a7de-5cd2-4719-898d-68645aba1fc6" providerId="ADAL" clId="{9D075F9B-A235-4701-8D55-0CA96A343CFA}" dt="2022-11-27T15:19:55.112" v="0"/>
            <ac:spMkLst>
              <pc:docMk/>
              <pc:sldMasterMk cId="0" sldId="2147483660"/>
              <pc:sldLayoutMk cId="3456336395" sldId="2147483701"/>
              <ac:spMk id="22"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3456336395" sldId="2147483701"/>
              <ac:spMk id="24"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3456336395" sldId="2147483701"/>
              <ac:spMk id="26" creationId="{00000000-0000-0000-0000-000000000000}"/>
            </ac:spMkLst>
          </pc:spChg>
          <pc:picChg chg="mod">
            <ac:chgData name="Jamie" userId="a978a7de-5cd2-4719-898d-68645aba1fc6" providerId="ADAL" clId="{9D075F9B-A235-4701-8D55-0CA96A343CFA}" dt="2022-11-27T15:19:55.112" v="0"/>
            <ac:picMkLst>
              <pc:docMk/>
              <pc:sldMasterMk cId="0" sldId="2147483660"/>
              <pc:sldLayoutMk cId="3456336395" sldId="2147483701"/>
              <ac:picMk id="14" creationId="{00000000-0000-0000-0000-000000000000}"/>
            </ac:picMkLst>
          </pc:picChg>
        </pc:sldLayoutChg>
        <pc:sldLayoutChg chg="modSp">
          <pc:chgData name="Jamie" userId="a978a7de-5cd2-4719-898d-68645aba1fc6" providerId="ADAL" clId="{9D075F9B-A235-4701-8D55-0CA96A343CFA}" dt="2022-11-27T15:19:55.112" v="0"/>
          <pc:sldLayoutMkLst>
            <pc:docMk/>
            <pc:sldMasterMk cId="0" sldId="2147483660"/>
            <pc:sldLayoutMk cId="2388903688" sldId="2147483721"/>
          </pc:sldLayoutMkLst>
          <pc:spChg chg="mod">
            <ac:chgData name="Jamie" userId="a978a7de-5cd2-4719-898d-68645aba1fc6" providerId="ADAL" clId="{9D075F9B-A235-4701-8D55-0CA96A343CFA}" dt="2022-11-27T15:19:55.112" v="0"/>
            <ac:spMkLst>
              <pc:docMk/>
              <pc:sldMasterMk cId="0" sldId="2147483660"/>
              <pc:sldLayoutMk cId="2388903688" sldId="2147483721"/>
              <ac:spMk id="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388903688" sldId="2147483721"/>
              <ac:spMk id="8"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388903688" sldId="2147483721"/>
              <ac:spMk id="10"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388903688" sldId="2147483721"/>
              <ac:spMk id="11"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388903688" sldId="2147483721"/>
              <ac:spMk id="18" creationId="{00000000-0000-0000-0000-000000000000}"/>
            </ac:spMkLst>
          </pc:spChg>
          <pc:picChg chg="mod">
            <ac:chgData name="Jamie" userId="a978a7de-5cd2-4719-898d-68645aba1fc6" providerId="ADAL" clId="{9D075F9B-A235-4701-8D55-0CA96A343CFA}" dt="2022-11-27T15:19:55.112" v="0"/>
            <ac:picMkLst>
              <pc:docMk/>
              <pc:sldMasterMk cId="0" sldId="2147483660"/>
              <pc:sldLayoutMk cId="2388903688" sldId="2147483721"/>
              <ac:picMk id="17" creationId="{00000000-0000-0000-0000-000000000000}"/>
            </ac:picMkLst>
          </pc:picChg>
          <pc:cxnChg chg="mod">
            <ac:chgData name="Jamie" userId="a978a7de-5cd2-4719-898d-68645aba1fc6" providerId="ADAL" clId="{9D075F9B-A235-4701-8D55-0CA96A343CFA}" dt="2022-11-27T15:19:55.112" v="0"/>
            <ac:cxnSpMkLst>
              <pc:docMk/>
              <pc:sldMasterMk cId="0" sldId="2147483660"/>
              <pc:sldLayoutMk cId="2388903688" sldId="2147483721"/>
              <ac:cxnSpMk id="14"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0" sldId="2147483660"/>
            <pc:sldLayoutMk cId="1161387450" sldId="2147483723"/>
          </pc:sldLayoutMkLst>
          <pc:spChg chg="mod">
            <ac:chgData name="Jamie" userId="a978a7de-5cd2-4719-898d-68645aba1fc6" providerId="ADAL" clId="{9D075F9B-A235-4701-8D55-0CA96A343CFA}" dt="2022-11-27T15:19:55.112" v="0"/>
            <ac:spMkLst>
              <pc:docMk/>
              <pc:sldMasterMk cId="0" sldId="2147483660"/>
              <pc:sldLayoutMk cId="1161387450" sldId="2147483723"/>
              <ac:spMk id="11"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1161387450" sldId="2147483723"/>
              <ac:spMk id="15"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1161387450" sldId="2147483723"/>
              <ac:spMk id="16"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1161387450" sldId="2147483723"/>
              <ac:spMk id="1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1161387450" sldId="2147483723"/>
              <ac:spMk id="18"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1161387450" sldId="2147483723"/>
              <ac:spMk id="19"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1161387450" sldId="2147483723"/>
              <ac:spMk id="20" creationId="{00000000-0000-0000-0000-000000000000}"/>
            </ac:spMkLst>
          </pc:spChg>
          <pc:picChg chg="mod">
            <ac:chgData name="Jamie" userId="a978a7de-5cd2-4719-898d-68645aba1fc6" providerId="ADAL" clId="{9D075F9B-A235-4701-8D55-0CA96A343CFA}" dt="2022-11-27T15:19:55.112" v="0"/>
            <ac:picMkLst>
              <pc:docMk/>
              <pc:sldMasterMk cId="0" sldId="2147483660"/>
              <pc:sldLayoutMk cId="1161387450" sldId="2147483723"/>
              <ac:picMk id="13" creationId="{00000000-0000-0000-0000-000000000000}"/>
            </ac:picMkLst>
          </pc:picChg>
          <pc:cxnChg chg="mod">
            <ac:chgData name="Jamie" userId="a978a7de-5cd2-4719-898d-68645aba1fc6" providerId="ADAL" clId="{9D075F9B-A235-4701-8D55-0CA96A343CFA}" dt="2022-11-27T15:19:55.112" v="0"/>
            <ac:cxnSpMkLst>
              <pc:docMk/>
              <pc:sldMasterMk cId="0" sldId="2147483660"/>
              <pc:sldLayoutMk cId="1161387450" sldId="2147483723"/>
              <ac:cxnSpMk id="10"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0" sldId="2147483660"/>
            <pc:sldLayoutMk cId="3301743665" sldId="2147483726"/>
          </pc:sldLayoutMkLst>
          <pc:spChg chg="mod">
            <ac:chgData name="Jamie" userId="a978a7de-5cd2-4719-898d-68645aba1fc6" providerId="ADAL" clId="{9D075F9B-A235-4701-8D55-0CA96A343CFA}" dt="2022-11-27T15:19:55.112" v="0"/>
            <ac:spMkLst>
              <pc:docMk/>
              <pc:sldMasterMk cId="0" sldId="2147483660"/>
              <pc:sldLayoutMk cId="3301743665" sldId="2147483726"/>
              <ac:spMk id="12"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3301743665" sldId="2147483726"/>
              <ac:spMk id="14"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3301743665" sldId="2147483726"/>
              <ac:spMk id="16"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3301743665" sldId="2147483726"/>
              <ac:spMk id="1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3301743665" sldId="2147483726"/>
              <ac:spMk id="26" creationId="{00000000-0000-0000-0000-000000000000}"/>
            </ac:spMkLst>
          </pc:spChg>
          <pc:picChg chg="mod">
            <ac:chgData name="Jamie" userId="a978a7de-5cd2-4719-898d-68645aba1fc6" providerId="ADAL" clId="{9D075F9B-A235-4701-8D55-0CA96A343CFA}" dt="2022-11-27T15:19:55.112" v="0"/>
            <ac:picMkLst>
              <pc:docMk/>
              <pc:sldMasterMk cId="0" sldId="2147483660"/>
              <pc:sldLayoutMk cId="3301743665" sldId="2147483726"/>
              <ac:picMk id="8" creationId="{3B72B750-4B9D-4742-B0E9-B882D323610B}"/>
            </ac:picMkLst>
          </pc:picChg>
        </pc:sldLayoutChg>
        <pc:sldLayoutChg chg="modSp">
          <pc:chgData name="Jamie" userId="a978a7de-5cd2-4719-898d-68645aba1fc6" providerId="ADAL" clId="{9D075F9B-A235-4701-8D55-0CA96A343CFA}" dt="2022-11-27T15:19:55.112" v="0"/>
          <pc:sldLayoutMkLst>
            <pc:docMk/>
            <pc:sldMasterMk cId="0" sldId="2147483660"/>
            <pc:sldLayoutMk cId="2082299848" sldId="2147483729"/>
          </pc:sldLayoutMkLst>
          <pc:spChg chg="mod">
            <ac:chgData name="Jamie" userId="a978a7de-5cd2-4719-898d-68645aba1fc6" providerId="ADAL" clId="{9D075F9B-A235-4701-8D55-0CA96A343CFA}" dt="2022-11-27T15:19:55.112" v="0"/>
            <ac:spMkLst>
              <pc:docMk/>
              <pc:sldMasterMk cId="0" sldId="2147483660"/>
              <pc:sldLayoutMk cId="2082299848" sldId="2147483729"/>
              <ac:spMk id="2"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9"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10"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13"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15"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16"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1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18"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22"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24"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26"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27" creationId="{00000000-0000-0000-0000-000000000000}"/>
            </ac:spMkLst>
          </pc:spChg>
          <pc:spChg chg="mod">
            <ac:chgData name="Jamie" userId="a978a7de-5cd2-4719-898d-68645aba1fc6" providerId="ADAL" clId="{9D075F9B-A235-4701-8D55-0CA96A343CFA}" dt="2022-11-27T15:19:55.112" v="0"/>
            <ac:spMkLst>
              <pc:docMk/>
              <pc:sldMasterMk cId="0" sldId="2147483660"/>
              <pc:sldLayoutMk cId="2082299848" sldId="2147483729"/>
              <ac:spMk id="28" creationId="{00000000-0000-0000-0000-000000000000}"/>
            </ac:spMkLst>
          </pc:spChg>
          <pc:grpChg chg="mod">
            <ac:chgData name="Jamie" userId="a978a7de-5cd2-4719-898d-68645aba1fc6" providerId="ADAL" clId="{9D075F9B-A235-4701-8D55-0CA96A343CFA}" dt="2022-11-27T15:19:55.112" v="0"/>
            <ac:grpSpMkLst>
              <pc:docMk/>
              <pc:sldMasterMk cId="0" sldId="2147483660"/>
              <pc:sldLayoutMk cId="2082299848" sldId="2147483729"/>
              <ac:grpSpMk id="11" creationId="{00000000-0000-0000-0000-000000000000}"/>
            </ac:grpSpMkLst>
          </pc:grpChg>
          <pc:picChg chg="mod">
            <ac:chgData name="Jamie" userId="a978a7de-5cd2-4719-898d-68645aba1fc6" providerId="ADAL" clId="{9D075F9B-A235-4701-8D55-0CA96A343CFA}" dt="2022-11-27T15:19:55.112" v="0"/>
            <ac:picMkLst>
              <pc:docMk/>
              <pc:sldMasterMk cId="0" sldId="2147483660"/>
              <pc:sldLayoutMk cId="2082299848" sldId="2147483729"/>
              <ac:picMk id="20" creationId="{B42B3177-B4DA-4D70-BBFB-E979FF6746AD}"/>
            </ac:picMkLst>
          </pc:picChg>
        </pc:sldLayoutChg>
      </pc:sldMasterChg>
      <pc:sldMasterChg chg="modSp modSldLayout">
        <pc:chgData name="Jamie" userId="a978a7de-5cd2-4719-898d-68645aba1fc6" providerId="ADAL" clId="{9D075F9B-A235-4701-8D55-0CA96A343CFA}" dt="2022-11-27T15:20:55.567" v="1" actId="14100"/>
        <pc:sldMasterMkLst>
          <pc:docMk/>
          <pc:sldMasterMk cId="4201065368" sldId="2147483731"/>
        </pc:sldMasterMkLst>
        <pc:spChg chg="mod">
          <ac:chgData name="Jamie" userId="a978a7de-5cd2-4719-898d-68645aba1fc6" providerId="ADAL" clId="{9D075F9B-A235-4701-8D55-0CA96A343CFA}" dt="2022-11-27T15:19:55.112" v="0"/>
          <ac:spMkLst>
            <pc:docMk/>
            <pc:sldMasterMk cId="4201065368" sldId="2147483731"/>
            <ac:spMk id="2" creationId="{00000000-0000-0000-0000-000000000000}"/>
          </ac:spMkLst>
        </pc:spChg>
        <pc:spChg chg="mod">
          <ac:chgData name="Jamie" userId="a978a7de-5cd2-4719-898d-68645aba1fc6" providerId="ADAL" clId="{9D075F9B-A235-4701-8D55-0CA96A343CFA}" dt="2022-11-27T15:19:55.112" v="0"/>
          <ac:spMkLst>
            <pc:docMk/>
            <pc:sldMasterMk cId="4201065368" sldId="2147483731"/>
            <ac:spMk id="3" creationId="{00000000-0000-0000-0000-000000000000}"/>
          </ac:spMkLst>
        </pc:spChg>
        <pc:spChg chg="mod">
          <ac:chgData name="Jamie" userId="a978a7de-5cd2-4719-898d-68645aba1fc6" providerId="ADAL" clId="{9D075F9B-A235-4701-8D55-0CA96A343CFA}" dt="2022-11-27T15:19:55.112" v="0"/>
          <ac:spMkLst>
            <pc:docMk/>
            <pc:sldMasterMk cId="4201065368" sldId="2147483731"/>
            <ac:spMk id="6" creationId="{00000000-0000-0000-0000-000000000000}"/>
          </ac:spMkLst>
        </pc:spChg>
        <pc:spChg chg="mod">
          <ac:chgData name="Jamie" userId="a978a7de-5cd2-4719-898d-68645aba1fc6" providerId="ADAL" clId="{9D075F9B-A235-4701-8D55-0CA96A343CFA}" dt="2022-11-27T15:19:55.112" v="0"/>
          <ac:spMkLst>
            <pc:docMk/>
            <pc:sldMasterMk cId="4201065368" sldId="2147483731"/>
            <ac:spMk id="7" creationId="{00000000-0000-0000-0000-000000000000}"/>
          </ac:spMkLst>
        </pc:spChg>
        <pc:spChg chg="mod">
          <ac:chgData name="Jamie" userId="a978a7de-5cd2-4719-898d-68645aba1fc6" providerId="ADAL" clId="{9D075F9B-A235-4701-8D55-0CA96A343CFA}" dt="2022-11-27T15:19:55.112" v="0"/>
          <ac:spMkLst>
            <pc:docMk/>
            <pc:sldMasterMk cId="4201065368" sldId="2147483731"/>
            <ac:spMk id="8" creationId="{00000000-0000-0000-0000-000000000000}"/>
          </ac:spMkLst>
        </pc:spChg>
        <pc:spChg chg="mod">
          <ac:chgData name="Jamie" userId="a978a7de-5cd2-4719-898d-68645aba1fc6" providerId="ADAL" clId="{9D075F9B-A235-4701-8D55-0CA96A343CFA}" dt="2022-11-27T15:19:55.112" v="0"/>
          <ac:spMkLst>
            <pc:docMk/>
            <pc:sldMasterMk cId="4201065368" sldId="2147483731"/>
            <ac:spMk id="9" creationId="{00000000-0000-0000-0000-000000000000}"/>
          </ac:spMkLst>
        </pc:spChg>
        <pc:sldLayoutChg chg="modSp mod">
          <pc:chgData name="Jamie" userId="a978a7de-5cd2-4719-898d-68645aba1fc6" providerId="ADAL" clId="{9D075F9B-A235-4701-8D55-0CA96A343CFA}" dt="2022-11-27T15:20:55.567" v="1" actId="14100"/>
          <pc:sldLayoutMkLst>
            <pc:docMk/>
            <pc:sldMasterMk cId="4201065368" sldId="2147483731"/>
            <pc:sldLayoutMk cId="3998211525" sldId="2147483732"/>
          </pc:sldLayoutMkLst>
          <pc:spChg chg="mod">
            <ac:chgData name="Jamie" userId="a978a7de-5cd2-4719-898d-68645aba1fc6" providerId="ADAL" clId="{9D075F9B-A235-4701-8D55-0CA96A343CFA}" dt="2022-11-27T15:19:55.112" v="0"/>
            <ac:spMkLst>
              <pc:docMk/>
              <pc:sldMasterMk cId="4201065368" sldId="2147483731"/>
              <pc:sldLayoutMk cId="3998211525" sldId="2147483732"/>
              <ac:spMk id="2"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3998211525" sldId="2147483732"/>
              <ac:spMk id="9"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3998211525" sldId="2147483732"/>
              <ac:spMk id="11"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3998211525" sldId="2147483732"/>
              <ac:spMk id="22"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3998211525" sldId="2147483732"/>
              <ac:spMk id="24"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3998211525" sldId="2147483732"/>
              <ac:spMk id="26" creationId="{00000000-0000-0000-0000-000000000000}"/>
            </ac:spMkLst>
          </pc:spChg>
          <pc:picChg chg="mod">
            <ac:chgData name="Jamie" userId="a978a7de-5cd2-4719-898d-68645aba1fc6" providerId="ADAL" clId="{9D075F9B-A235-4701-8D55-0CA96A343CFA}" dt="2022-11-27T15:20:55.567" v="1" actId="14100"/>
            <ac:picMkLst>
              <pc:docMk/>
              <pc:sldMasterMk cId="4201065368" sldId="2147483731"/>
              <pc:sldLayoutMk cId="3998211525" sldId="2147483732"/>
              <ac:picMk id="4" creationId="{BF9F8AD5-3271-4505-A0B8-753D36D874B0}"/>
            </ac:picMkLst>
          </pc:picChg>
        </pc:sldLayoutChg>
        <pc:sldLayoutChg chg="modSp">
          <pc:chgData name="Jamie" userId="a978a7de-5cd2-4719-898d-68645aba1fc6" providerId="ADAL" clId="{9D075F9B-A235-4701-8D55-0CA96A343CFA}" dt="2022-11-27T15:19:55.112" v="0"/>
          <pc:sldLayoutMkLst>
            <pc:docMk/>
            <pc:sldMasterMk cId="4201065368" sldId="2147483731"/>
            <pc:sldLayoutMk cId="1987306131" sldId="2147483733"/>
          </pc:sldLayoutMkLst>
          <pc:spChg chg="mod">
            <ac:chgData name="Jamie" userId="a978a7de-5cd2-4719-898d-68645aba1fc6" providerId="ADAL" clId="{9D075F9B-A235-4701-8D55-0CA96A343CFA}" dt="2022-11-27T15:19:55.112" v="0"/>
            <ac:spMkLst>
              <pc:docMk/>
              <pc:sldMasterMk cId="4201065368" sldId="2147483731"/>
              <pc:sldLayoutMk cId="1987306131" sldId="2147483733"/>
              <ac:spMk id="11"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987306131" sldId="2147483733"/>
              <ac:spMk id="12" creationId="{6EF31DB7-FC70-4DE2-A88D-1D438B7A84B4}"/>
            </ac:spMkLst>
          </pc:spChg>
          <pc:spChg chg="mod">
            <ac:chgData name="Jamie" userId="a978a7de-5cd2-4719-898d-68645aba1fc6" providerId="ADAL" clId="{9D075F9B-A235-4701-8D55-0CA96A343CFA}" dt="2022-11-27T15:19:55.112" v="0"/>
            <ac:spMkLst>
              <pc:docMk/>
              <pc:sldMasterMk cId="4201065368" sldId="2147483731"/>
              <pc:sldLayoutMk cId="1987306131" sldId="2147483733"/>
              <ac:spMk id="15"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987306131" sldId="2147483733"/>
              <ac:spMk id="16"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987306131" sldId="2147483733"/>
              <ac:spMk id="17"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987306131" sldId="2147483733"/>
              <ac:spMk id="18"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987306131" sldId="2147483733"/>
              <ac:spMk id="19" creationId="{00000000-0000-0000-0000-000000000000}"/>
            </ac:spMkLst>
          </pc:spChg>
          <pc:picChg chg="mod">
            <ac:chgData name="Jamie" userId="a978a7de-5cd2-4719-898d-68645aba1fc6" providerId="ADAL" clId="{9D075F9B-A235-4701-8D55-0CA96A343CFA}" dt="2022-11-27T15:19:55.112" v="0"/>
            <ac:picMkLst>
              <pc:docMk/>
              <pc:sldMasterMk cId="4201065368" sldId="2147483731"/>
              <pc:sldLayoutMk cId="1987306131" sldId="2147483733"/>
              <ac:picMk id="13" creationId="{00000000-0000-0000-0000-000000000000}"/>
            </ac:picMkLst>
          </pc:picChg>
          <pc:cxnChg chg="mod">
            <ac:chgData name="Jamie" userId="a978a7de-5cd2-4719-898d-68645aba1fc6" providerId="ADAL" clId="{9D075F9B-A235-4701-8D55-0CA96A343CFA}" dt="2022-11-27T15:19:55.112" v="0"/>
            <ac:cxnSpMkLst>
              <pc:docMk/>
              <pc:sldMasterMk cId="4201065368" sldId="2147483731"/>
              <pc:sldLayoutMk cId="1987306131" sldId="2147483733"/>
              <ac:cxnSpMk id="10"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4201065368" sldId="2147483731"/>
            <pc:sldLayoutMk cId="612232472" sldId="2147483734"/>
          </pc:sldLayoutMkLst>
          <pc:spChg chg="mod">
            <ac:chgData name="Jamie" userId="a978a7de-5cd2-4719-898d-68645aba1fc6" providerId="ADAL" clId="{9D075F9B-A235-4701-8D55-0CA96A343CFA}" dt="2022-11-27T15:19:55.112" v="0"/>
            <ac:spMkLst>
              <pc:docMk/>
              <pc:sldMasterMk cId="4201065368" sldId="2147483731"/>
              <pc:sldLayoutMk cId="612232472" sldId="2147483734"/>
              <ac:spMk id="2"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9"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10"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13"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15"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16"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17"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18"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20" creationId="{F4D70CCC-2E79-4E67-8A9B-4F865808B2AE}"/>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22"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24"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26"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612232472" sldId="2147483734"/>
              <ac:spMk id="28" creationId="{00000000-0000-0000-0000-000000000000}"/>
            </ac:spMkLst>
          </pc:spChg>
          <pc:grpChg chg="mod">
            <ac:chgData name="Jamie" userId="a978a7de-5cd2-4719-898d-68645aba1fc6" providerId="ADAL" clId="{9D075F9B-A235-4701-8D55-0CA96A343CFA}" dt="2022-11-27T15:19:55.112" v="0"/>
            <ac:grpSpMkLst>
              <pc:docMk/>
              <pc:sldMasterMk cId="4201065368" sldId="2147483731"/>
              <pc:sldLayoutMk cId="612232472" sldId="2147483734"/>
              <ac:grpSpMk id="11" creationId="{00000000-0000-0000-0000-000000000000}"/>
            </ac:grpSpMkLst>
          </pc:grpChg>
          <pc:picChg chg="mod">
            <ac:chgData name="Jamie" userId="a978a7de-5cd2-4719-898d-68645aba1fc6" providerId="ADAL" clId="{9D075F9B-A235-4701-8D55-0CA96A343CFA}" dt="2022-11-27T15:19:55.112" v="0"/>
            <ac:picMkLst>
              <pc:docMk/>
              <pc:sldMasterMk cId="4201065368" sldId="2147483731"/>
              <pc:sldLayoutMk cId="612232472" sldId="2147483734"/>
              <ac:picMk id="19" creationId="{00000000-0000-0000-0000-000000000000}"/>
            </ac:picMkLst>
          </pc:picChg>
        </pc:sldLayoutChg>
        <pc:sldLayoutChg chg="modSp">
          <pc:chgData name="Jamie" userId="a978a7de-5cd2-4719-898d-68645aba1fc6" providerId="ADAL" clId="{9D075F9B-A235-4701-8D55-0CA96A343CFA}" dt="2022-11-27T15:19:55.112" v="0"/>
          <pc:sldLayoutMkLst>
            <pc:docMk/>
            <pc:sldMasterMk cId="4201065368" sldId="2147483731"/>
            <pc:sldLayoutMk cId="129331002" sldId="2147483735"/>
          </pc:sldLayoutMkLst>
          <pc:spChg chg="mod">
            <ac:chgData name="Jamie" userId="a978a7de-5cd2-4719-898d-68645aba1fc6" providerId="ADAL" clId="{9D075F9B-A235-4701-8D55-0CA96A343CFA}" dt="2022-11-27T15:19:55.112" v="0"/>
            <ac:spMkLst>
              <pc:docMk/>
              <pc:sldMasterMk cId="4201065368" sldId="2147483731"/>
              <pc:sldLayoutMk cId="129331002" sldId="2147483735"/>
              <ac:spMk id="12"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29331002" sldId="2147483735"/>
              <ac:spMk id="14"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29331002" sldId="2147483735"/>
              <ac:spMk id="16"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29331002" sldId="2147483735"/>
              <ac:spMk id="17"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29331002" sldId="2147483735"/>
              <ac:spMk id="26" creationId="{00000000-0000-0000-0000-000000000000}"/>
            </ac:spMkLst>
          </pc:spChg>
          <pc:picChg chg="mod">
            <ac:chgData name="Jamie" userId="a978a7de-5cd2-4719-898d-68645aba1fc6" providerId="ADAL" clId="{9D075F9B-A235-4701-8D55-0CA96A343CFA}" dt="2022-11-27T15:19:55.112" v="0"/>
            <ac:picMkLst>
              <pc:docMk/>
              <pc:sldMasterMk cId="4201065368" sldId="2147483731"/>
              <pc:sldLayoutMk cId="129331002" sldId="2147483735"/>
              <ac:picMk id="25" creationId="{00000000-0000-0000-0000-000000000000}"/>
            </ac:picMkLst>
          </pc:picChg>
        </pc:sldLayoutChg>
        <pc:sldLayoutChg chg="modSp">
          <pc:chgData name="Jamie" userId="a978a7de-5cd2-4719-898d-68645aba1fc6" providerId="ADAL" clId="{9D075F9B-A235-4701-8D55-0CA96A343CFA}" dt="2022-11-27T15:19:55.112" v="0"/>
          <pc:sldLayoutMkLst>
            <pc:docMk/>
            <pc:sldMasterMk cId="4201065368" sldId="2147483731"/>
            <pc:sldLayoutMk cId="2286497789" sldId="2147483736"/>
          </pc:sldLayoutMkLst>
          <pc:spChg chg="mod">
            <ac:chgData name="Jamie" userId="a978a7de-5cd2-4719-898d-68645aba1fc6" providerId="ADAL" clId="{9D075F9B-A235-4701-8D55-0CA96A343CFA}" dt="2022-11-27T15:19:55.112" v="0"/>
            <ac:spMkLst>
              <pc:docMk/>
              <pc:sldMasterMk cId="4201065368" sldId="2147483731"/>
              <pc:sldLayoutMk cId="2286497789" sldId="2147483736"/>
              <ac:spMk id="11"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286497789" sldId="2147483736"/>
              <ac:spMk id="13"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286497789" sldId="2147483736"/>
              <ac:spMk id="17"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286497789" sldId="2147483736"/>
              <ac:spMk id="22" creationId="{00000000-0000-0000-0000-000000000000}"/>
            </ac:spMkLst>
          </pc:spChg>
        </pc:sldLayoutChg>
        <pc:sldLayoutChg chg="modSp">
          <pc:chgData name="Jamie" userId="a978a7de-5cd2-4719-898d-68645aba1fc6" providerId="ADAL" clId="{9D075F9B-A235-4701-8D55-0CA96A343CFA}" dt="2022-11-27T15:19:55.112" v="0"/>
          <pc:sldLayoutMkLst>
            <pc:docMk/>
            <pc:sldMasterMk cId="4201065368" sldId="2147483731"/>
            <pc:sldLayoutMk cId="2035469499" sldId="2147483737"/>
          </pc:sldLayoutMkLst>
          <pc:spChg chg="mod">
            <ac:chgData name="Jamie" userId="a978a7de-5cd2-4719-898d-68645aba1fc6" providerId="ADAL" clId="{9D075F9B-A235-4701-8D55-0CA96A343CFA}" dt="2022-11-27T15:19:55.112" v="0"/>
            <ac:spMkLst>
              <pc:docMk/>
              <pc:sldMasterMk cId="4201065368" sldId="2147483731"/>
              <pc:sldLayoutMk cId="2035469499" sldId="2147483737"/>
              <ac:spMk id="8"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035469499" sldId="2147483737"/>
              <ac:spMk id="10" creationId="{CE555376-59DD-41DE-B138-7F569F7D9A7A}"/>
            </ac:spMkLst>
          </pc:spChg>
          <pc:spChg chg="mod">
            <ac:chgData name="Jamie" userId="a978a7de-5cd2-4719-898d-68645aba1fc6" providerId="ADAL" clId="{9D075F9B-A235-4701-8D55-0CA96A343CFA}" dt="2022-11-27T15:19:55.112" v="0"/>
            <ac:spMkLst>
              <pc:docMk/>
              <pc:sldMasterMk cId="4201065368" sldId="2147483731"/>
              <pc:sldLayoutMk cId="2035469499" sldId="2147483737"/>
              <ac:spMk id="11"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035469499" sldId="2147483737"/>
              <ac:spMk id="20" creationId="{00000000-0000-0000-0000-000000000000}"/>
            </ac:spMkLst>
          </pc:spChg>
          <pc:cxnChg chg="mod">
            <ac:chgData name="Jamie" userId="a978a7de-5cd2-4719-898d-68645aba1fc6" providerId="ADAL" clId="{9D075F9B-A235-4701-8D55-0CA96A343CFA}" dt="2022-11-27T15:19:55.112" v="0"/>
            <ac:cxnSpMkLst>
              <pc:docMk/>
              <pc:sldMasterMk cId="4201065368" sldId="2147483731"/>
              <pc:sldLayoutMk cId="2035469499" sldId="2147483737"/>
              <ac:cxnSpMk id="12"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4201065368" sldId="2147483731"/>
            <pc:sldLayoutMk cId="1457144344" sldId="2147483738"/>
          </pc:sldLayoutMkLst>
          <pc:spChg chg="mod">
            <ac:chgData name="Jamie" userId="a978a7de-5cd2-4719-898d-68645aba1fc6" providerId="ADAL" clId="{9D075F9B-A235-4701-8D55-0CA96A343CFA}" dt="2022-11-27T15:19:55.112" v="0"/>
            <ac:spMkLst>
              <pc:docMk/>
              <pc:sldMasterMk cId="4201065368" sldId="2147483731"/>
              <pc:sldLayoutMk cId="1457144344" sldId="2147483738"/>
              <ac:spMk id="8"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457144344" sldId="2147483738"/>
              <ac:spMk id="9"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457144344" sldId="2147483738"/>
              <ac:spMk id="11" creationId="{F84FEA0B-22D7-48D0-9AB5-00020648BE57}"/>
            </ac:spMkLst>
          </pc:spChg>
          <pc:spChg chg="mod">
            <ac:chgData name="Jamie" userId="a978a7de-5cd2-4719-898d-68645aba1fc6" providerId="ADAL" clId="{9D075F9B-A235-4701-8D55-0CA96A343CFA}" dt="2022-11-27T15:19:55.112" v="0"/>
            <ac:spMkLst>
              <pc:docMk/>
              <pc:sldMasterMk cId="4201065368" sldId="2147483731"/>
              <pc:sldLayoutMk cId="1457144344" sldId="2147483738"/>
              <ac:spMk id="14" creationId="{00000000-0000-0000-0000-000000000000}"/>
            </ac:spMkLst>
          </pc:spChg>
          <pc:picChg chg="mod">
            <ac:chgData name="Jamie" userId="a978a7de-5cd2-4719-898d-68645aba1fc6" providerId="ADAL" clId="{9D075F9B-A235-4701-8D55-0CA96A343CFA}" dt="2022-11-27T15:19:55.112" v="0"/>
            <ac:picMkLst>
              <pc:docMk/>
              <pc:sldMasterMk cId="4201065368" sldId="2147483731"/>
              <pc:sldLayoutMk cId="1457144344" sldId="2147483738"/>
              <ac:picMk id="12" creationId="{67C51C0B-87B0-45A9-B624-07EB972BC3DE}"/>
            </ac:picMkLst>
          </pc:picChg>
          <pc:cxnChg chg="mod">
            <ac:chgData name="Jamie" userId="a978a7de-5cd2-4719-898d-68645aba1fc6" providerId="ADAL" clId="{9D075F9B-A235-4701-8D55-0CA96A343CFA}" dt="2022-11-27T15:19:55.112" v="0"/>
            <ac:cxnSpMkLst>
              <pc:docMk/>
              <pc:sldMasterMk cId="4201065368" sldId="2147483731"/>
              <pc:sldLayoutMk cId="1457144344" sldId="2147483738"/>
              <ac:cxnSpMk id="10"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4201065368" sldId="2147483731"/>
            <pc:sldLayoutMk cId="464607561" sldId="2147483739"/>
          </pc:sldLayoutMkLst>
          <pc:spChg chg="mod">
            <ac:chgData name="Jamie" userId="a978a7de-5cd2-4719-898d-68645aba1fc6" providerId="ADAL" clId="{9D075F9B-A235-4701-8D55-0CA96A343CFA}" dt="2022-11-27T15:19:55.112" v="0"/>
            <ac:spMkLst>
              <pc:docMk/>
              <pc:sldMasterMk cId="4201065368" sldId="2147483731"/>
              <pc:sldLayoutMk cId="464607561" sldId="2147483739"/>
              <ac:spMk id="7"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464607561" sldId="2147483739"/>
              <ac:spMk id="8"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464607561" sldId="2147483739"/>
              <ac:spMk id="10"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464607561" sldId="2147483739"/>
              <ac:spMk id="12" creationId="{C4FC6ACB-89D1-437D-90B3-1CD1822515E7}"/>
            </ac:spMkLst>
          </pc:spChg>
          <pc:spChg chg="mod">
            <ac:chgData name="Jamie" userId="a978a7de-5cd2-4719-898d-68645aba1fc6" providerId="ADAL" clId="{9D075F9B-A235-4701-8D55-0CA96A343CFA}" dt="2022-11-27T15:19:55.112" v="0"/>
            <ac:spMkLst>
              <pc:docMk/>
              <pc:sldMasterMk cId="4201065368" sldId="2147483731"/>
              <pc:sldLayoutMk cId="464607561" sldId="2147483739"/>
              <ac:spMk id="18" creationId="{00000000-0000-0000-0000-000000000000}"/>
            </ac:spMkLst>
          </pc:spChg>
          <pc:picChg chg="mod">
            <ac:chgData name="Jamie" userId="a978a7de-5cd2-4719-898d-68645aba1fc6" providerId="ADAL" clId="{9D075F9B-A235-4701-8D55-0CA96A343CFA}" dt="2022-11-27T15:19:55.112" v="0"/>
            <ac:picMkLst>
              <pc:docMk/>
              <pc:sldMasterMk cId="4201065368" sldId="2147483731"/>
              <pc:sldLayoutMk cId="464607561" sldId="2147483739"/>
              <ac:picMk id="13" creationId="{DB031BAF-C658-4EB8-BAF3-E43134424341}"/>
            </ac:picMkLst>
          </pc:picChg>
          <pc:cxnChg chg="mod">
            <ac:chgData name="Jamie" userId="a978a7de-5cd2-4719-898d-68645aba1fc6" providerId="ADAL" clId="{9D075F9B-A235-4701-8D55-0CA96A343CFA}" dt="2022-11-27T15:19:55.112" v="0"/>
            <ac:cxnSpMkLst>
              <pc:docMk/>
              <pc:sldMasterMk cId="4201065368" sldId="2147483731"/>
              <pc:sldLayoutMk cId="464607561" sldId="2147483739"/>
              <ac:cxnSpMk id="14"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4201065368" sldId="2147483731"/>
            <pc:sldLayoutMk cId="2109168268" sldId="2147483740"/>
          </pc:sldLayoutMkLst>
          <pc:spChg chg="mod">
            <ac:chgData name="Jamie" userId="a978a7de-5cd2-4719-898d-68645aba1fc6" providerId="ADAL" clId="{9D075F9B-A235-4701-8D55-0CA96A343CFA}" dt="2022-11-27T15:19:55.112" v="0"/>
            <ac:spMkLst>
              <pc:docMk/>
              <pc:sldMasterMk cId="4201065368" sldId="2147483731"/>
              <pc:sldLayoutMk cId="2109168268" sldId="2147483740"/>
              <ac:spMk id="9"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109168268" sldId="2147483740"/>
              <ac:spMk id="11" creationId="{0FD68D67-E592-428F-9E84-4CC95EE21079}"/>
            </ac:spMkLst>
          </pc:spChg>
          <pc:spChg chg="mod">
            <ac:chgData name="Jamie" userId="a978a7de-5cd2-4719-898d-68645aba1fc6" providerId="ADAL" clId="{9D075F9B-A235-4701-8D55-0CA96A343CFA}" dt="2022-11-27T15:19:55.112" v="0"/>
            <ac:spMkLst>
              <pc:docMk/>
              <pc:sldMasterMk cId="4201065368" sldId="2147483731"/>
              <pc:sldLayoutMk cId="2109168268" sldId="2147483740"/>
              <ac:spMk id="12"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109168268" sldId="2147483740"/>
              <ac:spMk id="13"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109168268" sldId="2147483740"/>
              <ac:spMk id="19" creationId="{00000000-0000-0000-0000-000000000000}"/>
            </ac:spMkLst>
          </pc:spChg>
          <pc:picChg chg="mod">
            <ac:chgData name="Jamie" userId="a978a7de-5cd2-4719-898d-68645aba1fc6" providerId="ADAL" clId="{9D075F9B-A235-4701-8D55-0CA96A343CFA}" dt="2022-11-27T15:19:55.112" v="0"/>
            <ac:picMkLst>
              <pc:docMk/>
              <pc:sldMasterMk cId="4201065368" sldId="2147483731"/>
              <pc:sldLayoutMk cId="2109168268" sldId="2147483740"/>
              <ac:picMk id="14" creationId="{E90207E4-D4A8-427C-A1F9-A362A3B9EB37}"/>
            </ac:picMkLst>
          </pc:picChg>
          <pc:cxnChg chg="mod">
            <ac:chgData name="Jamie" userId="a978a7de-5cd2-4719-898d-68645aba1fc6" providerId="ADAL" clId="{9D075F9B-A235-4701-8D55-0CA96A343CFA}" dt="2022-11-27T15:19:55.112" v="0"/>
            <ac:cxnSpMkLst>
              <pc:docMk/>
              <pc:sldMasterMk cId="4201065368" sldId="2147483731"/>
              <pc:sldLayoutMk cId="2109168268" sldId="2147483740"/>
              <ac:cxnSpMk id="10"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4201065368" sldId="2147483731"/>
            <pc:sldLayoutMk cId="3946514793" sldId="2147483741"/>
          </pc:sldLayoutMkLst>
          <pc:spChg chg="mod">
            <ac:chgData name="Jamie" userId="a978a7de-5cd2-4719-898d-68645aba1fc6" providerId="ADAL" clId="{9D075F9B-A235-4701-8D55-0CA96A343CFA}" dt="2022-11-27T15:19:55.112" v="0"/>
            <ac:spMkLst>
              <pc:docMk/>
              <pc:sldMasterMk cId="4201065368" sldId="2147483731"/>
              <pc:sldLayoutMk cId="3946514793" sldId="2147483741"/>
              <ac:spMk id="7"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3946514793" sldId="2147483741"/>
              <ac:spMk id="11"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3946514793" sldId="2147483741"/>
              <ac:spMk id="12"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3946514793" sldId="2147483741"/>
              <ac:spMk id="14"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3946514793" sldId="2147483741"/>
              <ac:spMk id="16" creationId="{8937DFE0-BD2C-4EDF-ABA5-D791E22CB9B3}"/>
            </ac:spMkLst>
          </pc:spChg>
          <pc:spChg chg="mod">
            <ac:chgData name="Jamie" userId="a978a7de-5cd2-4719-898d-68645aba1fc6" providerId="ADAL" clId="{9D075F9B-A235-4701-8D55-0CA96A343CFA}" dt="2022-11-27T15:19:55.112" v="0"/>
            <ac:spMkLst>
              <pc:docMk/>
              <pc:sldMasterMk cId="4201065368" sldId="2147483731"/>
              <pc:sldLayoutMk cId="3946514793" sldId="2147483741"/>
              <ac:spMk id="21" creationId="{00000000-0000-0000-0000-000000000000}"/>
            </ac:spMkLst>
          </pc:spChg>
          <pc:picChg chg="mod">
            <ac:chgData name="Jamie" userId="a978a7de-5cd2-4719-898d-68645aba1fc6" providerId="ADAL" clId="{9D075F9B-A235-4701-8D55-0CA96A343CFA}" dt="2022-11-27T15:19:55.112" v="0"/>
            <ac:picMkLst>
              <pc:docMk/>
              <pc:sldMasterMk cId="4201065368" sldId="2147483731"/>
              <pc:sldLayoutMk cId="3946514793" sldId="2147483741"/>
              <ac:picMk id="15" creationId="{1A106BEC-486E-44B4-B6D1-44873B2B8083}"/>
            </ac:picMkLst>
          </pc:picChg>
          <pc:cxnChg chg="mod">
            <ac:chgData name="Jamie" userId="a978a7de-5cd2-4719-898d-68645aba1fc6" providerId="ADAL" clId="{9D075F9B-A235-4701-8D55-0CA96A343CFA}" dt="2022-11-27T15:19:55.112" v="0"/>
            <ac:cxnSpMkLst>
              <pc:docMk/>
              <pc:sldMasterMk cId="4201065368" sldId="2147483731"/>
              <pc:sldLayoutMk cId="3946514793" sldId="2147483741"/>
              <ac:cxnSpMk id="13"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4201065368" sldId="2147483731"/>
            <pc:sldLayoutMk cId="2831146650" sldId="2147483742"/>
          </pc:sldLayoutMkLst>
          <pc:spChg chg="mod">
            <ac:chgData name="Jamie" userId="a978a7de-5cd2-4719-898d-68645aba1fc6" providerId="ADAL" clId="{9D075F9B-A235-4701-8D55-0CA96A343CFA}" dt="2022-11-27T15:19:55.112" v="0"/>
            <ac:spMkLst>
              <pc:docMk/>
              <pc:sldMasterMk cId="4201065368" sldId="2147483731"/>
              <pc:sldLayoutMk cId="2831146650" sldId="2147483742"/>
              <ac:spMk id="7"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831146650" sldId="2147483742"/>
              <ac:spMk id="9"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831146650" sldId="2147483742"/>
              <ac:spMk id="11"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2831146650" sldId="2147483742"/>
              <ac:spMk id="12" creationId="{E713B548-BF59-438B-9DD3-A5D89E466587}"/>
            </ac:spMkLst>
          </pc:spChg>
          <pc:spChg chg="mod">
            <ac:chgData name="Jamie" userId="a978a7de-5cd2-4719-898d-68645aba1fc6" providerId="ADAL" clId="{9D075F9B-A235-4701-8D55-0CA96A343CFA}" dt="2022-11-27T15:19:55.112" v="0"/>
            <ac:spMkLst>
              <pc:docMk/>
              <pc:sldMasterMk cId="4201065368" sldId="2147483731"/>
              <pc:sldLayoutMk cId="2831146650" sldId="2147483742"/>
              <ac:spMk id="18" creationId="{00000000-0000-0000-0000-000000000000}"/>
            </ac:spMkLst>
          </pc:spChg>
          <pc:picChg chg="mod">
            <ac:chgData name="Jamie" userId="a978a7de-5cd2-4719-898d-68645aba1fc6" providerId="ADAL" clId="{9D075F9B-A235-4701-8D55-0CA96A343CFA}" dt="2022-11-27T15:19:55.112" v="0"/>
            <ac:picMkLst>
              <pc:docMk/>
              <pc:sldMasterMk cId="4201065368" sldId="2147483731"/>
              <pc:sldLayoutMk cId="2831146650" sldId="2147483742"/>
              <ac:picMk id="13" creationId="{D152E552-7125-4B87-940E-21FEE2E63D8F}"/>
            </ac:picMkLst>
          </pc:picChg>
          <pc:cxnChg chg="mod">
            <ac:chgData name="Jamie" userId="a978a7de-5cd2-4719-898d-68645aba1fc6" providerId="ADAL" clId="{9D075F9B-A235-4701-8D55-0CA96A343CFA}" dt="2022-11-27T15:19:55.112" v="0"/>
            <ac:cxnSpMkLst>
              <pc:docMk/>
              <pc:sldMasterMk cId="4201065368" sldId="2147483731"/>
              <pc:sldLayoutMk cId="2831146650" sldId="2147483742"/>
              <ac:cxnSpMk id="10"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4201065368" sldId="2147483731"/>
            <pc:sldLayoutMk cId="3100220798" sldId="2147483743"/>
          </pc:sldLayoutMkLst>
          <pc:spChg chg="mod">
            <ac:chgData name="Jamie" userId="a978a7de-5cd2-4719-898d-68645aba1fc6" providerId="ADAL" clId="{9D075F9B-A235-4701-8D55-0CA96A343CFA}" dt="2022-11-27T15:19:55.112" v="0"/>
            <ac:spMkLst>
              <pc:docMk/>
              <pc:sldMasterMk cId="4201065368" sldId="2147483731"/>
              <pc:sldLayoutMk cId="3100220798" sldId="2147483743"/>
              <ac:spMk id="7"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3100220798" sldId="2147483743"/>
              <ac:spMk id="9" creationId="{D19747C3-A02C-42CE-9C9E-8DA60AA5F199}"/>
            </ac:spMkLst>
          </pc:spChg>
          <pc:spChg chg="mod">
            <ac:chgData name="Jamie" userId="a978a7de-5cd2-4719-898d-68645aba1fc6" providerId="ADAL" clId="{9D075F9B-A235-4701-8D55-0CA96A343CFA}" dt="2022-11-27T15:19:55.112" v="0"/>
            <ac:spMkLst>
              <pc:docMk/>
              <pc:sldMasterMk cId="4201065368" sldId="2147483731"/>
              <pc:sldLayoutMk cId="3100220798" sldId="2147483743"/>
              <ac:spMk id="15" creationId="{00000000-0000-0000-0000-000000000000}"/>
            </ac:spMkLst>
          </pc:spChg>
          <pc:picChg chg="mod">
            <ac:chgData name="Jamie" userId="a978a7de-5cd2-4719-898d-68645aba1fc6" providerId="ADAL" clId="{9D075F9B-A235-4701-8D55-0CA96A343CFA}" dt="2022-11-27T15:19:55.112" v="0"/>
            <ac:picMkLst>
              <pc:docMk/>
              <pc:sldMasterMk cId="4201065368" sldId="2147483731"/>
              <pc:sldLayoutMk cId="3100220798" sldId="2147483743"/>
              <ac:picMk id="10" creationId="{C93D2C86-026A-4B5B-B7F4-6A747361BB09}"/>
            </ac:picMkLst>
          </pc:picChg>
          <pc:cxnChg chg="mod">
            <ac:chgData name="Jamie" userId="a978a7de-5cd2-4719-898d-68645aba1fc6" providerId="ADAL" clId="{9D075F9B-A235-4701-8D55-0CA96A343CFA}" dt="2022-11-27T15:19:55.112" v="0"/>
            <ac:cxnSpMkLst>
              <pc:docMk/>
              <pc:sldMasterMk cId="4201065368" sldId="2147483731"/>
              <pc:sldLayoutMk cId="3100220798" sldId="2147483743"/>
              <ac:cxnSpMk id="8"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4201065368" sldId="2147483731"/>
            <pc:sldLayoutMk cId="3805253216" sldId="2147483744"/>
          </pc:sldLayoutMkLst>
          <pc:spChg chg="mod">
            <ac:chgData name="Jamie" userId="a978a7de-5cd2-4719-898d-68645aba1fc6" providerId="ADAL" clId="{9D075F9B-A235-4701-8D55-0CA96A343CFA}" dt="2022-11-27T15:19:55.112" v="0"/>
            <ac:spMkLst>
              <pc:docMk/>
              <pc:sldMasterMk cId="4201065368" sldId="2147483731"/>
              <pc:sldLayoutMk cId="3805253216" sldId="2147483744"/>
              <ac:spMk id="7" creationId="{A87B37A7-B2F3-40F0-82BA-8C5742E4CF06}"/>
            </ac:spMkLst>
          </pc:spChg>
          <pc:spChg chg="mod">
            <ac:chgData name="Jamie" userId="a978a7de-5cd2-4719-898d-68645aba1fc6" providerId="ADAL" clId="{9D075F9B-A235-4701-8D55-0CA96A343CFA}" dt="2022-11-27T15:19:55.112" v="0"/>
            <ac:spMkLst>
              <pc:docMk/>
              <pc:sldMasterMk cId="4201065368" sldId="2147483731"/>
              <pc:sldLayoutMk cId="3805253216" sldId="2147483744"/>
              <ac:spMk id="14" creationId="{00000000-0000-0000-0000-000000000000}"/>
            </ac:spMkLst>
          </pc:spChg>
          <pc:picChg chg="mod">
            <ac:chgData name="Jamie" userId="a978a7de-5cd2-4719-898d-68645aba1fc6" providerId="ADAL" clId="{9D075F9B-A235-4701-8D55-0CA96A343CFA}" dt="2022-11-27T15:19:55.112" v="0"/>
            <ac:picMkLst>
              <pc:docMk/>
              <pc:sldMasterMk cId="4201065368" sldId="2147483731"/>
              <pc:sldLayoutMk cId="3805253216" sldId="2147483744"/>
              <ac:picMk id="12" creationId="{00000000-0000-0000-0000-000000000000}"/>
            </ac:picMkLst>
          </pc:picChg>
          <pc:cxnChg chg="mod">
            <ac:chgData name="Jamie" userId="a978a7de-5cd2-4719-898d-68645aba1fc6" providerId="ADAL" clId="{9D075F9B-A235-4701-8D55-0CA96A343CFA}" dt="2022-11-27T15:19:55.112" v="0"/>
            <ac:cxnSpMkLst>
              <pc:docMk/>
              <pc:sldMasterMk cId="4201065368" sldId="2147483731"/>
              <pc:sldLayoutMk cId="3805253216" sldId="2147483744"/>
              <ac:cxnSpMk id="6" creationId="{00000000-0000-0000-0000-000000000000}"/>
            </ac:cxnSpMkLst>
          </pc:cxnChg>
        </pc:sldLayoutChg>
        <pc:sldLayoutChg chg="modSp">
          <pc:chgData name="Jamie" userId="a978a7de-5cd2-4719-898d-68645aba1fc6" providerId="ADAL" clId="{9D075F9B-A235-4701-8D55-0CA96A343CFA}" dt="2022-11-27T15:19:55.112" v="0"/>
          <pc:sldLayoutMkLst>
            <pc:docMk/>
            <pc:sldMasterMk cId="4201065368" sldId="2147483731"/>
            <pc:sldLayoutMk cId="1126847898" sldId="2147483745"/>
          </pc:sldLayoutMkLst>
          <pc:spChg chg="mod">
            <ac:chgData name="Jamie" userId="a978a7de-5cd2-4719-898d-68645aba1fc6" providerId="ADAL" clId="{9D075F9B-A235-4701-8D55-0CA96A343CFA}" dt="2022-11-27T15:19:55.112" v="0"/>
            <ac:spMkLst>
              <pc:docMk/>
              <pc:sldMasterMk cId="4201065368" sldId="2147483731"/>
              <pc:sldLayoutMk cId="1126847898" sldId="2147483745"/>
              <ac:spMk id="2"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126847898" sldId="2147483745"/>
              <ac:spMk id="14"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126847898" sldId="2147483745"/>
              <ac:spMk id="15"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126847898" sldId="2147483745"/>
              <ac:spMk id="16" creationId="{A297E972-1E4A-4220-8AB3-04B694B4AF19}"/>
            </ac:spMkLst>
          </pc:spChg>
          <pc:spChg chg="mod">
            <ac:chgData name="Jamie" userId="a978a7de-5cd2-4719-898d-68645aba1fc6" providerId="ADAL" clId="{9D075F9B-A235-4701-8D55-0CA96A343CFA}" dt="2022-11-27T15:19:55.112" v="0"/>
            <ac:spMkLst>
              <pc:docMk/>
              <pc:sldMasterMk cId="4201065368" sldId="2147483731"/>
              <pc:sldLayoutMk cId="1126847898" sldId="2147483745"/>
              <ac:spMk id="17"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126847898" sldId="2147483745"/>
              <ac:spMk id="18"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126847898" sldId="2147483745"/>
              <ac:spMk id="19" creationId="{00000000-0000-0000-0000-000000000000}"/>
            </ac:spMkLst>
          </pc:spChg>
          <pc:spChg chg="mod">
            <ac:chgData name="Jamie" userId="a978a7de-5cd2-4719-898d-68645aba1fc6" providerId="ADAL" clId="{9D075F9B-A235-4701-8D55-0CA96A343CFA}" dt="2022-11-27T15:19:55.112" v="0"/>
            <ac:spMkLst>
              <pc:docMk/>
              <pc:sldMasterMk cId="4201065368" sldId="2147483731"/>
              <pc:sldLayoutMk cId="1126847898" sldId="2147483745"/>
              <ac:spMk id="25" creationId="{00000000-0000-0000-0000-000000000000}"/>
            </ac:spMkLst>
          </pc:spChg>
          <pc:grpChg chg="mod">
            <ac:chgData name="Jamie" userId="a978a7de-5cd2-4719-898d-68645aba1fc6" providerId="ADAL" clId="{9D075F9B-A235-4701-8D55-0CA96A343CFA}" dt="2022-11-27T15:19:55.112" v="0"/>
            <ac:grpSpMkLst>
              <pc:docMk/>
              <pc:sldMasterMk cId="4201065368" sldId="2147483731"/>
              <pc:sldLayoutMk cId="1126847898" sldId="2147483745"/>
              <ac:grpSpMk id="13" creationId="{00000000-0000-0000-0000-000000000000}"/>
            </ac:grpSpMkLst>
          </pc:grpChg>
          <pc:picChg chg="mod">
            <ac:chgData name="Jamie" userId="a978a7de-5cd2-4719-898d-68645aba1fc6" providerId="ADAL" clId="{9D075F9B-A235-4701-8D55-0CA96A343CFA}" dt="2022-11-27T15:19:55.112" v="0"/>
            <ac:picMkLst>
              <pc:docMk/>
              <pc:sldMasterMk cId="4201065368" sldId="2147483731"/>
              <pc:sldLayoutMk cId="1126847898" sldId="2147483745"/>
              <ac:picMk id="24" creationId="{00000000-0000-0000-0000-000000000000}"/>
            </ac:picMkLst>
          </pc:picChg>
          <pc:cxnChg chg="mod">
            <ac:chgData name="Jamie" userId="a978a7de-5cd2-4719-898d-68645aba1fc6" providerId="ADAL" clId="{9D075F9B-A235-4701-8D55-0CA96A343CFA}" dt="2022-11-27T15:19:55.112" v="0"/>
            <ac:cxnSpMkLst>
              <pc:docMk/>
              <pc:sldMasterMk cId="4201065368" sldId="2147483731"/>
              <pc:sldLayoutMk cId="1126847898" sldId="2147483745"/>
              <ac:cxnSpMk id="12" creationId="{00000000-0000-0000-0000-000000000000}"/>
            </ac:cxnSpMkLst>
          </pc:cxnChg>
        </pc:sldLayoutChg>
      </pc:sldMasterChg>
    </pc:docChg>
  </pc:docChgLst>
  <pc:docChgLst>
    <pc:chgData name="Guest User" userId="S::urn:spo:anon#bb3037a7011324ee45b5311e8c33b42cd6fa3be748ab061058adc394494da5a0::" providerId="AD" clId="Web-{34FC3C06-4879-4D30-B7AF-1C0EA4FB9B9F}"/>
    <pc:docChg chg="addSld delSld modSld">
      <pc:chgData name="Guest User" userId="S::urn:spo:anon#bb3037a7011324ee45b5311e8c33b42cd6fa3be748ab061058adc394494da5a0::" providerId="AD" clId="Web-{34FC3C06-4879-4D30-B7AF-1C0EA4FB9B9F}" dt="2022-11-28T09:32:00.830" v="79" actId="20577"/>
      <pc:docMkLst>
        <pc:docMk/>
      </pc:docMkLst>
      <pc:sldChg chg="addSp delSp modSp new del mod modClrScheme modShow chgLayout">
        <pc:chgData name="Guest User" userId="S::urn:spo:anon#bb3037a7011324ee45b5311e8c33b42cd6fa3be748ab061058adc394494da5a0::" providerId="AD" clId="Web-{34FC3C06-4879-4D30-B7AF-1C0EA4FB9B9F}" dt="2022-11-28T09:27:08.431" v="7"/>
        <pc:sldMkLst>
          <pc:docMk/>
          <pc:sldMk cId="983129038" sldId="505"/>
        </pc:sldMkLst>
        <pc:spChg chg="mod ord">
          <ac:chgData name="Guest User" userId="S::urn:spo:anon#bb3037a7011324ee45b5311e8c33b42cd6fa3be748ab061058adc394494da5a0::" providerId="AD" clId="Web-{34FC3C06-4879-4D30-B7AF-1C0EA4FB9B9F}" dt="2022-11-28T09:26:36.008" v="5"/>
          <ac:spMkLst>
            <pc:docMk/>
            <pc:sldMk cId="983129038" sldId="505"/>
            <ac:spMk id="2" creationId="{6347035C-C984-DB77-1F51-2CE37F177023}"/>
          </ac:spMkLst>
        </pc:spChg>
        <pc:spChg chg="mod ord">
          <ac:chgData name="Guest User" userId="S::urn:spo:anon#bb3037a7011324ee45b5311e8c33b42cd6fa3be748ab061058adc394494da5a0::" providerId="AD" clId="Web-{34FC3C06-4879-4D30-B7AF-1C0EA4FB9B9F}" dt="2022-11-28T09:26:36.008" v="5"/>
          <ac:spMkLst>
            <pc:docMk/>
            <pc:sldMk cId="983129038" sldId="505"/>
            <ac:spMk id="3" creationId="{533F04D6-3439-D70F-91BC-CA6F6993E114}"/>
          </ac:spMkLst>
        </pc:spChg>
        <pc:spChg chg="add del mod ord">
          <ac:chgData name="Guest User" userId="S::urn:spo:anon#bb3037a7011324ee45b5311e8c33b42cd6fa3be748ab061058adc394494da5a0::" providerId="AD" clId="Web-{34FC3C06-4879-4D30-B7AF-1C0EA4FB9B9F}" dt="2022-11-28T09:26:27.180" v="4"/>
          <ac:spMkLst>
            <pc:docMk/>
            <pc:sldMk cId="983129038" sldId="505"/>
            <ac:spMk id="4" creationId="{990B2BC3-A885-74CD-E983-4F115C4A8E7A}"/>
          </ac:spMkLst>
        </pc:spChg>
        <pc:spChg chg="add mod ord">
          <ac:chgData name="Guest User" userId="S::urn:spo:anon#bb3037a7011324ee45b5311e8c33b42cd6fa3be748ab061058adc394494da5a0::" providerId="AD" clId="Web-{34FC3C06-4879-4D30-B7AF-1C0EA4FB9B9F}" dt="2022-11-28T09:26:36.008" v="5"/>
          <ac:spMkLst>
            <pc:docMk/>
            <pc:sldMk cId="983129038" sldId="505"/>
            <ac:spMk id="5" creationId="{DD09F380-C65C-2A1F-F679-097FA0B8B840}"/>
          </ac:spMkLst>
        </pc:spChg>
        <pc:spChg chg="add mod ord">
          <ac:chgData name="Guest User" userId="S::urn:spo:anon#bb3037a7011324ee45b5311e8c33b42cd6fa3be748ab061058adc394494da5a0::" providerId="AD" clId="Web-{34FC3C06-4879-4D30-B7AF-1C0EA4FB9B9F}" dt="2022-11-28T09:26:36.008" v="5"/>
          <ac:spMkLst>
            <pc:docMk/>
            <pc:sldMk cId="983129038" sldId="505"/>
            <ac:spMk id="6" creationId="{D1F0C853-8FC4-F426-7DD0-79D459C0E62E}"/>
          </ac:spMkLst>
        </pc:spChg>
      </pc:sldChg>
      <pc:sldChg chg="addSp delSp modSp add replId">
        <pc:chgData name="Guest User" userId="S::urn:spo:anon#bb3037a7011324ee45b5311e8c33b42cd6fa3be748ab061058adc394494da5a0::" providerId="AD" clId="Web-{34FC3C06-4879-4D30-B7AF-1C0EA4FB9B9F}" dt="2022-11-28T09:32:00.830" v="79" actId="20577"/>
        <pc:sldMkLst>
          <pc:docMk/>
          <pc:sldMk cId="3393793717" sldId="506"/>
        </pc:sldMkLst>
        <pc:spChg chg="add mod">
          <ac:chgData name="Guest User" userId="S::urn:spo:anon#bb3037a7011324ee45b5311e8c33b42cd6fa3be748ab061058adc394494da5a0::" providerId="AD" clId="Web-{34FC3C06-4879-4D30-B7AF-1C0EA4FB9B9F}" dt="2022-11-28T09:32:00.830" v="79" actId="20577"/>
          <ac:spMkLst>
            <pc:docMk/>
            <pc:sldMk cId="3393793717" sldId="506"/>
            <ac:spMk id="3" creationId="{5A9FD5B7-9422-BBF6-7F26-62F0918EC6FE}"/>
          </ac:spMkLst>
        </pc:spChg>
        <pc:spChg chg="del">
          <ac:chgData name="Guest User" userId="S::urn:spo:anon#bb3037a7011324ee45b5311e8c33b42cd6fa3be748ab061058adc394494da5a0::" providerId="AD" clId="Web-{34FC3C06-4879-4D30-B7AF-1C0EA4FB9B9F}" dt="2022-11-28T09:27:18.603" v="12"/>
          <ac:spMkLst>
            <pc:docMk/>
            <pc:sldMk cId="3393793717" sldId="506"/>
            <ac:spMk id="14" creationId="{2B42CEFF-8D69-4444-AEDF-0E42C0C32862}"/>
          </ac:spMkLst>
        </pc:spChg>
        <pc:spChg chg="mod">
          <ac:chgData name="Guest User" userId="S::urn:spo:anon#bb3037a7011324ee45b5311e8c33b42cd6fa3be748ab061058adc394494da5a0::" providerId="AD" clId="Web-{34FC3C06-4879-4D30-B7AF-1C0EA4FB9B9F}" dt="2022-11-28T09:27:13.666" v="9" actId="20577"/>
          <ac:spMkLst>
            <pc:docMk/>
            <pc:sldMk cId="3393793717" sldId="506"/>
            <ac:spMk id="18" creationId="{48D044AC-5295-48EB-B987-1AA91A752037}"/>
          </ac:spMkLst>
        </pc:spChg>
        <pc:grpChg chg="del">
          <ac:chgData name="Guest User" userId="S::urn:spo:anon#bb3037a7011324ee45b5311e8c33b42cd6fa3be748ab061058adc394494da5a0::" providerId="AD" clId="Web-{34FC3C06-4879-4D30-B7AF-1C0EA4FB9B9F}" dt="2022-11-28T09:27:14.728" v="10"/>
          <ac:grpSpMkLst>
            <pc:docMk/>
            <pc:sldMk cId="3393793717" sldId="506"/>
            <ac:grpSpMk id="16" creationId="{44EBDA67-7C49-40FC-97D6-2D1C16080FC5}"/>
          </ac:grpSpMkLst>
        </pc:grpChg>
        <pc:picChg chg="add del mod">
          <ac:chgData name="Guest User" userId="S::urn:spo:anon#bb3037a7011324ee45b5311e8c33b42cd6fa3be748ab061058adc394494da5a0::" providerId="AD" clId="Web-{34FC3C06-4879-4D30-B7AF-1C0EA4FB9B9F}" dt="2022-11-28T09:28:48.887" v="31"/>
          <ac:picMkLst>
            <pc:docMk/>
            <pc:sldMk cId="3393793717" sldId="506"/>
            <ac:picMk id="4" creationId="{BCD500FB-5966-4997-2DA1-C6858FFB514D}"/>
          </ac:picMkLst>
        </pc:picChg>
        <pc:picChg chg="add mod">
          <ac:chgData name="Guest User" userId="S::urn:spo:anon#bb3037a7011324ee45b5311e8c33b42cd6fa3be748ab061058adc394494da5a0::" providerId="AD" clId="Web-{34FC3C06-4879-4D30-B7AF-1C0EA4FB9B9F}" dt="2022-11-28T09:31:13.969" v="58" actId="1076"/>
          <ac:picMkLst>
            <pc:docMk/>
            <pc:sldMk cId="3393793717" sldId="506"/>
            <ac:picMk id="6" creationId="{0D03687C-5B3D-4375-571D-2AF1EA646DE6}"/>
          </ac:picMkLst>
        </pc:picChg>
        <pc:picChg chg="del">
          <ac:chgData name="Guest User" userId="S::urn:spo:anon#bb3037a7011324ee45b5311e8c33b42cd6fa3be748ab061058adc394494da5a0::" providerId="AD" clId="Web-{34FC3C06-4879-4D30-B7AF-1C0EA4FB9B9F}" dt="2022-11-28T09:27:17.072" v="11"/>
          <ac:picMkLst>
            <pc:docMk/>
            <pc:sldMk cId="3393793717" sldId="506"/>
            <ac:picMk id="13" creationId="{867720FB-528B-4301-8557-D8463123E403}"/>
          </ac:picMkLst>
        </pc:picChg>
      </pc:sldChg>
    </pc:docChg>
  </pc:docChgLst>
  <pc:docChgLst>
    <pc:chgData name="Baskerville-Muscutt, Kez (London)" userId="7fd3d2d3-7bc9-4d49-a86c-3349818102bd" providerId="ADAL" clId="{BD79C99F-314F-467A-8AFD-DF32C69F195F}"/>
    <pc:docChg chg="modSld">
      <pc:chgData name="Baskerville-Muscutt, Kez (London)" userId="7fd3d2d3-7bc9-4d49-a86c-3349818102bd" providerId="ADAL" clId="{BD79C99F-314F-467A-8AFD-DF32C69F195F}" dt="2022-11-30T07:07:36.078" v="1" actId="20577"/>
      <pc:docMkLst>
        <pc:docMk/>
      </pc:docMkLst>
      <pc:sldChg chg="modSp mod">
        <pc:chgData name="Baskerville-Muscutt, Kez (London)" userId="7fd3d2d3-7bc9-4d49-a86c-3349818102bd" providerId="ADAL" clId="{BD79C99F-314F-467A-8AFD-DF32C69F195F}" dt="2022-11-30T07:07:36.078" v="1" actId="20577"/>
        <pc:sldMkLst>
          <pc:docMk/>
          <pc:sldMk cId="1707501934" sldId="344"/>
        </pc:sldMkLst>
        <pc:spChg chg="mod">
          <ac:chgData name="Baskerville-Muscutt, Kez (London)" userId="7fd3d2d3-7bc9-4d49-a86c-3349818102bd" providerId="ADAL" clId="{BD79C99F-314F-467A-8AFD-DF32C69F195F}" dt="2022-11-30T07:07:36.078" v="1" actId="20577"/>
          <ac:spMkLst>
            <pc:docMk/>
            <pc:sldMk cId="1707501934" sldId="344"/>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11/30/2022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11/30/2022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380916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21</a:t>
            </a:fld>
            <a:endParaRPr lang="en-US"/>
          </a:p>
        </p:txBody>
      </p:sp>
    </p:spTree>
    <p:extLst>
      <p:ext uri="{BB962C8B-B14F-4D97-AF65-F5344CB8AC3E}">
        <p14:creationId xmlns:p14="http://schemas.microsoft.com/office/powerpoint/2010/main" val="394446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4" name="Picture 13"/>
          <p:cNvPicPr>
            <a:picLocks noChangeAspect="1"/>
          </p:cNvPicPr>
          <p:nvPr userDrawn="1"/>
        </p:nvPicPr>
        <p:blipFill>
          <a:blip r:embed="rId3" cstate="print"/>
          <a:stretch>
            <a:fillRect/>
          </a:stretch>
        </p:blipFill>
        <p:spPr>
          <a:xfrm>
            <a:off x="240932" y="5930896"/>
            <a:ext cx="4030133"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33639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5"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3"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20" name="Footer Placeholder 3 Copyright"/>
          <p:cNvSpPr>
            <a:spLocks noGrp="1"/>
          </p:cNvSpPr>
          <p:nvPr>
            <p:ph type="ftr" sz="quarter" idx="11"/>
          </p:nvPr>
        </p:nvSpPr>
        <p:spPr>
          <a:xfrm>
            <a:off x="609600" y="6515097"/>
            <a:ext cx="7037137"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974762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1"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4226" y="6300577"/>
            <a:ext cx="1371212" cy="509014"/>
          </a:xfrm>
          <a:prstGeom prst="rect">
            <a:avLst/>
          </a:prstGeom>
        </p:spPr>
      </p:pic>
    </p:spTree>
    <p:extLst>
      <p:ext uri="{BB962C8B-B14F-4D97-AF65-F5344CB8AC3E}">
        <p14:creationId xmlns:p14="http://schemas.microsoft.com/office/powerpoint/2010/main" val="399821152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19" name="Picture 18"/>
          <p:cNvPicPr>
            <a:picLocks noChangeAspect="1"/>
          </p:cNvPicPr>
          <p:nvPr userDrawn="1"/>
        </p:nvPicPr>
        <p:blipFill>
          <a:blip r:embed="rId2" cstate="print"/>
          <a:stretch>
            <a:fillRect/>
          </a:stretch>
        </p:blipFill>
        <p:spPr>
          <a:xfrm>
            <a:off x="7836747" y="6273358"/>
            <a:ext cx="4030133" cy="584200"/>
          </a:xfrm>
          <a:prstGeom prst="rect">
            <a:avLst/>
          </a:prstGeom>
        </p:spPr>
      </p:pic>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cstate="print"/>
          <a:stretch>
            <a:fillRect/>
          </a:stretch>
        </p:blipFill>
        <p:spPr>
          <a:xfrm>
            <a:off x="8900458" y="6300217"/>
            <a:ext cx="2377143" cy="347429"/>
          </a:xfrm>
          <a:prstGeom prst="rect">
            <a:avLst/>
          </a:prstGeom>
        </p:spPr>
      </p:pic>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20"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6584" y="1673524"/>
            <a:ext cx="11400224"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5962262"/>
            <a:ext cx="12192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2354454"/>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802093"/>
            <a:ext cx="6181344"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145714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46460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109168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946514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831146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10022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7"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2082299848"/>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3301743665"/>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3" name="Rectangle 2">
            <a:extLst>
              <a:ext uri="{FF2B5EF4-FFF2-40B4-BE49-F238E27FC236}">
                <a16:creationId xmlns:a16="http://schemas.microsoft.com/office/drawing/2014/main" id="{C2D4ABD7-746E-4E5B-B5BF-05736DE99326}"/>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4" descr="Asian Development Bank - Wikipedia">
            <a:extLst>
              <a:ext uri="{FF2B5EF4-FFF2-40B4-BE49-F238E27FC236}">
                <a16:creationId xmlns:a16="http://schemas.microsoft.com/office/drawing/2014/main" id="{800ACC16-CD23-4F14-B8AF-1B1E5208477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73762" y="258915"/>
            <a:ext cx="760719" cy="7163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 company name&#10;&#10;Description automatically generated">
            <a:extLst>
              <a:ext uri="{FF2B5EF4-FFF2-40B4-BE49-F238E27FC236}">
                <a16:creationId xmlns:a16="http://schemas.microsoft.com/office/drawing/2014/main" id="{8CE75CCD-93E5-4DAE-8BAF-9FE978AF18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1681" y="250255"/>
            <a:ext cx="760719" cy="716374"/>
          </a:xfrm>
          <a:prstGeom prst="rect">
            <a:avLst/>
          </a:prstGeom>
        </p:spPr>
      </p:pic>
      <p:pic>
        <p:nvPicPr>
          <p:cNvPr id="16" name="Picture 15" descr="Logo&#10;&#10;Description automatically generated">
            <a:extLst>
              <a:ext uri="{FF2B5EF4-FFF2-40B4-BE49-F238E27FC236}">
                <a16:creationId xmlns:a16="http://schemas.microsoft.com/office/drawing/2014/main" id="{2A4D061A-4311-43FA-92FC-8DE9094AB4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3762" y="6306914"/>
            <a:ext cx="1026256" cy="383455"/>
          </a:xfrm>
          <a:prstGeom prst="rect">
            <a:avLst/>
          </a:prstGeom>
        </p:spPr>
      </p:pic>
    </p:spTree>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arec-engagement-tool.jbahosting.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7.jpe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18.jpe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jpeg"/><Relationship Id="rId7"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593" y="1144455"/>
            <a:ext cx="7907517" cy="612648"/>
          </a:xfrm>
        </p:spPr>
        <p:txBody>
          <a:bodyPr/>
          <a:lstStyle/>
          <a:p>
            <a:r>
              <a:rPr lang="en-GB" sz="1800" b="0" dirty="0">
                <a:solidFill>
                  <a:schemeClr val="tx1">
                    <a:lumMod val="75000"/>
                    <a:lumOff val="25000"/>
                  </a:schemeClr>
                </a:solidFill>
              </a:rPr>
              <a:t>Session 5.A1: Disaster Risk Management Interface</a:t>
            </a:r>
          </a:p>
        </p:txBody>
      </p:sp>
      <p:sp>
        <p:nvSpPr>
          <p:cNvPr id="8" name="Text Placeholder 7"/>
          <p:cNvSpPr>
            <a:spLocks noGrp="1"/>
          </p:cNvSpPr>
          <p:nvPr>
            <p:ph type="body" sz="quarter" idx="16"/>
          </p:nvPr>
        </p:nvSpPr>
        <p:spPr>
          <a:xfrm>
            <a:off x="642594" y="1942831"/>
            <a:ext cx="2011680" cy="271081"/>
          </a:xfrm>
        </p:spPr>
        <p:txBody>
          <a:bodyPr/>
          <a:lstStyle/>
          <a:p>
            <a:r>
              <a:rPr lang="en-GB"/>
              <a:t>Istanbul, </a:t>
            </a:r>
            <a:r>
              <a:rPr lang="en-GB" err="1"/>
              <a:t>Türkiye</a:t>
            </a:r>
            <a:endParaRPr lang="en-GB"/>
          </a:p>
          <a:p>
            <a:r>
              <a:rPr lang="en-GB"/>
              <a:t>November 2022</a:t>
            </a:r>
          </a:p>
        </p:txBody>
      </p:sp>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0111" y="1460074"/>
            <a:ext cx="891966" cy="8919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0110" y="401601"/>
            <a:ext cx="891966" cy="891966"/>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537329" y="457201"/>
            <a:ext cx="6840924" cy="584775"/>
          </a:xfrm>
          <a:prstGeom prst="rect">
            <a:avLst/>
          </a:prstGeom>
          <a:noFill/>
        </p:spPr>
        <p:txBody>
          <a:bodyPr wrap="square" rtlCol="0">
            <a:spAutoFit/>
          </a:bodyPr>
          <a:lstStyle/>
          <a:p>
            <a:r>
              <a:rPr lang="en-GB" sz="1600" b="1" dirty="0">
                <a:latin typeface="Calibri" panose="020F0502020204030204" pitchFamily="34" charset="0"/>
                <a:ea typeface="Times New Roman" panose="02020603050405020304" pitchFamily="18" charset="0"/>
              </a:rPr>
              <a:t>Central Asia Regional Economic Cooperation Program </a:t>
            </a:r>
            <a:r>
              <a:rPr lang="en-US" sz="1600" b="1" dirty="0">
                <a:latin typeface="Calibri" panose="020F0502020204030204" pitchFamily="34" charset="0"/>
                <a:ea typeface="Times New Roman" panose="02020603050405020304" pitchFamily="18" charset="0"/>
              </a:rPr>
              <a:t>Disaster Risk Engagement Meeting</a:t>
            </a:r>
            <a:endParaRPr lang="en-GB" sz="1600" b="1" dirty="0">
              <a:solidFill>
                <a:srgbClr val="FF0000"/>
              </a:solidFill>
            </a:endParaRPr>
          </a:p>
        </p:txBody>
      </p:sp>
      <p:pic>
        <p:nvPicPr>
          <p:cNvPr id="17" name="Picture 10" descr="Global Earthquake Model Foundation | Italy">
            <a:extLst>
              <a:ext uri="{FF2B5EF4-FFF2-40B4-BE49-F238E27FC236}">
                <a16:creationId xmlns:a16="http://schemas.microsoft.com/office/drawing/2014/main" id="{3407A231-0ECB-4737-A702-BB79924B45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191" t="11798" r="2395" b="15372"/>
          <a:stretch/>
        </p:blipFill>
        <p:spPr bwMode="auto">
          <a:xfrm>
            <a:off x="1675166" y="6302543"/>
            <a:ext cx="1342416" cy="5007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JBA Risk Management Mission Statement, Employees and Hiring | LinkedIn">
            <a:extLst>
              <a:ext uri="{FF2B5EF4-FFF2-40B4-BE49-F238E27FC236}">
                <a16:creationId xmlns:a16="http://schemas.microsoft.com/office/drawing/2014/main" id="{6B81DE4A-B8F4-47F2-8DB1-CC0DBE12DF5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55" t="12007" r="5777" b="8550"/>
          <a:stretch/>
        </p:blipFill>
        <p:spPr bwMode="auto">
          <a:xfrm>
            <a:off x="3425915" y="6302543"/>
            <a:ext cx="551953" cy="5007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Overseas Development Institute (ODI) | 60 years of impact">
            <a:extLst>
              <a:ext uri="{FF2B5EF4-FFF2-40B4-BE49-F238E27FC236}">
                <a16:creationId xmlns:a16="http://schemas.microsoft.com/office/drawing/2014/main" id="{A24A2764-0256-4BCF-BEF9-EBAE3B13A0C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839" r="3041"/>
          <a:stretch/>
        </p:blipFill>
        <p:spPr bwMode="auto">
          <a:xfrm>
            <a:off x="4386201" y="6287904"/>
            <a:ext cx="981638" cy="5300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Pengwern Associates | LinkedIn">
            <a:extLst>
              <a:ext uri="{FF2B5EF4-FFF2-40B4-BE49-F238E27FC236}">
                <a16:creationId xmlns:a16="http://schemas.microsoft.com/office/drawing/2014/main" id="{37227700-5B85-4F99-A085-F9F126B7373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4788" b="11781"/>
          <a:stretch/>
        </p:blipFill>
        <p:spPr bwMode="auto">
          <a:xfrm>
            <a:off x="5776172" y="6303397"/>
            <a:ext cx="679578" cy="4990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Metabiota - Crunchbase Company Profile &amp; Funding">
            <a:extLst>
              <a:ext uri="{FF2B5EF4-FFF2-40B4-BE49-F238E27FC236}">
                <a16:creationId xmlns:a16="http://schemas.microsoft.com/office/drawing/2014/main" id="{7BE52EA6-6489-4F92-BBA8-03831D6114F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005" t="30965" r="7294" b="37315"/>
          <a:stretch/>
        </p:blipFill>
        <p:spPr bwMode="auto">
          <a:xfrm>
            <a:off x="6864083" y="6301792"/>
            <a:ext cx="1595401" cy="5022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B82A6E6-9C9E-434E-860C-1FA664246A26}"/>
              </a:ext>
            </a:extLst>
          </p:cNvPr>
          <p:cNvPicPr>
            <a:picLocks noChangeAspect="1"/>
          </p:cNvPicPr>
          <p:nvPr/>
        </p:nvPicPr>
        <p:blipFill>
          <a:blip r:embed="rId12"/>
          <a:stretch>
            <a:fillRect/>
          </a:stretch>
        </p:blipFill>
        <p:spPr>
          <a:xfrm>
            <a:off x="8867819" y="6312019"/>
            <a:ext cx="1415914" cy="481778"/>
          </a:xfrm>
          <a:prstGeom prst="rect">
            <a:avLst/>
          </a:prstGeom>
        </p:spPr>
      </p:pic>
    </p:spTree>
    <p:custDataLst>
      <p:tags r:id="rId1"/>
    </p:custDataLst>
    <p:extLst>
      <p:ext uri="{BB962C8B-B14F-4D97-AF65-F5344CB8AC3E}">
        <p14:creationId xmlns:p14="http://schemas.microsoft.com/office/powerpoint/2010/main" val="170750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lstStyle/>
          <a:p>
            <a:fld id="{2083E393-C0BF-4ED8-8545-7E4C90AFF831}" type="slidenum">
              <a:rPr lang="en-US" smtClean="0"/>
              <a:pPr/>
              <a:t>10</a:t>
            </a:fld>
            <a:endParaRPr lang="en-US"/>
          </a:p>
        </p:txBody>
      </p:sp>
      <p:sp>
        <p:nvSpPr>
          <p:cNvPr id="3" name="TextBox 2">
            <a:extLst>
              <a:ext uri="{FF2B5EF4-FFF2-40B4-BE49-F238E27FC236}">
                <a16:creationId xmlns:a16="http://schemas.microsoft.com/office/drawing/2014/main" id="{5A9FD5B7-9422-BBF6-7F26-62F0918EC6FE}"/>
              </a:ext>
            </a:extLst>
          </p:cNvPr>
          <p:cNvSpPr txBox="1"/>
          <p:nvPr/>
        </p:nvSpPr>
        <p:spPr>
          <a:xfrm>
            <a:off x="552683" y="2688166"/>
            <a:ext cx="589609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mn-lt"/>
                <a:cs typeface="+mn-lt"/>
              </a:rPr>
              <a:t>Website: </a:t>
            </a:r>
            <a:r>
              <a:rPr lang="en-GB" dirty="0">
                <a:ea typeface="+mn-lt"/>
                <a:cs typeface="+mn-lt"/>
                <a:hlinkClick r:id="rId2"/>
              </a:rPr>
              <a:t>https://carec-engagement-tool.jbahosting.com</a:t>
            </a:r>
            <a:r>
              <a:rPr lang="en-GB" dirty="0">
                <a:ea typeface="+mn-lt"/>
                <a:cs typeface="+mn-lt"/>
              </a:rPr>
              <a:t> </a:t>
            </a:r>
            <a:endParaRPr lang="en-US" dirty="0">
              <a:cs typeface="Arial"/>
            </a:endParaRPr>
          </a:p>
          <a:p>
            <a:endParaRPr lang="en-GB" dirty="0">
              <a:cs typeface="Arial"/>
            </a:endParaRPr>
          </a:p>
          <a:p>
            <a:r>
              <a:rPr lang="en-GB" b="1" dirty="0">
                <a:cs typeface="Arial"/>
              </a:rPr>
              <a:t>Username:</a:t>
            </a:r>
            <a:r>
              <a:rPr lang="en-GB" dirty="0">
                <a:cs typeface="Arial"/>
              </a:rPr>
              <a:t> user.istanbul22@gmail.com</a:t>
            </a:r>
          </a:p>
          <a:p>
            <a:endParaRPr lang="en-GB" dirty="0">
              <a:cs typeface="Arial"/>
            </a:endParaRPr>
          </a:p>
          <a:p>
            <a:r>
              <a:rPr lang="en-GB" b="1" dirty="0">
                <a:cs typeface="Arial"/>
              </a:rPr>
              <a:t>Password:</a:t>
            </a:r>
            <a:r>
              <a:rPr lang="en-GB" dirty="0">
                <a:cs typeface="Arial"/>
              </a:rPr>
              <a:t> Istanbul#22</a:t>
            </a:r>
          </a:p>
        </p:txBody>
      </p:sp>
      <p:pic>
        <p:nvPicPr>
          <p:cNvPr id="6" name="Picture 6" descr="Graphical user interface, application, Teams&#10;&#10;Description automatically generated">
            <a:extLst>
              <a:ext uri="{FF2B5EF4-FFF2-40B4-BE49-F238E27FC236}">
                <a16:creationId xmlns:a16="http://schemas.microsoft.com/office/drawing/2014/main" id="{0D03687C-5B3D-4375-571D-2AF1EA646DE6}"/>
              </a:ext>
            </a:extLst>
          </p:cNvPr>
          <p:cNvPicPr>
            <a:picLocks noChangeAspect="1"/>
          </p:cNvPicPr>
          <p:nvPr/>
        </p:nvPicPr>
        <p:blipFill>
          <a:blip r:embed="rId3"/>
          <a:stretch>
            <a:fillRect/>
          </a:stretch>
        </p:blipFill>
        <p:spPr>
          <a:xfrm>
            <a:off x="6408326" y="1480815"/>
            <a:ext cx="5226755" cy="4272664"/>
          </a:xfrm>
          <a:prstGeom prst="rect">
            <a:avLst/>
          </a:prstGeom>
        </p:spPr>
      </p:pic>
    </p:spTree>
    <p:extLst>
      <p:ext uri="{BB962C8B-B14F-4D97-AF65-F5344CB8AC3E}">
        <p14:creationId xmlns:p14="http://schemas.microsoft.com/office/powerpoint/2010/main" val="339379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lstStyle/>
          <a:p>
            <a:fld id="{2083E393-C0BF-4ED8-8545-7E4C90AFF831}" type="slidenum">
              <a:rPr lang="en-US" smtClean="0"/>
              <a:pPr/>
              <a:t>11</a:t>
            </a:fld>
            <a:endParaRPr lang="en-US"/>
          </a:p>
        </p:txBody>
      </p:sp>
      <p:pic>
        <p:nvPicPr>
          <p:cNvPr id="13" name="Picture 12">
            <a:extLst>
              <a:ext uri="{FF2B5EF4-FFF2-40B4-BE49-F238E27FC236}">
                <a16:creationId xmlns:a16="http://schemas.microsoft.com/office/drawing/2014/main" id="{867720FB-528B-4301-8557-D8463123E403}"/>
              </a:ext>
            </a:extLst>
          </p:cNvPr>
          <p:cNvPicPr>
            <a:picLocks noChangeAspect="1"/>
          </p:cNvPicPr>
          <p:nvPr/>
        </p:nvPicPr>
        <p:blipFill rotWithShape="1">
          <a:blip r:embed="rId2"/>
          <a:srcRect t="7160" b="5644"/>
          <a:stretch/>
        </p:blipFill>
        <p:spPr>
          <a:xfrm>
            <a:off x="2031366" y="2086996"/>
            <a:ext cx="8129267" cy="3987218"/>
          </a:xfrm>
          <a:prstGeom prst="rect">
            <a:avLst/>
          </a:prstGeom>
        </p:spPr>
      </p:pic>
      <p:sp>
        <p:nvSpPr>
          <p:cNvPr id="14" name="Frame 13">
            <a:extLst>
              <a:ext uri="{FF2B5EF4-FFF2-40B4-BE49-F238E27FC236}">
                <a16:creationId xmlns:a16="http://schemas.microsoft.com/office/drawing/2014/main" id="{2B42CEFF-8D69-4444-AEDF-0E42C0C32862}"/>
              </a:ext>
            </a:extLst>
          </p:cNvPr>
          <p:cNvSpPr/>
          <p:nvPr/>
        </p:nvSpPr>
        <p:spPr>
          <a:xfrm>
            <a:off x="5317875" y="2859753"/>
            <a:ext cx="1449205" cy="25452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6" name="Group 15">
            <a:extLst>
              <a:ext uri="{FF2B5EF4-FFF2-40B4-BE49-F238E27FC236}">
                <a16:creationId xmlns:a16="http://schemas.microsoft.com/office/drawing/2014/main" id="{44EBDA67-7C49-40FC-97D6-2D1C16080FC5}"/>
              </a:ext>
            </a:extLst>
          </p:cNvPr>
          <p:cNvGrpSpPr/>
          <p:nvPr/>
        </p:nvGrpSpPr>
        <p:grpSpPr>
          <a:xfrm>
            <a:off x="609600" y="1016983"/>
            <a:ext cx="10972800" cy="886477"/>
            <a:chOff x="448064" y="2545228"/>
            <a:chExt cx="8229600" cy="886477"/>
          </a:xfrm>
        </p:grpSpPr>
        <p:sp>
          <p:nvSpPr>
            <p:cNvPr id="17" name="Rectangle 16">
              <a:extLst>
                <a:ext uri="{FF2B5EF4-FFF2-40B4-BE49-F238E27FC236}">
                  <a16:creationId xmlns:a16="http://schemas.microsoft.com/office/drawing/2014/main" id="{69202865-0490-4DA5-9C73-D9634EAAE3EB}"/>
                </a:ext>
              </a:extLst>
            </p:cNvPr>
            <p:cNvSpPr/>
            <p:nvPr/>
          </p:nvSpPr>
          <p:spPr>
            <a:xfrm>
              <a:off x="448064" y="2707301"/>
              <a:ext cx="8229600" cy="724404"/>
            </a:xfrm>
            <a:prstGeom prst="rect">
              <a:avLst/>
            </a:prstGeom>
            <a:no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48D044AC-5295-48EB-B987-1AA91A752037}"/>
                </a:ext>
              </a:extLst>
            </p:cNvPr>
            <p:cNvSpPr/>
            <p:nvPr/>
          </p:nvSpPr>
          <p:spPr>
            <a:xfrm>
              <a:off x="766239" y="2545228"/>
              <a:ext cx="2500626"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3">
                      <a:lumMod val="50000"/>
                    </a:schemeClr>
                  </a:solidFill>
                </a:rPr>
                <a:t>Deterministic </a:t>
              </a:r>
              <a:r>
                <a:rPr lang="en-GB" dirty="0" err="1">
                  <a:solidFill>
                    <a:schemeClr val="accent3">
                      <a:lumMod val="50000"/>
                    </a:schemeClr>
                  </a:solidFill>
                </a:rPr>
                <a:t>Modeling</a:t>
              </a:r>
              <a:endParaRPr lang="en-GB" dirty="0">
                <a:solidFill>
                  <a:schemeClr val="accent3">
                    <a:lumMod val="50000"/>
                  </a:schemeClr>
                </a:solidFill>
              </a:endParaRPr>
            </a:p>
          </p:txBody>
        </p:sp>
        <p:sp>
          <p:nvSpPr>
            <p:cNvPr id="19" name="Rectangle 18">
              <a:extLst>
                <a:ext uri="{FF2B5EF4-FFF2-40B4-BE49-F238E27FC236}">
                  <a16:creationId xmlns:a16="http://schemas.microsoft.com/office/drawing/2014/main" id="{9C442848-B7AF-46B7-A82D-95AAF13A858A}"/>
                </a:ext>
              </a:extLst>
            </p:cNvPr>
            <p:cNvSpPr/>
            <p:nvPr/>
          </p:nvSpPr>
          <p:spPr>
            <a:xfrm>
              <a:off x="542306" y="2913953"/>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Earthquake</a:t>
              </a:r>
            </a:p>
          </p:txBody>
        </p:sp>
        <p:sp>
          <p:nvSpPr>
            <p:cNvPr id="20" name="Rectangle 19">
              <a:extLst>
                <a:ext uri="{FF2B5EF4-FFF2-40B4-BE49-F238E27FC236}">
                  <a16:creationId xmlns:a16="http://schemas.microsoft.com/office/drawing/2014/main" id="{649E0C38-DB20-4952-9BDC-98997C40A251}"/>
                </a:ext>
              </a:extLst>
            </p:cNvPr>
            <p:cNvSpPr/>
            <p:nvPr/>
          </p:nvSpPr>
          <p:spPr>
            <a:xfrm>
              <a:off x="1865201" y="2913953"/>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21" name="Rectangle 20">
              <a:extLst>
                <a:ext uri="{FF2B5EF4-FFF2-40B4-BE49-F238E27FC236}">
                  <a16:creationId xmlns:a16="http://schemas.microsoft.com/office/drawing/2014/main" id="{AAB04C22-89F4-4D16-89E4-C10829CE9D2C}"/>
                </a:ext>
              </a:extLst>
            </p:cNvPr>
            <p:cNvSpPr/>
            <p:nvPr/>
          </p:nvSpPr>
          <p:spPr>
            <a:xfrm>
              <a:off x="3188096" y="2913952"/>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Infectious Disease</a:t>
              </a:r>
            </a:p>
          </p:txBody>
        </p:sp>
        <p:sp>
          <p:nvSpPr>
            <p:cNvPr id="22" name="Rectangle 21">
              <a:extLst>
                <a:ext uri="{FF2B5EF4-FFF2-40B4-BE49-F238E27FC236}">
                  <a16:creationId xmlns:a16="http://schemas.microsoft.com/office/drawing/2014/main" id="{FA1EB21E-AC64-4F70-8CFA-690047FFB652}"/>
                </a:ext>
              </a:extLst>
            </p:cNvPr>
            <p:cNvSpPr/>
            <p:nvPr/>
          </p:nvSpPr>
          <p:spPr>
            <a:xfrm>
              <a:off x="4530120" y="2904728"/>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Economic Loss</a:t>
              </a:r>
            </a:p>
          </p:txBody>
        </p:sp>
        <p:sp>
          <p:nvSpPr>
            <p:cNvPr id="23" name="Rectangle 22">
              <a:extLst>
                <a:ext uri="{FF2B5EF4-FFF2-40B4-BE49-F238E27FC236}">
                  <a16:creationId xmlns:a16="http://schemas.microsoft.com/office/drawing/2014/main" id="{DFDE0208-4F49-4631-B252-AD1254EE1D02}"/>
                </a:ext>
              </a:extLst>
            </p:cNvPr>
            <p:cNvSpPr/>
            <p:nvPr/>
          </p:nvSpPr>
          <p:spPr>
            <a:xfrm>
              <a:off x="7227165" y="2890837"/>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Fatalities</a:t>
              </a:r>
            </a:p>
          </p:txBody>
        </p:sp>
        <p:sp>
          <p:nvSpPr>
            <p:cNvPr id="24" name="Rectangle 23">
              <a:extLst>
                <a:ext uri="{FF2B5EF4-FFF2-40B4-BE49-F238E27FC236}">
                  <a16:creationId xmlns:a16="http://schemas.microsoft.com/office/drawing/2014/main" id="{CCBCC3D6-93AC-46E3-B4B6-2BF3C9EA5AE9}"/>
                </a:ext>
              </a:extLst>
            </p:cNvPr>
            <p:cNvSpPr/>
            <p:nvPr/>
          </p:nvSpPr>
          <p:spPr>
            <a:xfrm>
              <a:off x="5868224" y="2897510"/>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People Affected</a:t>
              </a:r>
            </a:p>
          </p:txBody>
        </p:sp>
      </p:grpSp>
    </p:spTree>
    <p:extLst>
      <p:ext uri="{BB962C8B-B14F-4D97-AF65-F5344CB8AC3E}">
        <p14:creationId xmlns:p14="http://schemas.microsoft.com/office/powerpoint/2010/main" val="242735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D4A4-F113-44FE-A4A5-214C6D31CD69}"/>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D8F253D9-F59B-41CE-93AE-153868C81D4F}"/>
              </a:ext>
            </a:extLst>
          </p:cNvPr>
          <p:cNvSpPr>
            <a:spLocks noGrp="1"/>
          </p:cNvSpPr>
          <p:nvPr>
            <p:ph type="sldNum" sz="quarter" idx="4"/>
          </p:nvPr>
        </p:nvSpPr>
        <p:spPr/>
        <p:txBody>
          <a:bodyPr/>
          <a:lstStyle/>
          <a:p>
            <a:fld id="{2083E393-C0BF-4ED8-8545-7E4C90AFF831}" type="slidenum">
              <a:rPr lang="en-US" smtClean="0"/>
              <a:pPr/>
              <a:t>12</a:t>
            </a:fld>
            <a:endParaRPr lang="en-US"/>
          </a:p>
        </p:txBody>
      </p:sp>
      <p:sp>
        <p:nvSpPr>
          <p:cNvPr id="6" name="Rectangle 5">
            <a:extLst>
              <a:ext uri="{FF2B5EF4-FFF2-40B4-BE49-F238E27FC236}">
                <a16:creationId xmlns:a16="http://schemas.microsoft.com/office/drawing/2014/main" id="{B9D6BE56-1D2D-4D9E-95F5-4EB94E629A5B}"/>
              </a:ext>
            </a:extLst>
          </p:cNvPr>
          <p:cNvSpPr/>
          <p:nvPr/>
        </p:nvSpPr>
        <p:spPr>
          <a:xfrm>
            <a:off x="609599" y="1901075"/>
            <a:ext cx="10972799" cy="4271125"/>
          </a:xfrm>
          <a:prstGeom prst="rect">
            <a:avLst/>
          </a:prstGeom>
          <a:solidFill>
            <a:schemeClr val="accent3">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
            </a:pPr>
            <a:r>
              <a:rPr lang="en-GB" sz="2400" dirty="0"/>
              <a:t>What is the economic loss caused by this flooding event in my country?​</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​What is the economic loss caused by this earthquake event in my country?​</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What is the modelled number of people affected to population ratio?​</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a:t>View </a:t>
            </a:r>
            <a:r>
              <a:rPr lang="en-GB" sz="2400" dirty="0"/>
              <a:t>the flood and earthquake maps.</a:t>
            </a:r>
          </a:p>
        </p:txBody>
      </p:sp>
      <p:sp>
        <p:nvSpPr>
          <p:cNvPr id="7" name="Rectangle 6">
            <a:extLst>
              <a:ext uri="{FF2B5EF4-FFF2-40B4-BE49-F238E27FC236}">
                <a16:creationId xmlns:a16="http://schemas.microsoft.com/office/drawing/2014/main" id="{7A836455-B251-4FB3-82A8-ED0AF4706A5D}"/>
              </a:ext>
            </a:extLst>
          </p:cNvPr>
          <p:cNvSpPr/>
          <p:nvPr/>
        </p:nvSpPr>
        <p:spPr>
          <a:xfrm>
            <a:off x="609600" y="1370723"/>
            <a:ext cx="3477768" cy="53035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Deterministic </a:t>
            </a:r>
            <a:r>
              <a:rPr lang="en-GB" sz="2400" dirty="0" err="1"/>
              <a:t>Modeling</a:t>
            </a:r>
            <a:endParaRPr lang="en-GB" sz="2400" dirty="0"/>
          </a:p>
        </p:txBody>
      </p:sp>
    </p:spTree>
    <p:extLst>
      <p:ext uri="{BB962C8B-B14F-4D97-AF65-F5344CB8AC3E}">
        <p14:creationId xmlns:p14="http://schemas.microsoft.com/office/powerpoint/2010/main" val="69145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lstStyle/>
          <a:p>
            <a:fld id="{2083E393-C0BF-4ED8-8545-7E4C90AFF831}" type="slidenum">
              <a:rPr lang="en-US" smtClean="0"/>
              <a:pPr/>
              <a:t>13</a:t>
            </a:fld>
            <a:endParaRPr lang="en-US"/>
          </a:p>
        </p:txBody>
      </p:sp>
      <p:pic>
        <p:nvPicPr>
          <p:cNvPr id="4" name="Picture 3">
            <a:extLst>
              <a:ext uri="{FF2B5EF4-FFF2-40B4-BE49-F238E27FC236}">
                <a16:creationId xmlns:a16="http://schemas.microsoft.com/office/drawing/2014/main" id="{11E59402-02D2-4271-827C-51EC4436CA14}"/>
              </a:ext>
            </a:extLst>
          </p:cNvPr>
          <p:cNvPicPr>
            <a:picLocks noChangeAspect="1"/>
          </p:cNvPicPr>
          <p:nvPr/>
        </p:nvPicPr>
        <p:blipFill rotWithShape="1">
          <a:blip r:embed="rId2"/>
          <a:srcRect t="6337" b="5312"/>
          <a:stretch/>
        </p:blipFill>
        <p:spPr>
          <a:xfrm>
            <a:off x="1778353" y="2014774"/>
            <a:ext cx="8329242" cy="4139382"/>
          </a:xfrm>
          <a:prstGeom prst="rect">
            <a:avLst/>
          </a:prstGeom>
        </p:spPr>
      </p:pic>
      <p:sp>
        <p:nvSpPr>
          <p:cNvPr id="12" name="Frame 11">
            <a:extLst>
              <a:ext uri="{FF2B5EF4-FFF2-40B4-BE49-F238E27FC236}">
                <a16:creationId xmlns:a16="http://schemas.microsoft.com/office/drawing/2014/main" id="{3517DDA6-7D86-4E3D-9B2C-D3E612B5E101}"/>
              </a:ext>
            </a:extLst>
          </p:cNvPr>
          <p:cNvSpPr/>
          <p:nvPr/>
        </p:nvSpPr>
        <p:spPr>
          <a:xfrm>
            <a:off x="5183044" y="2627132"/>
            <a:ext cx="1449205" cy="25452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5" name="Group 14">
            <a:extLst>
              <a:ext uri="{FF2B5EF4-FFF2-40B4-BE49-F238E27FC236}">
                <a16:creationId xmlns:a16="http://schemas.microsoft.com/office/drawing/2014/main" id="{4E4B2577-0CCF-4610-B79E-BB4F53C3E6FD}"/>
              </a:ext>
            </a:extLst>
          </p:cNvPr>
          <p:cNvGrpSpPr/>
          <p:nvPr/>
        </p:nvGrpSpPr>
        <p:grpSpPr>
          <a:xfrm>
            <a:off x="609600" y="1000533"/>
            <a:ext cx="10972800" cy="880280"/>
            <a:chOff x="457201" y="1618490"/>
            <a:chExt cx="8229599" cy="880280"/>
          </a:xfrm>
        </p:grpSpPr>
        <p:sp>
          <p:nvSpPr>
            <p:cNvPr id="16" name="Rectangle 15">
              <a:extLst>
                <a:ext uri="{FF2B5EF4-FFF2-40B4-BE49-F238E27FC236}">
                  <a16:creationId xmlns:a16="http://schemas.microsoft.com/office/drawing/2014/main" id="{30750EE8-B9BA-4C57-A1DF-B137B7F5D56B}"/>
                </a:ext>
              </a:extLst>
            </p:cNvPr>
            <p:cNvSpPr/>
            <p:nvPr/>
          </p:nvSpPr>
          <p:spPr>
            <a:xfrm>
              <a:off x="551441" y="1948444"/>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Earthquake</a:t>
              </a:r>
            </a:p>
          </p:txBody>
        </p:sp>
        <p:sp>
          <p:nvSpPr>
            <p:cNvPr id="18" name="Rectangle 17">
              <a:extLst>
                <a:ext uri="{FF2B5EF4-FFF2-40B4-BE49-F238E27FC236}">
                  <a16:creationId xmlns:a16="http://schemas.microsoft.com/office/drawing/2014/main" id="{36A4DD22-18C8-41FF-80F7-E1A379DC6461}"/>
                </a:ext>
              </a:extLst>
            </p:cNvPr>
            <p:cNvSpPr/>
            <p:nvPr/>
          </p:nvSpPr>
          <p:spPr>
            <a:xfrm>
              <a:off x="1874336" y="1948444"/>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19" name="Rectangle 18">
              <a:extLst>
                <a:ext uri="{FF2B5EF4-FFF2-40B4-BE49-F238E27FC236}">
                  <a16:creationId xmlns:a16="http://schemas.microsoft.com/office/drawing/2014/main" id="{B8E8D95C-6594-4B17-B8C0-07507F467DBD}"/>
                </a:ext>
              </a:extLst>
            </p:cNvPr>
            <p:cNvSpPr/>
            <p:nvPr/>
          </p:nvSpPr>
          <p:spPr>
            <a:xfrm>
              <a:off x="3197231" y="1948444"/>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Infectious Disease</a:t>
              </a:r>
            </a:p>
          </p:txBody>
        </p:sp>
        <p:sp>
          <p:nvSpPr>
            <p:cNvPr id="20" name="Rectangle 19">
              <a:extLst>
                <a:ext uri="{FF2B5EF4-FFF2-40B4-BE49-F238E27FC236}">
                  <a16:creationId xmlns:a16="http://schemas.microsoft.com/office/drawing/2014/main" id="{072A1298-7D9F-4CD7-9B3C-1CBF057BF0B5}"/>
                </a:ext>
              </a:extLst>
            </p:cNvPr>
            <p:cNvSpPr/>
            <p:nvPr/>
          </p:nvSpPr>
          <p:spPr>
            <a:xfrm>
              <a:off x="457201" y="1752373"/>
              <a:ext cx="8229599" cy="746397"/>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0732A6D9-1362-4D47-B4FA-831C7D7F64FA}"/>
                </a:ext>
              </a:extLst>
            </p:cNvPr>
            <p:cNvSpPr/>
            <p:nvPr/>
          </p:nvSpPr>
          <p:spPr>
            <a:xfrm>
              <a:off x="775376" y="1618490"/>
              <a:ext cx="2432304" cy="260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1"/>
                  </a:solidFill>
                </a:rPr>
                <a:t>Probabilistic </a:t>
              </a:r>
              <a:r>
                <a:rPr lang="en-GB" err="1">
                  <a:solidFill>
                    <a:schemeClr val="accent1"/>
                  </a:solidFill>
                </a:rPr>
                <a:t>Modeling</a:t>
              </a:r>
              <a:endParaRPr lang="en-GB">
                <a:solidFill>
                  <a:schemeClr val="accent1"/>
                </a:solidFill>
              </a:endParaRPr>
            </a:p>
          </p:txBody>
        </p:sp>
        <p:sp>
          <p:nvSpPr>
            <p:cNvPr id="22" name="Rectangle 21">
              <a:extLst>
                <a:ext uri="{FF2B5EF4-FFF2-40B4-BE49-F238E27FC236}">
                  <a16:creationId xmlns:a16="http://schemas.microsoft.com/office/drawing/2014/main" id="{357E6F7D-4EFD-4ABC-80B9-04BF9EE0C793}"/>
                </a:ext>
              </a:extLst>
            </p:cNvPr>
            <p:cNvSpPr/>
            <p:nvPr/>
          </p:nvSpPr>
          <p:spPr>
            <a:xfrm>
              <a:off x="4539255"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Economic Loss</a:t>
              </a:r>
            </a:p>
          </p:txBody>
        </p:sp>
        <p:sp>
          <p:nvSpPr>
            <p:cNvPr id="23" name="Rectangle 22">
              <a:extLst>
                <a:ext uri="{FF2B5EF4-FFF2-40B4-BE49-F238E27FC236}">
                  <a16:creationId xmlns:a16="http://schemas.microsoft.com/office/drawing/2014/main" id="{1628A216-3334-422F-B0BC-FB6A3A5BA57F}"/>
                </a:ext>
              </a:extLst>
            </p:cNvPr>
            <p:cNvSpPr/>
            <p:nvPr/>
          </p:nvSpPr>
          <p:spPr>
            <a:xfrm>
              <a:off x="7236300"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Fatalities</a:t>
              </a:r>
            </a:p>
          </p:txBody>
        </p:sp>
        <p:sp>
          <p:nvSpPr>
            <p:cNvPr id="24" name="Rectangle 23">
              <a:extLst>
                <a:ext uri="{FF2B5EF4-FFF2-40B4-BE49-F238E27FC236}">
                  <a16:creationId xmlns:a16="http://schemas.microsoft.com/office/drawing/2014/main" id="{46AA5A41-CD40-48E5-AE7B-E4E0CC06797E}"/>
                </a:ext>
              </a:extLst>
            </p:cNvPr>
            <p:cNvSpPr/>
            <p:nvPr/>
          </p:nvSpPr>
          <p:spPr>
            <a:xfrm>
              <a:off x="5877359"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People Affected</a:t>
              </a:r>
            </a:p>
          </p:txBody>
        </p:sp>
      </p:grpSp>
    </p:spTree>
    <p:extLst>
      <p:ext uri="{BB962C8B-B14F-4D97-AF65-F5344CB8AC3E}">
        <p14:creationId xmlns:p14="http://schemas.microsoft.com/office/powerpoint/2010/main" val="2711337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8A66B5-2035-41E1-B83B-A0366E62C8E9}"/>
              </a:ext>
            </a:extLst>
          </p:cNvPr>
          <p:cNvSpPr>
            <a:spLocks noGrp="1"/>
          </p:cNvSpPr>
          <p:nvPr>
            <p:ph type="title"/>
          </p:nvPr>
        </p:nvSpPr>
        <p:spPr/>
        <p:txBody>
          <a:bodyPr/>
          <a:lstStyle/>
          <a:p>
            <a:r>
              <a:rPr lang="en-GB"/>
              <a:t>The Disaster Risk Management Interface (DRMI)</a:t>
            </a:r>
            <a:endParaRPr lang="en-US"/>
          </a:p>
        </p:txBody>
      </p:sp>
      <p:sp>
        <p:nvSpPr>
          <p:cNvPr id="3" name="Rectangle 2">
            <a:extLst>
              <a:ext uri="{FF2B5EF4-FFF2-40B4-BE49-F238E27FC236}">
                <a16:creationId xmlns:a16="http://schemas.microsoft.com/office/drawing/2014/main" id="{88E0A5E6-860E-4381-8307-28727485D462}"/>
              </a:ext>
            </a:extLst>
          </p:cNvPr>
          <p:cNvSpPr/>
          <p:nvPr/>
        </p:nvSpPr>
        <p:spPr>
          <a:xfrm>
            <a:off x="609599" y="1904146"/>
            <a:ext cx="10972799" cy="4268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
            </a:pPr>
            <a:r>
              <a:rPr lang="en-GB" sz="2400" dirty="0"/>
              <a:t>Which hazard represents the biggest risk in terms of economic loss?</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Which hazard represents the biggest risk in terms of fatalities and people affected?</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What types of infectious disease impact my country?</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Which province is most impacted by flood?</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Which province is most impacted by earthquake?</a:t>
            </a:r>
          </a:p>
        </p:txBody>
      </p:sp>
      <p:sp>
        <p:nvSpPr>
          <p:cNvPr id="4" name="Rectangle 3">
            <a:extLst>
              <a:ext uri="{FF2B5EF4-FFF2-40B4-BE49-F238E27FC236}">
                <a16:creationId xmlns:a16="http://schemas.microsoft.com/office/drawing/2014/main" id="{61F48C0D-3EA8-4509-AEB4-5196ACDB2251}"/>
              </a:ext>
            </a:extLst>
          </p:cNvPr>
          <p:cNvSpPr/>
          <p:nvPr/>
        </p:nvSpPr>
        <p:spPr>
          <a:xfrm>
            <a:off x="609599" y="1373794"/>
            <a:ext cx="3324226" cy="530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Probabilistic </a:t>
            </a:r>
            <a:r>
              <a:rPr lang="en-GB" sz="2400" dirty="0" err="1"/>
              <a:t>Modeling</a:t>
            </a:r>
            <a:endParaRPr lang="en-GB" sz="2400" dirty="0"/>
          </a:p>
        </p:txBody>
      </p:sp>
    </p:spTree>
    <p:extLst>
      <p:ext uri="{BB962C8B-B14F-4D97-AF65-F5344CB8AC3E}">
        <p14:creationId xmlns:p14="http://schemas.microsoft.com/office/powerpoint/2010/main" val="123559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39EF58-EFCC-431E-84F8-CC6EB27339AE}"/>
              </a:ext>
            </a:extLst>
          </p:cNvPr>
          <p:cNvPicPr>
            <a:picLocks noChangeAspect="1"/>
          </p:cNvPicPr>
          <p:nvPr/>
        </p:nvPicPr>
        <p:blipFill rotWithShape="1">
          <a:blip r:embed="rId2"/>
          <a:srcRect t="7160" b="3814"/>
          <a:stretch/>
        </p:blipFill>
        <p:spPr>
          <a:xfrm>
            <a:off x="2181280" y="2216623"/>
            <a:ext cx="7829441" cy="3920765"/>
          </a:xfrm>
          <a:prstGeom prst="rect">
            <a:avLst/>
          </a:prstGeom>
        </p:spPr>
      </p:pic>
      <p:sp>
        <p:nvSpPr>
          <p:cNvPr id="2" name="Title 1">
            <a:extLst>
              <a:ext uri="{FF2B5EF4-FFF2-40B4-BE49-F238E27FC236}">
                <a16:creationId xmlns:a16="http://schemas.microsoft.com/office/drawing/2014/main" id="{9D43CD78-AC2F-4B74-9F9B-94747A31C6F9}"/>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22113C05-038C-48F3-AB4E-839EF664D2EE}"/>
              </a:ext>
            </a:extLst>
          </p:cNvPr>
          <p:cNvSpPr>
            <a:spLocks noGrp="1"/>
          </p:cNvSpPr>
          <p:nvPr>
            <p:ph type="sldNum" sz="quarter" idx="4"/>
          </p:nvPr>
        </p:nvSpPr>
        <p:spPr/>
        <p:txBody>
          <a:bodyPr/>
          <a:lstStyle/>
          <a:p>
            <a:fld id="{2083E393-C0BF-4ED8-8545-7E4C90AFF831}" type="slidenum">
              <a:rPr lang="en-US" smtClean="0"/>
              <a:pPr/>
              <a:t>15</a:t>
            </a:fld>
            <a:endParaRPr lang="en-US"/>
          </a:p>
        </p:txBody>
      </p:sp>
      <p:sp>
        <p:nvSpPr>
          <p:cNvPr id="16" name="Frame 15">
            <a:extLst>
              <a:ext uri="{FF2B5EF4-FFF2-40B4-BE49-F238E27FC236}">
                <a16:creationId xmlns:a16="http://schemas.microsoft.com/office/drawing/2014/main" id="{6A8C3377-AEA1-4F55-9DD3-D87508458BD2}"/>
              </a:ext>
            </a:extLst>
          </p:cNvPr>
          <p:cNvSpPr/>
          <p:nvPr/>
        </p:nvSpPr>
        <p:spPr>
          <a:xfrm>
            <a:off x="4363691" y="3174476"/>
            <a:ext cx="1449205" cy="25452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5" name="Group 14">
            <a:extLst>
              <a:ext uri="{FF2B5EF4-FFF2-40B4-BE49-F238E27FC236}">
                <a16:creationId xmlns:a16="http://schemas.microsoft.com/office/drawing/2014/main" id="{D9D149BC-6831-47AE-B41B-983B2FA02E92}"/>
              </a:ext>
            </a:extLst>
          </p:cNvPr>
          <p:cNvGrpSpPr/>
          <p:nvPr/>
        </p:nvGrpSpPr>
        <p:grpSpPr>
          <a:xfrm>
            <a:off x="609600" y="1035524"/>
            <a:ext cx="10972799" cy="877145"/>
            <a:chOff x="468951" y="3500790"/>
            <a:chExt cx="8229600" cy="877145"/>
          </a:xfrm>
        </p:grpSpPr>
        <p:sp>
          <p:nvSpPr>
            <p:cNvPr id="17" name="Rectangle 16">
              <a:extLst>
                <a:ext uri="{FF2B5EF4-FFF2-40B4-BE49-F238E27FC236}">
                  <a16:creationId xmlns:a16="http://schemas.microsoft.com/office/drawing/2014/main" id="{74B4DCF3-EB63-4BBE-B312-51CEB7441B6C}"/>
                </a:ext>
              </a:extLst>
            </p:cNvPr>
            <p:cNvSpPr/>
            <p:nvPr/>
          </p:nvSpPr>
          <p:spPr>
            <a:xfrm>
              <a:off x="468951" y="3694316"/>
              <a:ext cx="8229600" cy="683619"/>
            </a:xfrm>
            <a:prstGeom prst="rect">
              <a:avLst/>
            </a:prstGeom>
            <a:no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D5D79768-EC72-455B-A858-F85E2AE3C4D2}"/>
                </a:ext>
              </a:extLst>
            </p:cNvPr>
            <p:cNvSpPr/>
            <p:nvPr/>
          </p:nvSpPr>
          <p:spPr>
            <a:xfrm>
              <a:off x="787125" y="3500790"/>
              <a:ext cx="2798055"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50000"/>
                    </a:schemeClr>
                  </a:solidFill>
                </a:rPr>
                <a:t>Exposure Risk Calculator</a:t>
              </a:r>
            </a:p>
          </p:txBody>
        </p:sp>
        <p:sp>
          <p:nvSpPr>
            <p:cNvPr id="19" name="Rectangle 18">
              <a:extLst>
                <a:ext uri="{FF2B5EF4-FFF2-40B4-BE49-F238E27FC236}">
                  <a16:creationId xmlns:a16="http://schemas.microsoft.com/office/drawing/2014/main" id="{58C59888-3868-4FA9-A89D-D846C23C31A0}"/>
                </a:ext>
              </a:extLst>
            </p:cNvPr>
            <p:cNvSpPr/>
            <p:nvPr/>
          </p:nvSpPr>
          <p:spPr>
            <a:xfrm>
              <a:off x="563193" y="3860184"/>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Earthquake</a:t>
              </a:r>
            </a:p>
          </p:txBody>
        </p:sp>
        <p:sp>
          <p:nvSpPr>
            <p:cNvPr id="20" name="Rectangle 19">
              <a:extLst>
                <a:ext uri="{FF2B5EF4-FFF2-40B4-BE49-F238E27FC236}">
                  <a16:creationId xmlns:a16="http://schemas.microsoft.com/office/drawing/2014/main" id="{355695FF-3DD0-4A58-94DD-F58696DDB2F2}"/>
                </a:ext>
              </a:extLst>
            </p:cNvPr>
            <p:cNvSpPr/>
            <p:nvPr/>
          </p:nvSpPr>
          <p:spPr>
            <a:xfrm>
              <a:off x="1886088" y="3860184"/>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22" name="Rectangle 21">
              <a:extLst>
                <a:ext uri="{FF2B5EF4-FFF2-40B4-BE49-F238E27FC236}">
                  <a16:creationId xmlns:a16="http://schemas.microsoft.com/office/drawing/2014/main" id="{53531325-5D13-49D0-ACD7-716FBC2FDDEE}"/>
                </a:ext>
              </a:extLst>
            </p:cNvPr>
            <p:cNvSpPr/>
            <p:nvPr/>
          </p:nvSpPr>
          <p:spPr>
            <a:xfrm>
              <a:off x="3226152" y="3860184"/>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Exposure change</a:t>
              </a:r>
            </a:p>
          </p:txBody>
        </p:sp>
        <p:sp>
          <p:nvSpPr>
            <p:cNvPr id="23" name="Rectangle 22">
              <a:extLst>
                <a:ext uri="{FF2B5EF4-FFF2-40B4-BE49-F238E27FC236}">
                  <a16:creationId xmlns:a16="http://schemas.microsoft.com/office/drawing/2014/main" id="{13863FB1-F873-4CB3-9C51-E364002DB82D}"/>
                </a:ext>
              </a:extLst>
            </p:cNvPr>
            <p:cNvSpPr/>
            <p:nvPr/>
          </p:nvSpPr>
          <p:spPr>
            <a:xfrm>
              <a:off x="6885476" y="386006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Return Period Damages</a:t>
              </a:r>
            </a:p>
          </p:txBody>
        </p:sp>
        <p:sp>
          <p:nvSpPr>
            <p:cNvPr id="24" name="Rectangle 23">
              <a:extLst>
                <a:ext uri="{FF2B5EF4-FFF2-40B4-BE49-F238E27FC236}">
                  <a16:creationId xmlns:a16="http://schemas.microsoft.com/office/drawing/2014/main" id="{8E6E183D-1829-451E-AC28-E84DA2549041}"/>
                </a:ext>
              </a:extLst>
            </p:cNvPr>
            <p:cNvSpPr/>
            <p:nvPr/>
          </p:nvSpPr>
          <p:spPr>
            <a:xfrm>
              <a:off x="5059489" y="386006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Average Annual Damages</a:t>
              </a:r>
            </a:p>
          </p:txBody>
        </p:sp>
      </p:grpSp>
    </p:spTree>
    <p:extLst>
      <p:ext uri="{BB962C8B-B14F-4D97-AF65-F5344CB8AC3E}">
        <p14:creationId xmlns:p14="http://schemas.microsoft.com/office/powerpoint/2010/main" val="2264369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2DFB-80DF-4EC8-A8F5-6B1DEF9A4068}"/>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CA4C3878-CA33-4805-B034-AA32C50EF442}"/>
              </a:ext>
            </a:extLst>
          </p:cNvPr>
          <p:cNvSpPr>
            <a:spLocks noGrp="1"/>
          </p:cNvSpPr>
          <p:nvPr>
            <p:ph type="sldNum" sz="quarter" idx="4"/>
          </p:nvPr>
        </p:nvSpPr>
        <p:spPr/>
        <p:txBody>
          <a:bodyPr/>
          <a:lstStyle/>
          <a:p>
            <a:fld id="{2083E393-C0BF-4ED8-8545-7E4C90AFF831}" type="slidenum">
              <a:rPr lang="en-US" smtClean="0"/>
              <a:pPr/>
              <a:t>16</a:t>
            </a:fld>
            <a:endParaRPr lang="en-US"/>
          </a:p>
        </p:txBody>
      </p:sp>
      <p:sp>
        <p:nvSpPr>
          <p:cNvPr id="6" name="Rectangle 5">
            <a:extLst>
              <a:ext uri="{FF2B5EF4-FFF2-40B4-BE49-F238E27FC236}">
                <a16:creationId xmlns:a16="http://schemas.microsoft.com/office/drawing/2014/main" id="{519D9F90-590F-4949-ABFD-2DA639BE38D7}"/>
              </a:ext>
            </a:extLst>
          </p:cNvPr>
          <p:cNvSpPr/>
          <p:nvPr/>
        </p:nvSpPr>
        <p:spPr>
          <a:xfrm>
            <a:off x="609599" y="1882299"/>
            <a:ext cx="10972799" cy="4289901"/>
          </a:xfrm>
          <a:prstGeom prst="rect">
            <a:avLst/>
          </a:prstGeom>
          <a:solidFill>
            <a:schemeClr val="bg2">
              <a:lumMod val="50000"/>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
            </a:pPr>
            <a:r>
              <a:rPr lang="en-GB" sz="2400" dirty="0"/>
              <a:t>How much do you expect population to grow over the next 5-years, 10-years?</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Which parts of your country do you expect to experience the greatest increase in population, buildings, building values?</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Do areas of high population / buildings overlap with areas of high flood and earthquake hazard?</a:t>
            </a:r>
          </a:p>
        </p:txBody>
      </p:sp>
      <p:sp>
        <p:nvSpPr>
          <p:cNvPr id="7" name="Rectangle 6">
            <a:extLst>
              <a:ext uri="{FF2B5EF4-FFF2-40B4-BE49-F238E27FC236}">
                <a16:creationId xmlns:a16="http://schemas.microsoft.com/office/drawing/2014/main" id="{F96BD6B9-18E9-442F-9E84-F007768976D5}"/>
              </a:ext>
            </a:extLst>
          </p:cNvPr>
          <p:cNvSpPr/>
          <p:nvPr/>
        </p:nvSpPr>
        <p:spPr>
          <a:xfrm>
            <a:off x="609599" y="1351947"/>
            <a:ext cx="3895726" cy="53035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Exposure Risk Calculator</a:t>
            </a:r>
          </a:p>
        </p:txBody>
      </p:sp>
    </p:spTree>
    <p:extLst>
      <p:ext uri="{BB962C8B-B14F-4D97-AF65-F5344CB8AC3E}">
        <p14:creationId xmlns:p14="http://schemas.microsoft.com/office/powerpoint/2010/main" val="494972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7C4A-4C61-49E4-9D8C-9F4280402EF2}"/>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A6B725AF-4D44-4D67-92D4-F066A221FCB9}"/>
              </a:ext>
            </a:extLst>
          </p:cNvPr>
          <p:cNvSpPr>
            <a:spLocks noGrp="1"/>
          </p:cNvSpPr>
          <p:nvPr>
            <p:ph type="sldNum" sz="quarter" idx="4"/>
          </p:nvPr>
        </p:nvSpPr>
        <p:spPr/>
        <p:txBody>
          <a:bodyPr/>
          <a:lstStyle/>
          <a:p>
            <a:fld id="{2083E393-C0BF-4ED8-8545-7E4C90AFF831}" type="slidenum">
              <a:rPr lang="en-US" smtClean="0"/>
              <a:pPr/>
              <a:t>17</a:t>
            </a:fld>
            <a:endParaRPr lang="en-US"/>
          </a:p>
        </p:txBody>
      </p:sp>
      <p:pic>
        <p:nvPicPr>
          <p:cNvPr id="4" name="Picture 3">
            <a:extLst>
              <a:ext uri="{FF2B5EF4-FFF2-40B4-BE49-F238E27FC236}">
                <a16:creationId xmlns:a16="http://schemas.microsoft.com/office/drawing/2014/main" id="{0C12C2CC-3D19-4AFC-BBF3-F8C6C791E293}"/>
              </a:ext>
            </a:extLst>
          </p:cNvPr>
          <p:cNvPicPr>
            <a:picLocks noChangeAspect="1"/>
          </p:cNvPicPr>
          <p:nvPr/>
        </p:nvPicPr>
        <p:blipFill rotWithShape="1">
          <a:blip r:embed="rId2"/>
          <a:srcRect t="6892" b="5235"/>
          <a:stretch/>
        </p:blipFill>
        <p:spPr>
          <a:xfrm>
            <a:off x="1953886" y="1982882"/>
            <a:ext cx="8284228" cy="4094785"/>
          </a:xfrm>
          <a:prstGeom prst="rect">
            <a:avLst/>
          </a:prstGeom>
        </p:spPr>
      </p:pic>
      <p:sp>
        <p:nvSpPr>
          <p:cNvPr id="17" name="Frame 16">
            <a:extLst>
              <a:ext uri="{FF2B5EF4-FFF2-40B4-BE49-F238E27FC236}">
                <a16:creationId xmlns:a16="http://schemas.microsoft.com/office/drawing/2014/main" id="{91D16059-5179-4B68-98CC-239CF9D9CD6D}"/>
              </a:ext>
            </a:extLst>
          </p:cNvPr>
          <p:cNvSpPr/>
          <p:nvPr/>
        </p:nvSpPr>
        <p:spPr>
          <a:xfrm>
            <a:off x="5209845" y="2345046"/>
            <a:ext cx="933254" cy="25452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6" name="Group 15">
            <a:extLst>
              <a:ext uri="{FF2B5EF4-FFF2-40B4-BE49-F238E27FC236}">
                <a16:creationId xmlns:a16="http://schemas.microsoft.com/office/drawing/2014/main" id="{AD717E5C-C742-4BA5-9B64-D16728487F12}"/>
              </a:ext>
            </a:extLst>
          </p:cNvPr>
          <p:cNvGrpSpPr/>
          <p:nvPr/>
        </p:nvGrpSpPr>
        <p:grpSpPr>
          <a:xfrm>
            <a:off x="609600" y="937383"/>
            <a:ext cx="10972800" cy="873093"/>
            <a:chOff x="448064" y="4403673"/>
            <a:chExt cx="8229600" cy="873093"/>
          </a:xfrm>
        </p:grpSpPr>
        <p:sp>
          <p:nvSpPr>
            <p:cNvPr id="18" name="Rectangle 17">
              <a:extLst>
                <a:ext uri="{FF2B5EF4-FFF2-40B4-BE49-F238E27FC236}">
                  <a16:creationId xmlns:a16="http://schemas.microsoft.com/office/drawing/2014/main" id="{DBB89284-8F73-4060-9D80-2B2A6651EE6B}"/>
                </a:ext>
              </a:extLst>
            </p:cNvPr>
            <p:cNvSpPr/>
            <p:nvPr/>
          </p:nvSpPr>
          <p:spPr>
            <a:xfrm>
              <a:off x="448064" y="4536929"/>
              <a:ext cx="8229600" cy="739837"/>
            </a:xfrm>
            <a:prstGeom prst="rect">
              <a:avLst/>
            </a:prstGeom>
            <a:no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C1DBCB8C-1012-4D22-9FA2-7BAF2853DB46}"/>
                </a:ext>
              </a:extLst>
            </p:cNvPr>
            <p:cNvSpPr/>
            <p:nvPr/>
          </p:nvSpPr>
          <p:spPr>
            <a:xfrm>
              <a:off x="766239" y="4403673"/>
              <a:ext cx="1912962" cy="299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5"/>
                  </a:solidFill>
                </a:rPr>
                <a:t>Risk Adaptation</a:t>
              </a:r>
            </a:p>
          </p:txBody>
        </p:sp>
        <p:sp>
          <p:nvSpPr>
            <p:cNvPr id="21" name="Rectangle 20">
              <a:extLst>
                <a:ext uri="{FF2B5EF4-FFF2-40B4-BE49-F238E27FC236}">
                  <a16:creationId xmlns:a16="http://schemas.microsoft.com/office/drawing/2014/main" id="{2286A6D5-8E8B-486F-B7AC-C98AFE60EA48}"/>
                </a:ext>
              </a:extLst>
            </p:cNvPr>
            <p:cNvSpPr/>
            <p:nvPr/>
          </p:nvSpPr>
          <p:spPr>
            <a:xfrm>
              <a:off x="533170" y="4745579"/>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Earthquake</a:t>
              </a:r>
            </a:p>
          </p:txBody>
        </p:sp>
        <p:sp>
          <p:nvSpPr>
            <p:cNvPr id="22" name="Rectangle 21">
              <a:extLst>
                <a:ext uri="{FF2B5EF4-FFF2-40B4-BE49-F238E27FC236}">
                  <a16:creationId xmlns:a16="http://schemas.microsoft.com/office/drawing/2014/main" id="{F4165C44-9A91-42B5-A6D1-2E395B7F8A24}"/>
                </a:ext>
              </a:extLst>
            </p:cNvPr>
            <p:cNvSpPr/>
            <p:nvPr/>
          </p:nvSpPr>
          <p:spPr>
            <a:xfrm>
              <a:off x="1856065" y="4745579"/>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23" name="Rectangle 22">
              <a:extLst>
                <a:ext uri="{FF2B5EF4-FFF2-40B4-BE49-F238E27FC236}">
                  <a16:creationId xmlns:a16="http://schemas.microsoft.com/office/drawing/2014/main" id="{A90E6183-BE83-4C3D-9A25-4603864619E1}"/>
                </a:ext>
              </a:extLst>
            </p:cNvPr>
            <p:cNvSpPr/>
            <p:nvPr/>
          </p:nvSpPr>
          <p:spPr>
            <a:xfrm>
              <a:off x="3196129" y="474557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dirty="0"/>
                <a:t>Adaptation Scenarios</a:t>
              </a:r>
            </a:p>
          </p:txBody>
        </p:sp>
        <p:sp>
          <p:nvSpPr>
            <p:cNvPr id="24" name="Rectangle 23">
              <a:extLst>
                <a:ext uri="{FF2B5EF4-FFF2-40B4-BE49-F238E27FC236}">
                  <a16:creationId xmlns:a16="http://schemas.microsoft.com/office/drawing/2014/main" id="{01FF28AC-8767-49C4-97D9-CB5852C9BE7E}"/>
                </a:ext>
              </a:extLst>
            </p:cNvPr>
            <p:cNvSpPr/>
            <p:nvPr/>
          </p:nvSpPr>
          <p:spPr>
            <a:xfrm>
              <a:off x="6855453" y="4745460"/>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Cost-Benefit Analysis</a:t>
              </a:r>
            </a:p>
          </p:txBody>
        </p:sp>
        <p:sp>
          <p:nvSpPr>
            <p:cNvPr id="25" name="Rectangle 24">
              <a:extLst>
                <a:ext uri="{FF2B5EF4-FFF2-40B4-BE49-F238E27FC236}">
                  <a16:creationId xmlns:a16="http://schemas.microsoft.com/office/drawing/2014/main" id="{E99984A0-6983-4210-A45C-5E228441F671}"/>
                </a:ext>
              </a:extLst>
            </p:cNvPr>
            <p:cNvSpPr/>
            <p:nvPr/>
          </p:nvSpPr>
          <p:spPr>
            <a:xfrm>
              <a:off x="5029466" y="4745460"/>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Future Climate and Exposure</a:t>
              </a:r>
            </a:p>
          </p:txBody>
        </p:sp>
      </p:grpSp>
    </p:spTree>
    <p:extLst>
      <p:ext uri="{BB962C8B-B14F-4D97-AF65-F5344CB8AC3E}">
        <p14:creationId xmlns:p14="http://schemas.microsoft.com/office/powerpoint/2010/main" val="3308733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F98B-A0C7-4031-9852-15F556A81C04}"/>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F9CB76F8-D864-44BD-B2F7-8449E4AB780B}"/>
              </a:ext>
            </a:extLst>
          </p:cNvPr>
          <p:cNvSpPr>
            <a:spLocks noGrp="1"/>
          </p:cNvSpPr>
          <p:nvPr>
            <p:ph type="sldNum" sz="quarter" idx="4"/>
          </p:nvPr>
        </p:nvSpPr>
        <p:spPr/>
        <p:txBody>
          <a:bodyPr/>
          <a:lstStyle/>
          <a:p>
            <a:fld id="{2083E393-C0BF-4ED8-8545-7E4C90AFF831}" type="slidenum">
              <a:rPr lang="en-US" smtClean="0"/>
              <a:pPr/>
              <a:t>18</a:t>
            </a:fld>
            <a:endParaRPr lang="en-US"/>
          </a:p>
        </p:txBody>
      </p:sp>
      <p:sp>
        <p:nvSpPr>
          <p:cNvPr id="6" name="Rectangle 5">
            <a:extLst>
              <a:ext uri="{FF2B5EF4-FFF2-40B4-BE49-F238E27FC236}">
                <a16:creationId xmlns:a16="http://schemas.microsoft.com/office/drawing/2014/main" id="{D9D8F2F7-CBA6-4D71-84B3-E13DA68AC73A}"/>
              </a:ext>
            </a:extLst>
          </p:cNvPr>
          <p:cNvSpPr/>
          <p:nvPr/>
        </p:nvSpPr>
        <p:spPr>
          <a:xfrm>
            <a:off x="609599" y="1882299"/>
            <a:ext cx="10972799" cy="4289901"/>
          </a:xfrm>
          <a:prstGeom prst="rect">
            <a:avLst/>
          </a:prstGeom>
          <a:solidFill>
            <a:schemeClr val="accent5">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
            </a:pPr>
            <a:endParaRPr lang="en-GB" sz="2100" dirty="0"/>
          </a:p>
          <a:p>
            <a:pPr marL="285750" indent="-285750">
              <a:buFont typeface="Wingdings" panose="05000000000000000000" pitchFamily="2" charset="2"/>
              <a:buChar char="§"/>
            </a:pPr>
            <a:endParaRPr lang="en-GB" sz="2100" dirty="0"/>
          </a:p>
          <a:p>
            <a:pPr marL="285750" indent="-285750">
              <a:buFont typeface="Wingdings" panose="05000000000000000000" pitchFamily="2" charset="2"/>
              <a:buChar char="§"/>
            </a:pPr>
            <a:r>
              <a:rPr lang="en-GB" sz="2100" dirty="0"/>
              <a:t>Which adaptation measures do you think would be appropriate for managing flooding?</a:t>
            </a:r>
          </a:p>
          <a:p>
            <a:pPr marL="285750" indent="-285750">
              <a:buFont typeface="Wingdings" panose="05000000000000000000" pitchFamily="2" charset="2"/>
              <a:buChar char="§"/>
            </a:pPr>
            <a:endParaRPr lang="en-GB" sz="2100" dirty="0"/>
          </a:p>
          <a:p>
            <a:pPr marL="285750" indent="-285750">
              <a:buFont typeface="Wingdings" panose="05000000000000000000" pitchFamily="2" charset="2"/>
              <a:buChar char="§"/>
            </a:pPr>
            <a:r>
              <a:rPr lang="en-GB" sz="2100" dirty="0"/>
              <a:t>Which adaptation measures do you think would be appropriate for managing earthquakes?</a:t>
            </a:r>
          </a:p>
          <a:p>
            <a:pPr marL="285750" indent="-285750">
              <a:buFont typeface="Wingdings" panose="05000000000000000000" pitchFamily="2" charset="2"/>
              <a:buChar char="§"/>
            </a:pPr>
            <a:endParaRPr lang="en-GB" sz="2100" dirty="0"/>
          </a:p>
          <a:p>
            <a:pPr marL="285750" indent="-285750">
              <a:buFont typeface="Wingdings" panose="05000000000000000000" pitchFamily="2" charset="2"/>
              <a:buChar char="§"/>
            </a:pPr>
            <a:r>
              <a:rPr lang="en-GB" sz="2100" dirty="0"/>
              <a:t>What major adaptation projects are already in place? Are any being planned at the moment?</a:t>
            </a:r>
          </a:p>
          <a:p>
            <a:pPr marL="285750" indent="-285750">
              <a:buFont typeface="Wingdings" panose="05000000000000000000" pitchFamily="2" charset="2"/>
              <a:buChar char="§"/>
            </a:pPr>
            <a:endParaRPr lang="en-GB" sz="2100" dirty="0"/>
          </a:p>
          <a:p>
            <a:pPr marL="285750" indent="-285750">
              <a:buFont typeface="Wingdings" panose="05000000000000000000" pitchFamily="2" charset="2"/>
              <a:buChar char="§"/>
            </a:pPr>
            <a:r>
              <a:rPr lang="en-GB" sz="2100" dirty="0"/>
              <a:t>Do you think these projects are cost-effective?</a:t>
            </a:r>
          </a:p>
          <a:p>
            <a:pPr marL="285750" indent="-285750">
              <a:buFont typeface="Wingdings" panose="05000000000000000000" pitchFamily="2" charset="2"/>
              <a:buChar char="§"/>
            </a:pPr>
            <a:endParaRPr lang="en-GB" sz="2100" dirty="0"/>
          </a:p>
          <a:p>
            <a:pPr marL="285750" indent="-285750">
              <a:buFont typeface="Wingdings" panose="05000000000000000000" pitchFamily="2" charset="2"/>
              <a:buChar char="§"/>
            </a:pPr>
            <a:r>
              <a:rPr lang="en-GB" sz="2100" dirty="0"/>
              <a:t>How do you think these adaptation measures will perform under future climate scenarios (for flood)?</a:t>
            </a:r>
          </a:p>
          <a:p>
            <a:pPr marL="285750" indent="-285750">
              <a:buFont typeface="Wingdings" panose="05000000000000000000" pitchFamily="2" charset="2"/>
              <a:buChar char="§"/>
            </a:pPr>
            <a:endParaRPr lang="en-GB" sz="2100" dirty="0"/>
          </a:p>
          <a:p>
            <a:pPr marL="285750" indent="-285750">
              <a:buFont typeface="Wingdings" panose="05000000000000000000" pitchFamily="2" charset="2"/>
              <a:buChar char="§"/>
            </a:pPr>
            <a:endParaRPr lang="en-GB" sz="2100" dirty="0"/>
          </a:p>
        </p:txBody>
      </p:sp>
      <p:sp>
        <p:nvSpPr>
          <p:cNvPr id="7" name="Rectangle 6">
            <a:extLst>
              <a:ext uri="{FF2B5EF4-FFF2-40B4-BE49-F238E27FC236}">
                <a16:creationId xmlns:a16="http://schemas.microsoft.com/office/drawing/2014/main" id="{9C2757F4-78EE-486C-B293-7C2D65B337B2}"/>
              </a:ext>
            </a:extLst>
          </p:cNvPr>
          <p:cNvSpPr/>
          <p:nvPr/>
        </p:nvSpPr>
        <p:spPr>
          <a:xfrm>
            <a:off x="609599" y="1351947"/>
            <a:ext cx="2980944" cy="5303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Risk Adaptation </a:t>
            </a:r>
          </a:p>
        </p:txBody>
      </p:sp>
    </p:spTree>
    <p:extLst>
      <p:ext uri="{BB962C8B-B14F-4D97-AF65-F5344CB8AC3E}">
        <p14:creationId xmlns:p14="http://schemas.microsoft.com/office/powerpoint/2010/main" val="83057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7671-47C7-4D91-B648-6E935F52DD7D}"/>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66C3EBBC-F7C1-4B99-8CEB-AF33B5570915}"/>
              </a:ext>
            </a:extLst>
          </p:cNvPr>
          <p:cNvSpPr>
            <a:spLocks noGrp="1"/>
          </p:cNvSpPr>
          <p:nvPr>
            <p:ph type="sldNum" sz="quarter" idx="4"/>
          </p:nvPr>
        </p:nvSpPr>
        <p:spPr/>
        <p:txBody>
          <a:bodyPr/>
          <a:lstStyle/>
          <a:p>
            <a:fld id="{2083E393-C0BF-4ED8-8545-7E4C90AFF831}" type="slidenum">
              <a:rPr lang="en-US" smtClean="0"/>
              <a:pPr/>
              <a:t>19</a:t>
            </a:fld>
            <a:endParaRPr lang="en-US"/>
          </a:p>
        </p:txBody>
      </p:sp>
      <p:pic>
        <p:nvPicPr>
          <p:cNvPr id="4" name="Picture 3">
            <a:extLst>
              <a:ext uri="{FF2B5EF4-FFF2-40B4-BE49-F238E27FC236}">
                <a16:creationId xmlns:a16="http://schemas.microsoft.com/office/drawing/2014/main" id="{B65C5354-7ED0-4910-969D-E2C97507616C}"/>
              </a:ext>
            </a:extLst>
          </p:cNvPr>
          <p:cNvPicPr>
            <a:picLocks noChangeAspect="1"/>
          </p:cNvPicPr>
          <p:nvPr/>
        </p:nvPicPr>
        <p:blipFill rotWithShape="1">
          <a:blip r:embed="rId2"/>
          <a:srcRect t="7484" r="4326" b="10151"/>
          <a:stretch/>
        </p:blipFill>
        <p:spPr>
          <a:xfrm>
            <a:off x="1716713" y="2084002"/>
            <a:ext cx="8494087" cy="4113235"/>
          </a:xfrm>
          <a:prstGeom prst="rect">
            <a:avLst/>
          </a:prstGeom>
        </p:spPr>
      </p:pic>
      <p:sp>
        <p:nvSpPr>
          <p:cNvPr id="19" name="Frame 18">
            <a:extLst>
              <a:ext uri="{FF2B5EF4-FFF2-40B4-BE49-F238E27FC236}">
                <a16:creationId xmlns:a16="http://schemas.microsoft.com/office/drawing/2014/main" id="{E5699DD4-B076-4D99-832E-D363F648AA85}"/>
              </a:ext>
            </a:extLst>
          </p:cNvPr>
          <p:cNvSpPr/>
          <p:nvPr/>
        </p:nvSpPr>
        <p:spPr>
          <a:xfrm>
            <a:off x="6171400" y="2441980"/>
            <a:ext cx="929008" cy="26270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6" name="Group 15">
            <a:extLst>
              <a:ext uri="{FF2B5EF4-FFF2-40B4-BE49-F238E27FC236}">
                <a16:creationId xmlns:a16="http://schemas.microsoft.com/office/drawing/2014/main" id="{81EC9877-1C8D-4381-8215-25744B5F4A43}"/>
              </a:ext>
            </a:extLst>
          </p:cNvPr>
          <p:cNvGrpSpPr/>
          <p:nvPr/>
        </p:nvGrpSpPr>
        <p:grpSpPr>
          <a:xfrm>
            <a:off x="609600" y="990178"/>
            <a:ext cx="10972800" cy="868624"/>
            <a:chOff x="466336" y="5295358"/>
            <a:chExt cx="8229600" cy="868624"/>
          </a:xfrm>
        </p:grpSpPr>
        <p:sp>
          <p:nvSpPr>
            <p:cNvPr id="17" name="Rectangle 16">
              <a:extLst>
                <a:ext uri="{FF2B5EF4-FFF2-40B4-BE49-F238E27FC236}">
                  <a16:creationId xmlns:a16="http://schemas.microsoft.com/office/drawing/2014/main" id="{C7161DA5-B0F0-436C-9F3E-E543121EE54D}"/>
                </a:ext>
              </a:extLst>
            </p:cNvPr>
            <p:cNvSpPr/>
            <p:nvPr/>
          </p:nvSpPr>
          <p:spPr>
            <a:xfrm>
              <a:off x="466336" y="5428110"/>
              <a:ext cx="8229600" cy="73587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BB089B49-ECD2-4C08-A3CF-5D6CB2F4190B}"/>
                </a:ext>
              </a:extLst>
            </p:cNvPr>
            <p:cNvSpPr/>
            <p:nvPr/>
          </p:nvSpPr>
          <p:spPr>
            <a:xfrm>
              <a:off x="784511" y="5295358"/>
              <a:ext cx="1912962" cy="3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Risk Financing</a:t>
              </a:r>
            </a:p>
          </p:txBody>
        </p:sp>
        <p:sp>
          <p:nvSpPr>
            <p:cNvPr id="20" name="Rectangle 19">
              <a:extLst>
                <a:ext uri="{FF2B5EF4-FFF2-40B4-BE49-F238E27FC236}">
                  <a16:creationId xmlns:a16="http://schemas.microsoft.com/office/drawing/2014/main" id="{0705CEAF-F401-4C70-A62D-1BA98D324B6F}"/>
                </a:ext>
              </a:extLst>
            </p:cNvPr>
            <p:cNvSpPr/>
            <p:nvPr/>
          </p:nvSpPr>
          <p:spPr>
            <a:xfrm>
              <a:off x="551442" y="5608908"/>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Earthquake</a:t>
              </a:r>
              <a:endParaRPr lang="en-GB" sz="1600" dirty="0"/>
            </a:p>
          </p:txBody>
        </p:sp>
        <p:sp>
          <p:nvSpPr>
            <p:cNvPr id="21" name="Rectangle 20">
              <a:extLst>
                <a:ext uri="{FF2B5EF4-FFF2-40B4-BE49-F238E27FC236}">
                  <a16:creationId xmlns:a16="http://schemas.microsoft.com/office/drawing/2014/main" id="{B0B5BAE1-B4AB-4B75-B63D-F94FAB84DB33}"/>
                </a:ext>
              </a:extLst>
            </p:cNvPr>
            <p:cNvSpPr/>
            <p:nvPr/>
          </p:nvSpPr>
          <p:spPr>
            <a:xfrm>
              <a:off x="1874337" y="5608908"/>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Flooding</a:t>
              </a:r>
              <a:endParaRPr lang="en-GB" sz="2000" dirty="0"/>
            </a:p>
          </p:txBody>
        </p:sp>
        <p:sp>
          <p:nvSpPr>
            <p:cNvPr id="23" name="Rectangle 22">
              <a:extLst>
                <a:ext uri="{FF2B5EF4-FFF2-40B4-BE49-F238E27FC236}">
                  <a16:creationId xmlns:a16="http://schemas.microsoft.com/office/drawing/2014/main" id="{A3660B54-3AD7-4642-A804-0B179B9FCD90}"/>
                </a:ext>
              </a:extLst>
            </p:cNvPr>
            <p:cNvSpPr/>
            <p:nvPr/>
          </p:nvSpPr>
          <p:spPr>
            <a:xfrm>
              <a:off x="3214401" y="5608908"/>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Financial Product Structure</a:t>
              </a:r>
            </a:p>
          </p:txBody>
        </p:sp>
        <p:sp>
          <p:nvSpPr>
            <p:cNvPr id="24" name="Rectangle 23">
              <a:extLst>
                <a:ext uri="{FF2B5EF4-FFF2-40B4-BE49-F238E27FC236}">
                  <a16:creationId xmlns:a16="http://schemas.microsoft.com/office/drawing/2014/main" id="{5B7789CF-4ECD-46DD-B083-5D6DF21706B9}"/>
                </a:ext>
              </a:extLst>
            </p:cNvPr>
            <p:cNvSpPr/>
            <p:nvPr/>
          </p:nvSpPr>
          <p:spPr>
            <a:xfrm>
              <a:off x="6873725" y="560878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Pay-outs by Event and Year</a:t>
              </a:r>
            </a:p>
          </p:txBody>
        </p:sp>
        <p:sp>
          <p:nvSpPr>
            <p:cNvPr id="25" name="Rectangle 24">
              <a:extLst>
                <a:ext uri="{FF2B5EF4-FFF2-40B4-BE49-F238E27FC236}">
                  <a16:creationId xmlns:a16="http://schemas.microsoft.com/office/drawing/2014/main" id="{2E834969-5020-4492-9C64-345DB64D7FBC}"/>
                </a:ext>
              </a:extLst>
            </p:cNvPr>
            <p:cNvSpPr/>
            <p:nvPr/>
          </p:nvSpPr>
          <p:spPr>
            <a:xfrm>
              <a:off x="5047738" y="560878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Premium Price</a:t>
              </a:r>
            </a:p>
          </p:txBody>
        </p:sp>
      </p:grpSp>
    </p:spTree>
    <p:extLst>
      <p:ext uri="{BB962C8B-B14F-4D97-AF65-F5344CB8AC3E}">
        <p14:creationId xmlns:p14="http://schemas.microsoft.com/office/powerpoint/2010/main" val="29267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lstStyle/>
          <a:p>
            <a:r>
              <a:rPr lang="en-GB"/>
              <a:t>Part 1 – Introduction to the DRMI</a:t>
            </a:r>
          </a:p>
        </p:txBody>
      </p:sp>
      <p:pic>
        <p:nvPicPr>
          <p:cNvPr id="10" name="Picture 10" descr="Global Earthquake Model Foundation | Italy">
            <a:extLst>
              <a:ext uri="{FF2B5EF4-FFF2-40B4-BE49-F238E27FC236}">
                <a16:creationId xmlns:a16="http://schemas.microsoft.com/office/drawing/2014/main" id="{B616E8B3-EB58-4B6B-B037-3D0E4330E0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91" t="11798" r="2395" b="15372"/>
          <a:stretch/>
        </p:blipFill>
        <p:spPr bwMode="auto">
          <a:xfrm>
            <a:off x="370920" y="6104532"/>
            <a:ext cx="1624998" cy="6061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E7113F5E-DDA9-4FDE-82E4-29638D6114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55" t="12007" r="5777" b="8550"/>
          <a:stretch/>
        </p:blipFill>
        <p:spPr bwMode="auto">
          <a:xfrm>
            <a:off x="2325317" y="6096115"/>
            <a:ext cx="686697" cy="6229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11368BBF-3E1A-4DBF-8F99-FC580D87B7F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839" r="3041"/>
          <a:stretch/>
        </p:blipFill>
        <p:spPr bwMode="auto">
          <a:xfrm>
            <a:off x="3341413" y="6096115"/>
            <a:ext cx="1153815" cy="6229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1EED6EF1-FDA4-4412-A269-47AD81CF009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788" b="11781"/>
          <a:stretch/>
        </p:blipFill>
        <p:spPr bwMode="auto">
          <a:xfrm>
            <a:off x="4824627" y="6038116"/>
            <a:ext cx="1006340" cy="7389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54E413F4-EC1C-4C99-A1CE-AC52754A24C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005" t="30965" r="7294" b="37315"/>
          <a:stretch/>
        </p:blipFill>
        <p:spPr bwMode="auto">
          <a:xfrm>
            <a:off x="6160367" y="6113192"/>
            <a:ext cx="1870446" cy="5888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sian Development Bank - Wikipedia">
            <a:extLst>
              <a:ext uri="{FF2B5EF4-FFF2-40B4-BE49-F238E27FC236}">
                <a16:creationId xmlns:a16="http://schemas.microsoft.com/office/drawing/2014/main" id="{F4284888-240A-4403-B587-06E91E854E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14610" y="195773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10E74A34-C06C-48B9-AD7C-64BDB78768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3475" y="2001843"/>
            <a:ext cx="1058472" cy="1058472"/>
          </a:xfrm>
          <a:prstGeom prst="rect">
            <a:avLst/>
          </a:prstGeom>
        </p:spPr>
      </p:pic>
      <p:pic>
        <p:nvPicPr>
          <p:cNvPr id="17" name="Picture 16" descr="Logo&#10;&#10;Description automatically generated">
            <a:extLst>
              <a:ext uri="{FF2B5EF4-FFF2-40B4-BE49-F238E27FC236}">
                <a16:creationId xmlns:a16="http://schemas.microsoft.com/office/drawing/2014/main" id="{E69CFABF-FC35-4546-99B2-74860A3337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4610" y="6113192"/>
            <a:ext cx="1477676" cy="588817"/>
          </a:xfrm>
          <a:prstGeom prst="rect">
            <a:avLst/>
          </a:prstGeom>
        </p:spPr>
      </p:pic>
      <p:pic>
        <p:nvPicPr>
          <p:cNvPr id="18" name="Picture 17">
            <a:extLst>
              <a:ext uri="{FF2B5EF4-FFF2-40B4-BE49-F238E27FC236}">
                <a16:creationId xmlns:a16="http://schemas.microsoft.com/office/drawing/2014/main" id="{D042CE01-7A61-47A0-849F-CF992CB6033A}"/>
              </a:ext>
            </a:extLst>
          </p:cNvPr>
          <p:cNvPicPr>
            <a:picLocks noChangeAspect="1"/>
          </p:cNvPicPr>
          <p:nvPr/>
        </p:nvPicPr>
        <p:blipFill>
          <a:blip r:embed="rId11"/>
          <a:stretch>
            <a:fillRect/>
          </a:stretch>
        </p:blipFill>
        <p:spPr>
          <a:xfrm>
            <a:off x="8360213" y="6131140"/>
            <a:ext cx="1624997" cy="552921"/>
          </a:xfrm>
          <a:prstGeom prst="rect">
            <a:avLst/>
          </a:prstGeom>
        </p:spPr>
      </p:pic>
    </p:spTree>
    <p:extLst>
      <p:ext uri="{BB962C8B-B14F-4D97-AF65-F5344CB8AC3E}">
        <p14:creationId xmlns:p14="http://schemas.microsoft.com/office/powerpoint/2010/main" val="511856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E4429-544F-4B01-BCBA-1B29F2C6E74E}"/>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CB516541-0562-4C32-A6E8-07F137D3E654}"/>
              </a:ext>
            </a:extLst>
          </p:cNvPr>
          <p:cNvSpPr>
            <a:spLocks noGrp="1"/>
          </p:cNvSpPr>
          <p:nvPr>
            <p:ph type="sldNum" sz="quarter" idx="4"/>
          </p:nvPr>
        </p:nvSpPr>
        <p:spPr/>
        <p:txBody>
          <a:bodyPr/>
          <a:lstStyle/>
          <a:p>
            <a:fld id="{2083E393-C0BF-4ED8-8545-7E4C90AFF831}" type="slidenum">
              <a:rPr lang="en-US" smtClean="0"/>
              <a:pPr/>
              <a:t>20</a:t>
            </a:fld>
            <a:endParaRPr lang="en-US"/>
          </a:p>
        </p:txBody>
      </p:sp>
      <p:sp>
        <p:nvSpPr>
          <p:cNvPr id="6" name="Rectangle 5">
            <a:extLst>
              <a:ext uri="{FF2B5EF4-FFF2-40B4-BE49-F238E27FC236}">
                <a16:creationId xmlns:a16="http://schemas.microsoft.com/office/drawing/2014/main" id="{48AF7472-F381-4DD6-B9F8-51BE7C8AD939}"/>
              </a:ext>
            </a:extLst>
          </p:cNvPr>
          <p:cNvSpPr/>
          <p:nvPr/>
        </p:nvSpPr>
        <p:spPr>
          <a:xfrm>
            <a:off x="609599" y="1882299"/>
            <a:ext cx="10972799" cy="4289901"/>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Font typeface="Wingdings" panose="05000000000000000000" pitchFamily="2" charset="2"/>
              <a:buChar char="§"/>
            </a:pPr>
            <a:r>
              <a:rPr lang="en-GB" sz="2400" dirty="0"/>
              <a:t>How do you currently finance response to, and recovery from major earthquake and flooding events?</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Are there typically sufficient funds for a) response (immediate to weeks after), b) recovery (weeks to months after), c) reconstruction (months to years after)</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What kinds of financial products are you familiar with?</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Which kinds of financial products do you think might be useful?</a:t>
            </a:r>
          </a:p>
        </p:txBody>
      </p:sp>
      <p:sp>
        <p:nvSpPr>
          <p:cNvPr id="7" name="Rectangle 6">
            <a:extLst>
              <a:ext uri="{FF2B5EF4-FFF2-40B4-BE49-F238E27FC236}">
                <a16:creationId xmlns:a16="http://schemas.microsoft.com/office/drawing/2014/main" id="{6F7A0337-60D0-4E16-9F1A-E3C690D16156}"/>
              </a:ext>
            </a:extLst>
          </p:cNvPr>
          <p:cNvSpPr/>
          <p:nvPr/>
        </p:nvSpPr>
        <p:spPr>
          <a:xfrm>
            <a:off x="609599" y="1351947"/>
            <a:ext cx="2980944" cy="5303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Risk Financing </a:t>
            </a:r>
          </a:p>
        </p:txBody>
      </p:sp>
    </p:spTree>
    <p:extLst>
      <p:ext uri="{BB962C8B-B14F-4D97-AF65-F5344CB8AC3E}">
        <p14:creationId xmlns:p14="http://schemas.microsoft.com/office/powerpoint/2010/main" val="27007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lstStyle/>
          <a:p>
            <a:r>
              <a:rPr lang="en-GB"/>
              <a:t>Part 3 – Conclusions</a:t>
            </a:r>
          </a:p>
        </p:txBody>
      </p:sp>
      <p:pic>
        <p:nvPicPr>
          <p:cNvPr id="15" name="Picture 4" descr="Asian Development Bank - Wikipedia">
            <a:extLst>
              <a:ext uri="{FF2B5EF4-FFF2-40B4-BE49-F238E27FC236}">
                <a16:creationId xmlns:a16="http://schemas.microsoft.com/office/drawing/2014/main" id="{F4284888-240A-4403-B587-06E91E854E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4508" y="1986311"/>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10E74A34-C06C-48B9-AD7C-64BDB78768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1372" y="1986310"/>
            <a:ext cx="1058472" cy="1058472"/>
          </a:xfrm>
          <a:prstGeom prst="rect">
            <a:avLst/>
          </a:prstGeom>
        </p:spPr>
      </p:pic>
      <p:pic>
        <p:nvPicPr>
          <p:cNvPr id="17" name="Picture 10" descr="Global Earthquake Model Foundation | Italy">
            <a:extLst>
              <a:ext uri="{FF2B5EF4-FFF2-40B4-BE49-F238E27FC236}">
                <a16:creationId xmlns:a16="http://schemas.microsoft.com/office/drawing/2014/main" id="{4F9D481D-3B12-4EE3-ACD9-0BDCE1500C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1" t="11798" r="2395" b="15372"/>
          <a:stretch/>
        </p:blipFill>
        <p:spPr bwMode="auto">
          <a:xfrm>
            <a:off x="370920" y="6104532"/>
            <a:ext cx="1624998" cy="606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JBA Risk Management Mission Statement, Employees and Hiring | LinkedIn">
            <a:extLst>
              <a:ext uri="{FF2B5EF4-FFF2-40B4-BE49-F238E27FC236}">
                <a16:creationId xmlns:a16="http://schemas.microsoft.com/office/drawing/2014/main" id="{24694853-49DB-406A-AB8F-9D9A4EB5C4E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55" t="12007" r="5777" b="8550"/>
          <a:stretch/>
        </p:blipFill>
        <p:spPr bwMode="auto">
          <a:xfrm>
            <a:off x="2325317" y="6096115"/>
            <a:ext cx="686697" cy="6229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Overseas Development Institute (ODI) | 60 years of impact">
            <a:extLst>
              <a:ext uri="{FF2B5EF4-FFF2-40B4-BE49-F238E27FC236}">
                <a16:creationId xmlns:a16="http://schemas.microsoft.com/office/drawing/2014/main" id="{73A11373-5180-418C-BFD6-CA1BA1AE9C4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39" r="3041"/>
          <a:stretch/>
        </p:blipFill>
        <p:spPr bwMode="auto">
          <a:xfrm>
            <a:off x="3341413" y="6096115"/>
            <a:ext cx="1153815" cy="6229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Pengwern Associates | LinkedIn">
            <a:extLst>
              <a:ext uri="{FF2B5EF4-FFF2-40B4-BE49-F238E27FC236}">
                <a16:creationId xmlns:a16="http://schemas.microsoft.com/office/drawing/2014/main" id="{DB6B35D9-D44B-47DE-A1A1-5D9B2D78CDB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788" b="11781"/>
          <a:stretch/>
        </p:blipFill>
        <p:spPr bwMode="auto">
          <a:xfrm>
            <a:off x="4824627" y="6038116"/>
            <a:ext cx="1006340" cy="7389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Metabiota - Crunchbase Company Profile &amp; Funding">
            <a:extLst>
              <a:ext uri="{FF2B5EF4-FFF2-40B4-BE49-F238E27FC236}">
                <a16:creationId xmlns:a16="http://schemas.microsoft.com/office/drawing/2014/main" id="{BB5CB375-AC48-46E7-BFE9-AC797FFD725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005" t="30965" r="7294" b="37315"/>
          <a:stretch/>
        </p:blipFill>
        <p:spPr bwMode="auto">
          <a:xfrm>
            <a:off x="6160367" y="6113192"/>
            <a:ext cx="1870446" cy="5888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Logo&#10;&#10;Description automatically generated">
            <a:extLst>
              <a:ext uri="{FF2B5EF4-FFF2-40B4-BE49-F238E27FC236}">
                <a16:creationId xmlns:a16="http://schemas.microsoft.com/office/drawing/2014/main" id="{C5551647-4055-4678-9687-310DA71EB9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4610" y="6113192"/>
            <a:ext cx="1477676" cy="588817"/>
          </a:xfrm>
          <a:prstGeom prst="rect">
            <a:avLst/>
          </a:prstGeom>
        </p:spPr>
      </p:pic>
      <p:pic>
        <p:nvPicPr>
          <p:cNvPr id="25" name="Picture 24">
            <a:extLst>
              <a:ext uri="{FF2B5EF4-FFF2-40B4-BE49-F238E27FC236}">
                <a16:creationId xmlns:a16="http://schemas.microsoft.com/office/drawing/2014/main" id="{BF70DB34-EBAB-4497-80D5-50F83D9E1762}"/>
              </a:ext>
            </a:extLst>
          </p:cNvPr>
          <p:cNvPicPr>
            <a:picLocks noChangeAspect="1"/>
          </p:cNvPicPr>
          <p:nvPr/>
        </p:nvPicPr>
        <p:blipFill>
          <a:blip r:embed="rId11"/>
          <a:stretch>
            <a:fillRect/>
          </a:stretch>
        </p:blipFill>
        <p:spPr>
          <a:xfrm>
            <a:off x="8360213" y="6131140"/>
            <a:ext cx="1624997" cy="552921"/>
          </a:xfrm>
          <a:prstGeom prst="rect">
            <a:avLst/>
          </a:prstGeom>
        </p:spPr>
      </p:pic>
    </p:spTree>
    <p:extLst>
      <p:ext uri="{BB962C8B-B14F-4D97-AF65-F5344CB8AC3E}">
        <p14:creationId xmlns:p14="http://schemas.microsoft.com/office/powerpoint/2010/main" val="88768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A8A66B5-2035-41E1-B83B-A0366E62C8E9}"/>
              </a:ext>
            </a:extLst>
          </p:cNvPr>
          <p:cNvSpPr>
            <a:spLocks noGrp="1"/>
          </p:cNvSpPr>
          <p:nvPr>
            <p:ph type="title"/>
          </p:nvPr>
        </p:nvSpPr>
        <p:spPr/>
        <p:txBody>
          <a:bodyPr/>
          <a:lstStyle/>
          <a:p>
            <a:r>
              <a:rPr lang="en-GB" dirty="0"/>
              <a:t>Conclusions</a:t>
            </a:r>
            <a:endParaRPr lang="en-US" dirty="0"/>
          </a:p>
        </p:txBody>
      </p:sp>
      <p:sp>
        <p:nvSpPr>
          <p:cNvPr id="2" name="TextBox 1">
            <a:extLst>
              <a:ext uri="{FF2B5EF4-FFF2-40B4-BE49-F238E27FC236}">
                <a16:creationId xmlns:a16="http://schemas.microsoft.com/office/drawing/2014/main" id="{0E42BC92-B72C-4520-8DFA-BBF40B2F6D3F}"/>
              </a:ext>
            </a:extLst>
          </p:cNvPr>
          <p:cNvSpPr txBox="1"/>
          <p:nvPr/>
        </p:nvSpPr>
        <p:spPr>
          <a:xfrm>
            <a:off x="609599" y="1619655"/>
            <a:ext cx="10972799" cy="2882840"/>
          </a:xfrm>
          <a:prstGeom prst="rect">
            <a:avLst/>
          </a:prstGeom>
          <a:noFill/>
        </p:spPr>
        <p:txBody>
          <a:bodyPr wrap="square" rtlCol="0">
            <a:spAutoFit/>
          </a:bodyPr>
          <a:lstStyle/>
          <a:p>
            <a:pPr marL="0" lvl="2">
              <a:spcAft>
                <a:spcPts val="350"/>
              </a:spcAft>
              <a:buClr>
                <a:srgbClr val="702082"/>
              </a:buClr>
              <a:buSzPct val="125000"/>
            </a:pPr>
            <a:r>
              <a:rPr lang="en-GB" sz="2400" dirty="0"/>
              <a:t>How do you think the DRMI could be used to support decision making?</a:t>
            </a:r>
          </a:p>
          <a:p>
            <a:pPr marL="0" lvl="2">
              <a:spcAft>
                <a:spcPts val="350"/>
              </a:spcAft>
              <a:buClr>
                <a:srgbClr val="702082"/>
              </a:buClr>
              <a:buSzPct val="125000"/>
            </a:pPr>
            <a:endParaRPr lang="en-GB" sz="2400" dirty="0"/>
          </a:p>
          <a:p>
            <a:pPr marL="0" lvl="2">
              <a:spcAft>
                <a:spcPts val="350"/>
              </a:spcAft>
              <a:buClr>
                <a:srgbClr val="702082"/>
              </a:buClr>
              <a:buSzPct val="125000"/>
            </a:pPr>
            <a:r>
              <a:rPr lang="en-GB" sz="2400" dirty="0"/>
              <a:t>Which sections of the DRMI do you find most useful for risk management decision making?</a:t>
            </a:r>
          </a:p>
          <a:p>
            <a:pPr marL="285750" lvl="2" indent="-285750">
              <a:spcAft>
                <a:spcPts val="350"/>
              </a:spcAft>
              <a:buClr>
                <a:srgbClr val="702082"/>
              </a:buClr>
              <a:buSzPct val="125000"/>
              <a:buFont typeface="Wingdings" panose="05000000000000000000" pitchFamily="2" charset="2"/>
              <a:buChar char="§"/>
            </a:pPr>
            <a:endParaRPr lang="en-GB" sz="2400" dirty="0"/>
          </a:p>
          <a:p>
            <a:pPr marL="0" lvl="2">
              <a:spcAft>
                <a:spcPts val="350"/>
              </a:spcAft>
              <a:buClr>
                <a:srgbClr val="702082"/>
              </a:buClr>
              <a:buSzPct val="125000"/>
            </a:pPr>
            <a:r>
              <a:rPr lang="en-GB" sz="2400" dirty="0"/>
              <a:t>Do you have additional datasets that could help better understand the key risks that your country faces?</a:t>
            </a:r>
          </a:p>
        </p:txBody>
      </p:sp>
    </p:spTree>
    <p:extLst>
      <p:ext uri="{BB962C8B-B14F-4D97-AF65-F5344CB8AC3E}">
        <p14:creationId xmlns:p14="http://schemas.microsoft.com/office/powerpoint/2010/main" val="2489169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lstStyle/>
          <a:p>
            <a:r>
              <a:rPr lang="en-GB"/>
              <a:t>Disclaimer</a:t>
            </a:r>
            <a:endParaRPr lang="en-US"/>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609599" y="1249660"/>
            <a:ext cx="10972799" cy="4663460"/>
          </a:xfrm>
        </p:spPr>
        <p:txBody>
          <a:bodyPr/>
          <a:lstStyle/>
          <a:p>
            <a:pPr>
              <a:spcAft>
                <a:spcPts val="600"/>
              </a:spcAft>
            </a:pPr>
            <a:r>
              <a:rPr lang="en-GB" sz="1200" b="0" dirty="0"/>
              <a:t>This analysis has been prepared by Willis Limited for the Asian Development Bank under a Technical Assistance contract. </a:t>
            </a:r>
          </a:p>
          <a:p>
            <a:pPr>
              <a:spcAft>
                <a:spcPts val="600"/>
              </a:spcAft>
            </a:pPr>
            <a:r>
              <a:rPr lang="en-GB" sz="1200" b="0" dirty="0"/>
              <a:t>Willis Limited has relied upon data from public and/or other sources when preparing this analysis.  No attempt has been made to verify independently the accuracy of this data.  Willis Limited does not represent or otherwise guarantee the accuracy or completeness of such data nor assume responsibility for the result of any error or omission in the data or other materials gathered from any source in the preparation of this analysis. </a:t>
            </a:r>
          </a:p>
          <a:p>
            <a:pPr>
              <a:spcAft>
                <a:spcPts val="600"/>
              </a:spcAft>
            </a:pPr>
            <a:r>
              <a:rPr lang="en-GB" sz="1200" b="0" dirty="0"/>
              <a:t>There are many uncertainties inherent in this analysis including, but not limited to, issues such as limitations in the available data, reliance on client data and outside data sources, the underlying volatility of loss and other random processes, uncertainties that characterize the application of professional judgment in estimates and assumptions, etc.  Ultimate losses, liabilities and claims depend upon future contingent events, including but not limited to unanticipated changes in inflation, laws, and regulations.  As a result of these uncertainties, the actual outcomes could vary significantly from Willis Limited’s estimates in either direction.  Willis makes no representation about and does not guarantee the outcome, results, success, or profitability of any insurance or reinsurance program or venture, whether or not the analyses or conclusions contained herein apply to such program or venture. </a:t>
            </a:r>
          </a:p>
          <a:p>
            <a:pPr>
              <a:spcAft>
                <a:spcPts val="600"/>
              </a:spcAft>
            </a:pPr>
            <a:r>
              <a:rPr lang="en-GB" sz="1200" b="0" dirty="0"/>
              <a:t>Willis does not recommend making decisions based solely on the information contained in this analysis.  Rather, this analysis should be viewed as a supplement to other information, including specific business practice, claims experience, and financial situation.  Independent professional advisors should be consulted with respect to the issues and conclusions presented herein and their possible application.  Willis makes no representation or warranty as to the accuracy or completeness of this document and its contents. </a:t>
            </a:r>
          </a:p>
          <a:p>
            <a:pPr>
              <a:spcAft>
                <a:spcPts val="600"/>
              </a:spcAft>
            </a:pPr>
            <a:r>
              <a:rPr lang="en-GB" sz="1200" b="0" dirty="0"/>
              <a:t>Willis does not provide legal, accounting, or tax advice.  This analysis does not constitute, is not intended to provide, and should not be construed as such advice. Qualified advisers should be consulted in these areas. </a:t>
            </a:r>
          </a:p>
          <a:p>
            <a:pPr>
              <a:spcAft>
                <a:spcPts val="600"/>
              </a:spcAft>
            </a:pPr>
            <a:r>
              <a:rPr lang="en-GB" sz="1200" b="0" dirty="0"/>
              <a:t>Willis makes no representation, does not guarantee and assumes no liability for the accuracy or completeness of, or any results obtained by application of, this analysis and conclusions provided herein. </a:t>
            </a:r>
          </a:p>
          <a:p>
            <a:pPr>
              <a:spcAft>
                <a:spcPts val="600"/>
              </a:spcAft>
            </a:pPr>
            <a:r>
              <a:rPr lang="en-GB" sz="1200" b="0" dirty="0"/>
              <a:t>Acceptance of this document shall be deemed agreement to the above. </a:t>
            </a:r>
            <a:endParaRPr lang="en-US" sz="1200" b="0" dirty="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lstStyle/>
          <a:p>
            <a:fld id="{2083E393-C0BF-4ED8-8545-7E4C90AFF831}" type="slidenum">
              <a:rPr lang="en-US" smtClean="0"/>
              <a:pPr/>
              <a:t>23</a:t>
            </a:fld>
            <a:endParaRPr lang="en-US"/>
          </a:p>
        </p:txBody>
      </p:sp>
    </p:spTree>
    <p:extLst>
      <p:ext uri="{BB962C8B-B14F-4D97-AF65-F5344CB8AC3E}">
        <p14:creationId xmlns:p14="http://schemas.microsoft.com/office/powerpoint/2010/main" val="410546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lstStyle/>
          <a:p>
            <a:r>
              <a:rPr lang="en-GB"/>
              <a:t>The Disaster Risk Management Interface (DRMI)</a:t>
            </a:r>
          </a:p>
        </p:txBody>
      </p:sp>
      <p:sp>
        <p:nvSpPr>
          <p:cNvPr id="4" name="Content Placeholder 3">
            <a:extLst>
              <a:ext uri="{FF2B5EF4-FFF2-40B4-BE49-F238E27FC236}">
                <a16:creationId xmlns:a16="http://schemas.microsoft.com/office/drawing/2014/main" id="{5E10878B-C668-41B7-8469-CC67BD0F756D}"/>
              </a:ext>
            </a:extLst>
          </p:cNvPr>
          <p:cNvSpPr>
            <a:spLocks noGrp="1"/>
          </p:cNvSpPr>
          <p:nvPr>
            <p:ph idx="1"/>
          </p:nvPr>
        </p:nvSpPr>
        <p:spPr>
          <a:xfrm>
            <a:off x="609600" y="998590"/>
            <a:ext cx="11070210" cy="545252"/>
          </a:xfrm>
        </p:spPr>
        <p:txBody>
          <a:bodyPr/>
          <a:lstStyle/>
          <a:p>
            <a:r>
              <a:rPr lang="en-GB" b="0" dirty="0"/>
              <a:t>The DRMI is a way to explore the outputs from risk modelling completed during this project. The DRMI has 5 sections</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lstStyle/>
          <a:p>
            <a:fld id="{2083E393-C0BF-4ED8-8545-7E4C90AFF831}" type="slidenum">
              <a:rPr lang="en-US" smtClean="0"/>
              <a:pPr/>
              <a:t>3</a:t>
            </a:fld>
            <a:endParaRPr lang="en-US"/>
          </a:p>
        </p:txBody>
      </p:sp>
      <p:grpSp>
        <p:nvGrpSpPr>
          <p:cNvPr id="66" name="Group 65">
            <a:extLst>
              <a:ext uri="{FF2B5EF4-FFF2-40B4-BE49-F238E27FC236}">
                <a16:creationId xmlns:a16="http://schemas.microsoft.com/office/drawing/2014/main" id="{A3C1CC76-F804-4719-91BC-5B733D5B66A1}"/>
              </a:ext>
            </a:extLst>
          </p:cNvPr>
          <p:cNvGrpSpPr/>
          <p:nvPr/>
        </p:nvGrpSpPr>
        <p:grpSpPr>
          <a:xfrm>
            <a:off x="627871" y="5295358"/>
            <a:ext cx="10972800" cy="868624"/>
            <a:chOff x="466336" y="5295358"/>
            <a:chExt cx="8229600" cy="868624"/>
          </a:xfrm>
        </p:grpSpPr>
        <p:sp>
          <p:nvSpPr>
            <p:cNvPr id="26" name="Rectangle 25">
              <a:extLst>
                <a:ext uri="{FF2B5EF4-FFF2-40B4-BE49-F238E27FC236}">
                  <a16:creationId xmlns:a16="http://schemas.microsoft.com/office/drawing/2014/main" id="{CDB6244E-9F41-4403-BE15-3F9D9858EB5D}"/>
                </a:ext>
              </a:extLst>
            </p:cNvPr>
            <p:cNvSpPr/>
            <p:nvPr/>
          </p:nvSpPr>
          <p:spPr>
            <a:xfrm>
              <a:off x="466336" y="5428110"/>
              <a:ext cx="8229600" cy="73587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2A1FCBF7-0533-4D18-BA71-B41AE9AD2BFE}"/>
                </a:ext>
              </a:extLst>
            </p:cNvPr>
            <p:cNvSpPr/>
            <p:nvPr/>
          </p:nvSpPr>
          <p:spPr>
            <a:xfrm>
              <a:off x="784511" y="5295358"/>
              <a:ext cx="1912962" cy="3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C00000"/>
                  </a:solidFill>
                </a:rPr>
                <a:t>Risk Financing</a:t>
              </a:r>
            </a:p>
          </p:txBody>
        </p:sp>
        <p:sp>
          <p:nvSpPr>
            <p:cNvPr id="28" name="Rectangle 27">
              <a:extLst>
                <a:ext uri="{FF2B5EF4-FFF2-40B4-BE49-F238E27FC236}">
                  <a16:creationId xmlns:a16="http://schemas.microsoft.com/office/drawing/2014/main" id="{3A11F62D-91B8-4F1B-8F8E-B08A28A9D218}"/>
                </a:ext>
              </a:extLst>
            </p:cNvPr>
            <p:cNvSpPr/>
            <p:nvPr/>
          </p:nvSpPr>
          <p:spPr>
            <a:xfrm>
              <a:off x="551442" y="5608908"/>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Earthquake</a:t>
              </a:r>
            </a:p>
          </p:txBody>
        </p:sp>
        <p:sp>
          <p:nvSpPr>
            <p:cNvPr id="29" name="Rectangle 28">
              <a:extLst>
                <a:ext uri="{FF2B5EF4-FFF2-40B4-BE49-F238E27FC236}">
                  <a16:creationId xmlns:a16="http://schemas.microsoft.com/office/drawing/2014/main" id="{2B19C570-B916-4CA0-A76C-7DF9BE6D0282}"/>
                </a:ext>
              </a:extLst>
            </p:cNvPr>
            <p:cNvSpPr/>
            <p:nvPr/>
          </p:nvSpPr>
          <p:spPr>
            <a:xfrm>
              <a:off x="1874337" y="5608908"/>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30" name="Rectangle 29">
              <a:extLst>
                <a:ext uri="{FF2B5EF4-FFF2-40B4-BE49-F238E27FC236}">
                  <a16:creationId xmlns:a16="http://schemas.microsoft.com/office/drawing/2014/main" id="{18EACD44-B5EF-46FF-BF81-A820F07C82AB}"/>
                </a:ext>
              </a:extLst>
            </p:cNvPr>
            <p:cNvSpPr/>
            <p:nvPr/>
          </p:nvSpPr>
          <p:spPr>
            <a:xfrm>
              <a:off x="3214401" y="5608908"/>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Financial Product Structure</a:t>
              </a:r>
            </a:p>
          </p:txBody>
        </p:sp>
        <p:sp>
          <p:nvSpPr>
            <p:cNvPr id="31" name="Rectangle 30">
              <a:extLst>
                <a:ext uri="{FF2B5EF4-FFF2-40B4-BE49-F238E27FC236}">
                  <a16:creationId xmlns:a16="http://schemas.microsoft.com/office/drawing/2014/main" id="{95EA55A3-E47C-4027-9656-A04AA70770D5}"/>
                </a:ext>
              </a:extLst>
            </p:cNvPr>
            <p:cNvSpPr/>
            <p:nvPr/>
          </p:nvSpPr>
          <p:spPr>
            <a:xfrm>
              <a:off x="6873725" y="560878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Pay-outs by Event and Year</a:t>
              </a:r>
            </a:p>
          </p:txBody>
        </p:sp>
        <p:sp>
          <p:nvSpPr>
            <p:cNvPr id="32" name="Rectangle 31">
              <a:extLst>
                <a:ext uri="{FF2B5EF4-FFF2-40B4-BE49-F238E27FC236}">
                  <a16:creationId xmlns:a16="http://schemas.microsoft.com/office/drawing/2014/main" id="{8DC08BE0-BD50-44F0-9AB6-F0A3CF9C3030}"/>
                </a:ext>
              </a:extLst>
            </p:cNvPr>
            <p:cNvSpPr/>
            <p:nvPr/>
          </p:nvSpPr>
          <p:spPr>
            <a:xfrm>
              <a:off x="5047738" y="560878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Premium Price</a:t>
              </a:r>
            </a:p>
          </p:txBody>
        </p:sp>
      </p:grpSp>
      <p:grpSp>
        <p:nvGrpSpPr>
          <p:cNvPr id="65" name="Group 64">
            <a:extLst>
              <a:ext uri="{FF2B5EF4-FFF2-40B4-BE49-F238E27FC236}">
                <a16:creationId xmlns:a16="http://schemas.microsoft.com/office/drawing/2014/main" id="{1E0254C0-304D-4D97-8FBE-27B968694A8C}"/>
              </a:ext>
            </a:extLst>
          </p:cNvPr>
          <p:cNvGrpSpPr/>
          <p:nvPr/>
        </p:nvGrpSpPr>
        <p:grpSpPr>
          <a:xfrm>
            <a:off x="609599" y="4403674"/>
            <a:ext cx="10972800" cy="873093"/>
            <a:chOff x="448064" y="4403673"/>
            <a:chExt cx="8229600" cy="873093"/>
          </a:xfrm>
        </p:grpSpPr>
        <p:sp>
          <p:nvSpPr>
            <p:cNvPr id="33" name="Rectangle 32">
              <a:extLst>
                <a:ext uri="{FF2B5EF4-FFF2-40B4-BE49-F238E27FC236}">
                  <a16:creationId xmlns:a16="http://schemas.microsoft.com/office/drawing/2014/main" id="{DC807A01-CB88-4363-96BC-8B6452F1EE70}"/>
                </a:ext>
              </a:extLst>
            </p:cNvPr>
            <p:cNvSpPr/>
            <p:nvPr/>
          </p:nvSpPr>
          <p:spPr>
            <a:xfrm>
              <a:off x="448064" y="4536929"/>
              <a:ext cx="8229600" cy="739837"/>
            </a:xfrm>
            <a:prstGeom prst="rect">
              <a:avLst/>
            </a:prstGeom>
            <a:no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2CCB684E-26FD-4D83-8F8C-1207740AAB9B}"/>
                </a:ext>
              </a:extLst>
            </p:cNvPr>
            <p:cNvSpPr/>
            <p:nvPr/>
          </p:nvSpPr>
          <p:spPr>
            <a:xfrm>
              <a:off x="766239" y="4403673"/>
              <a:ext cx="1912962" cy="299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5"/>
                  </a:solidFill>
                </a:rPr>
                <a:t>Risk Adaptation</a:t>
              </a:r>
            </a:p>
          </p:txBody>
        </p:sp>
        <p:sp>
          <p:nvSpPr>
            <p:cNvPr id="35" name="Rectangle 34">
              <a:extLst>
                <a:ext uri="{FF2B5EF4-FFF2-40B4-BE49-F238E27FC236}">
                  <a16:creationId xmlns:a16="http://schemas.microsoft.com/office/drawing/2014/main" id="{3A896D5C-3EC4-47E7-978B-9779793E927C}"/>
                </a:ext>
              </a:extLst>
            </p:cNvPr>
            <p:cNvSpPr/>
            <p:nvPr/>
          </p:nvSpPr>
          <p:spPr>
            <a:xfrm>
              <a:off x="533170" y="4745579"/>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Earthquake</a:t>
              </a:r>
            </a:p>
          </p:txBody>
        </p:sp>
        <p:sp>
          <p:nvSpPr>
            <p:cNvPr id="36" name="Rectangle 35">
              <a:extLst>
                <a:ext uri="{FF2B5EF4-FFF2-40B4-BE49-F238E27FC236}">
                  <a16:creationId xmlns:a16="http://schemas.microsoft.com/office/drawing/2014/main" id="{4B3FC2C5-5CE8-4AAA-A3D3-F93A56B0F026}"/>
                </a:ext>
              </a:extLst>
            </p:cNvPr>
            <p:cNvSpPr/>
            <p:nvPr/>
          </p:nvSpPr>
          <p:spPr>
            <a:xfrm>
              <a:off x="1856065" y="4745579"/>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37" name="Rectangle 36">
              <a:extLst>
                <a:ext uri="{FF2B5EF4-FFF2-40B4-BE49-F238E27FC236}">
                  <a16:creationId xmlns:a16="http://schemas.microsoft.com/office/drawing/2014/main" id="{797EB426-CF78-48E8-944B-8258F77C5E81}"/>
                </a:ext>
              </a:extLst>
            </p:cNvPr>
            <p:cNvSpPr/>
            <p:nvPr/>
          </p:nvSpPr>
          <p:spPr>
            <a:xfrm>
              <a:off x="3196129" y="474557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Adaptation Scenarios</a:t>
              </a:r>
            </a:p>
          </p:txBody>
        </p:sp>
        <p:sp>
          <p:nvSpPr>
            <p:cNvPr id="38" name="Rectangle 37">
              <a:extLst>
                <a:ext uri="{FF2B5EF4-FFF2-40B4-BE49-F238E27FC236}">
                  <a16:creationId xmlns:a16="http://schemas.microsoft.com/office/drawing/2014/main" id="{44A8B376-D4D8-439C-B2D5-CD0B1FCE9B99}"/>
                </a:ext>
              </a:extLst>
            </p:cNvPr>
            <p:cNvSpPr/>
            <p:nvPr/>
          </p:nvSpPr>
          <p:spPr>
            <a:xfrm>
              <a:off x="6855453" y="4745460"/>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Cost-Benefit Analysis</a:t>
              </a:r>
            </a:p>
          </p:txBody>
        </p:sp>
        <p:sp>
          <p:nvSpPr>
            <p:cNvPr id="39" name="Rectangle 38">
              <a:extLst>
                <a:ext uri="{FF2B5EF4-FFF2-40B4-BE49-F238E27FC236}">
                  <a16:creationId xmlns:a16="http://schemas.microsoft.com/office/drawing/2014/main" id="{42F7E254-9082-4A35-A4E3-E9775B6D3C5C}"/>
                </a:ext>
              </a:extLst>
            </p:cNvPr>
            <p:cNvSpPr/>
            <p:nvPr/>
          </p:nvSpPr>
          <p:spPr>
            <a:xfrm>
              <a:off x="5029466" y="4745460"/>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Future Climate and Exposure</a:t>
              </a:r>
            </a:p>
          </p:txBody>
        </p:sp>
      </p:grpSp>
      <p:grpSp>
        <p:nvGrpSpPr>
          <p:cNvPr id="63" name="Group 62">
            <a:extLst>
              <a:ext uri="{FF2B5EF4-FFF2-40B4-BE49-F238E27FC236}">
                <a16:creationId xmlns:a16="http://schemas.microsoft.com/office/drawing/2014/main" id="{61956E61-F433-4251-BE7A-8C1D934038B4}"/>
              </a:ext>
            </a:extLst>
          </p:cNvPr>
          <p:cNvGrpSpPr/>
          <p:nvPr/>
        </p:nvGrpSpPr>
        <p:grpSpPr>
          <a:xfrm>
            <a:off x="609600" y="1543843"/>
            <a:ext cx="10972800" cy="886477"/>
            <a:chOff x="448064" y="2545228"/>
            <a:chExt cx="8229600" cy="886477"/>
          </a:xfrm>
        </p:grpSpPr>
        <p:sp>
          <p:nvSpPr>
            <p:cNvPr id="40" name="Rectangle 39">
              <a:extLst>
                <a:ext uri="{FF2B5EF4-FFF2-40B4-BE49-F238E27FC236}">
                  <a16:creationId xmlns:a16="http://schemas.microsoft.com/office/drawing/2014/main" id="{3DE53556-C090-4E95-994B-4E9DB969A92D}"/>
                </a:ext>
              </a:extLst>
            </p:cNvPr>
            <p:cNvSpPr/>
            <p:nvPr/>
          </p:nvSpPr>
          <p:spPr>
            <a:xfrm>
              <a:off x="448064" y="2707301"/>
              <a:ext cx="8229600" cy="724404"/>
            </a:xfrm>
            <a:prstGeom prst="rect">
              <a:avLst/>
            </a:prstGeom>
            <a:no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1" name="Rectangle 40">
              <a:extLst>
                <a:ext uri="{FF2B5EF4-FFF2-40B4-BE49-F238E27FC236}">
                  <a16:creationId xmlns:a16="http://schemas.microsoft.com/office/drawing/2014/main" id="{0F86EB0E-5A3B-48E2-8C1E-1FA5D6B3FF1A}"/>
                </a:ext>
              </a:extLst>
            </p:cNvPr>
            <p:cNvSpPr/>
            <p:nvPr/>
          </p:nvSpPr>
          <p:spPr>
            <a:xfrm>
              <a:off x="766239" y="2545228"/>
              <a:ext cx="2500626"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50000"/>
                    </a:schemeClr>
                  </a:solidFill>
                </a:rPr>
                <a:t>Deterministic </a:t>
              </a:r>
              <a:r>
                <a:rPr lang="en-GB" err="1">
                  <a:solidFill>
                    <a:schemeClr val="accent3">
                      <a:lumMod val="50000"/>
                    </a:schemeClr>
                  </a:solidFill>
                </a:rPr>
                <a:t>Modeling</a:t>
              </a:r>
              <a:endParaRPr lang="en-GB">
                <a:solidFill>
                  <a:schemeClr val="accent3">
                    <a:lumMod val="50000"/>
                  </a:schemeClr>
                </a:solidFill>
              </a:endParaRPr>
            </a:p>
          </p:txBody>
        </p:sp>
        <p:sp>
          <p:nvSpPr>
            <p:cNvPr id="42" name="Rectangle 41">
              <a:extLst>
                <a:ext uri="{FF2B5EF4-FFF2-40B4-BE49-F238E27FC236}">
                  <a16:creationId xmlns:a16="http://schemas.microsoft.com/office/drawing/2014/main" id="{CE25CB06-D2DD-42C5-9D77-F931BEEDC5FE}"/>
                </a:ext>
              </a:extLst>
            </p:cNvPr>
            <p:cNvSpPr/>
            <p:nvPr/>
          </p:nvSpPr>
          <p:spPr>
            <a:xfrm>
              <a:off x="542306" y="2913953"/>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Earthquake</a:t>
              </a:r>
              <a:endParaRPr lang="en-GB" dirty="0"/>
            </a:p>
          </p:txBody>
        </p:sp>
        <p:sp>
          <p:nvSpPr>
            <p:cNvPr id="43" name="Rectangle 42">
              <a:extLst>
                <a:ext uri="{FF2B5EF4-FFF2-40B4-BE49-F238E27FC236}">
                  <a16:creationId xmlns:a16="http://schemas.microsoft.com/office/drawing/2014/main" id="{2C122FD8-30BD-469B-A982-E233410BDD12}"/>
                </a:ext>
              </a:extLst>
            </p:cNvPr>
            <p:cNvSpPr/>
            <p:nvPr/>
          </p:nvSpPr>
          <p:spPr>
            <a:xfrm>
              <a:off x="1865201" y="2913953"/>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Flooding</a:t>
              </a:r>
              <a:endParaRPr lang="en-GB" dirty="0"/>
            </a:p>
          </p:txBody>
        </p:sp>
        <p:sp>
          <p:nvSpPr>
            <p:cNvPr id="44" name="Rectangle 43">
              <a:extLst>
                <a:ext uri="{FF2B5EF4-FFF2-40B4-BE49-F238E27FC236}">
                  <a16:creationId xmlns:a16="http://schemas.microsoft.com/office/drawing/2014/main" id="{40B98327-B945-4DF0-BF95-A6380341543B}"/>
                </a:ext>
              </a:extLst>
            </p:cNvPr>
            <p:cNvSpPr/>
            <p:nvPr/>
          </p:nvSpPr>
          <p:spPr>
            <a:xfrm>
              <a:off x="3188096" y="2913952"/>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Infectious Disease</a:t>
              </a:r>
            </a:p>
          </p:txBody>
        </p:sp>
        <p:sp>
          <p:nvSpPr>
            <p:cNvPr id="45" name="Rectangle 44">
              <a:extLst>
                <a:ext uri="{FF2B5EF4-FFF2-40B4-BE49-F238E27FC236}">
                  <a16:creationId xmlns:a16="http://schemas.microsoft.com/office/drawing/2014/main" id="{8179F5F3-4BF7-4871-90E2-D826D87FDCBB}"/>
                </a:ext>
              </a:extLst>
            </p:cNvPr>
            <p:cNvSpPr/>
            <p:nvPr/>
          </p:nvSpPr>
          <p:spPr>
            <a:xfrm>
              <a:off x="4530120" y="2904728"/>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Economic Loss</a:t>
              </a:r>
            </a:p>
          </p:txBody>
        </p:sp>
        <p:sp>
          <p:nvSpPr>
            <p:cNvPr id="46" name="Rectangle 45">
              <a:extLst>
                <a:ext uri="{FF2B5EF4-FFF2-40B4-BE49-F238E27FC236}">
                  <a16:creationId xmlns:a16="http://schemas.microsoft.com/office/drawing/2014/main" id="{6F249113-30C0-4995-9CAF-D6FFAAE3FF60}"/>
                </a:ext>
              </a:extLst>
            </p:cNvPr>
            <p:cNvSpPr/>
            <p:nvPr/>
          </p:nvSpPr>
          <p:spPr>
            <a:xfrm>
              <a:off x="7227165" y="2890837"/>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Fatalities</a:t>
              </a:r>
            </a:p>
          </p:txBody>
        </p:sp>
        <p:sp>
          <p:nvSpPr>
            <p:cNvPr id="47" name="Rectangle 46">
              <a:extLst>
                <a:ext uri="{FF2B5EF4-FFF2-40B4-BE49-F238E27FC236}">
                  <a16:creationId xmlns:a16="http://schemas.microsoft.com/office/drawing/2014/main" id="{D7009FB2-FDFA-4E17-8EDA-5F8E6C68D9BC}"/>
                </a:ext>
              </a:extLst>
            </p:cNvPr>
            <p:cNvSpPr/>
            <p:nvPr/>
          </p:nvSpPr>
          <p:spPr>
            <a:xfrm>
              <a:off x="5868224" y="2897510"/>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dirty="0"/>
                <a:t>People Affected</a:t>
              </a:r>
            </a:p>
          </p:txBody>
        </p:sp>
      </p:grpSp>
      <p:grpSp>
        <p:nvGrpSpPr>
          <p:cNvPr id="64" name="Group 63">
            <a:extLst>
              <a:ext uri="{FF2B5EF4-FFF2-40B4-BE49-F238E27FC236}">
                <a16:creationId xmlns:a16="http://schemas.microsoft.com/office/drawing/2014/main" id="{FFDDB6C3-1FA4-4690-99C1-57D813CDB733}"/>
              </a:ext>
            </a:extLst>
          </p:cNvPr>
          <p:cNvGrpSpPr/>
          <p:nvPr/>
        </p:nvGrpSpPr>
        <p:grpSpPr>
          <a:xfrm>
            <a:off x="609600" y="3500791"/>
            <a:ext cx="10972799" cy="877145"/>
            <a:chOff x="468951" y="3500790"/>
            <a:chExt cx="8229600" cy="877145"/>
          </a:xfrm>
        </p:grpSpPr>
        <p:sp>
          <p:nvSpPr>
            <p:cNvPr id="48" name="Rectangle 47">
              <a:extLst>
                <a:ext uri="{FF2B5EF4-FFF2-40B4-BE49-F238E27FC236}">
                  <a16:creationId xmlns:a16="http://schemas.microsoft.com/office/drawing/2014/main" id="{A58DFE36-8087-4B8A-9EB2-909A0A620FB5}"/>
                </a:ext>
              </a:extLst>
            </p:cNvPr>
            <p:cNvSpPr/>
            <p:nvPr/>
          </p:nvSpPr>
          <p:spPr>
            <a:xfrm>
              <a:off x="468951" y="3694316"/>
              <a:ext cx="8229600" cy="683619"/>
            </a:xfrm>
            <a:prstGeom prst="rect">
              <a:avLst/>
            </a:prstGeom>
            <a:no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9" name="Rectangle 48">
              <a:extLst>
                <a:ext uri="{FF2B5EF4-FFF2-40B4-BE49-F238E27FC236}">
                  <a16:creationId xmlns:a16="http://schemas.microsoft.com/office/drawing/2014/main" id="{C8368161-43B1-4546-B6DF-E4A87DBE4ACE}"/>
                </a:ext>
              </a:extLst>
            </p:cNvPr>
            <p:cNvSpPr/>
            <p:nvPr/>
          </p:nvSpPr>
          <p:spPr>
            <a:xfrm>
              <a:off x="787125" y="3500790"/>
              <a:ext cx="2798055"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50000"/>
                    </a:schemeClr>
                  </a:solidFill>
                </a:rPr>
                <a:t>Exposure Risk Calculator</a:t>
              </a:r>
            </a:p>
          </p:txBody>
        </p:sp>
        <p:sp>
          <p:nvSpPr>
            <p:cNvPr id="50" name="Rectangle 49">
              <a:extLst>
                <a:ext uri="{FF2B5EF4-FFF2-40B4-BE49-F238E27FC236}">
                  <a16:creationId xmlns:a16="http://schemas.microsoft.com/office/drawing/2014/main" id="{E7D51EB4-DFFB-40DC-8A23-B9E5A6D25AF4}"/>
                </a:ext>
              </a:extLst>
            </p:cNvPr>
            <p:cNvSpPr/>
            <p:nvPr/>
          </p:nvSpPr>
          <p:spPr>
            <a:xfrm>
              <a:off x="563193" y="3860184"/>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Earthquake</a:t>
              </a:r>
            </a:p>
          </p:txBody>
        </p:sp>
        <p:sp>
          <p:nvSpPr>
            <p:cNvPr id="51" name="Rectangle 50">
              <a:extLst>
                <a:ext uri="{FF2B5EF4-FFF2-40B4-BE49-F238E27FC236}">
                  <a16:creationId xmlns:a16="http://schemas.microsoft.com/office/drawing/2014/main" id="{31F91D0E-8A75-44C1-87FD-79A2D1DAD8A4}"/>
                </a:ext>
              </a:extLst>
            </p:cNvPr>
            <p:cNvSpPr/>
            <p:nvPr/>
          </p:nvSpPr>
          <p:spPr>
            <a:xfrm>
              <a:off x="1886088" y="3860184"/>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52" name="Rectangle 51">
              <a:extLst>
                <a:ext uri="{FF2B5EF4-FFF2-40B4-BE49-F238E27FC236}">
                  <a16:creationId xmlns:a16="http://schemas.microsoft.com/office/drawing/2014/main" id="{18AAEAB2-B08C-487F-8B50-13FEF1EB27BA}"/>
                </a:ext>
              </a:extLst>
            </p:cNvPr>
            <p:cNvSpPr/>
            <p:nvPr/>
          </p:nvSpPr>
          <p:spPr>
            <a:xfrm>
              <a:off x="3226152" y="3860184"/>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Exposure change</a:t>
              </a:r>
            </a:p>
          </p:txBody>
        </p:sp>
        <p:sp>
          <p:nvSpPr>
            <p:cNvPr id="53" name="Rectangle 52">
              <a:extLst>
                <a:ext uri="{FF2B5EF4-FFF2-40B4-BE49-F238E27FC236}">
                  <a16:creationId xmlns:a16="http://schemas.microsoft.com/office/drawing/2014/main" id="{0DF107D8-C19E-4EB3-863B-A708A33F4BD1}"/>
                </a:ext>
              </a:extLst>
            </p:cNvPr>
            <p:cNvSpPr/>
            <p:nvPr/>
          </p:nvSpPr>
          <p:spPr>
            <a:xfrm>
              <a:off x="6885476" y="386006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Return Period Damages</a:t>
              </a:r>
            </a:p>
          </p:txBody>
        </p:sp>
        <p:sp>
          <p:nvSpPr>
            <p:cNvPr id="54" name="Rectangle 53">
              <a:extLst>
                <a:ext uri="{FF2B5EF4-FFF2-40B4-BE49-F238E27FC236}">
                  <a16:creationId xmlns:a16="http://schemas.microsoft.com/office/drawing/2014/main" id="{B01F4845-AAD9-4DD1-B751-7CB7692D340D}"/>
                </a:ext>
              </a:extLst>
            </p:cNvPr>
            <p:cNvSpPr/>
            <p:nvPr/>
          </p:nvSpPr>
          <p:spPr>
            <a:xfrm>
              <a:off x="5059489" y="386006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Average Annual Damages</a:t>
              </a:r>
            </a:p>
          </p:txBody>
        </p:sp>
      </p:grpSp>
      <p:grpSp>
        <p:nvGrpSpPr>
          <p:cNvPr id="67" name="Group 66">
            <a:extLst>
              <a:ext uri="{FF2B5EF4-FFF2-40B4-BE49-F238E27FC236}">
                <a16:creationId xmlns:a16="http://schemas.microsoft.com/office/drawing/2014/main" id="{2EB0381A-9FA3-4677-AAA1-4FE303C99F67}"/>
              </a:ext>
            </a:extLst>
          </p:cNvPr>
          <p:cNvGrpSpPr/>
          <p:nvPr/>
        </p:nvGrpSpPr>
        <p:grpSpPr>
          <a:xfrm>
            <a:off x="609600" y="2580934"/>
            <a:ext cx="10972800" cy="880280"/>
            <a:chOff x="457201" y="1618490"/>
            <a:chExt cx="8229599" cy="880280"/>
          </a:xfrm>
        </p:grpSpPr>
        <p:sp>
          <p:nvSpPr>
            <p:cNvPr id="55" name="Rectangle 54">
              <a:extLst>
                <a:ext uri="{FF2B5EF4-FFF2-40B4-BE49-F238E27FC236}">
                  <a16:creationId xmlns:a16="http://schemas.microsoft.com/office/drawing/2014/main" id="{50F37E76-3089-455A-B74A-9A3D1A20ED3D}"/>
                </a:ext>
              </a:extLst>
            </p:cNvPr>
            <p:cNvSpPr/>
            <p:nvPr/>
          </p:nvSpPr>
          <p:spPr>
            <a:xfrm>
              <a:off x="551441" y="1948444"/>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Earthquake</a:t>
              </a:r>
            </a:p>
          </p:txBody>
        </p:sp>
        <p:sp>
          <p:nvSpPr>
            <p:cNvPr id="56" name="Rectangle 55">
              <a:extLst>
                <a:ext uri="{FF2B5EF4-FFF2-40B4-BE49-F238E27FC236}">
                  <a16:creationId xmlns:a16="http://schemas.microsoft.com/office/drawing/2014/main" id="{ACBA31FC-7848-459C-9BF7-07125A1BD277}"/>
                </a:ext>
              </a:extLst>
            </p:cNvPr>
            <p:cNvSpPr/>
            <p:nvPr/>
          </p:nvSpPr>
          <p:spPr>
            <a:xfrm>
              <a:off x="1874336" y="1948444"/>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57" name="Rectangle 56">
              <a:extLst>
                <a:ext uri="{FF2B5EF4-FFF2-40B4-BE49-F238E27FC236}">
                  <a16:creationId xmlns:a16="http://schemas.microsoft.com/office/drawing/2014/main" id="{17001100-265E-44F0-9EEE-E034489C2FA8}"/>
                </a:ext>
              </a:extLst>
            </p:cNvPr>
            <p:cNvSpPr/>
            <p:nvPr/>
          </p:nvSpPr>
          <p:spPr>
            <a:xfrm>
              <a:off x="3197231" y="1948444"/>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Infectious Disease</a:t>
              </a:r>
            </a:p>
          </p:txBody>
        </p:sp>
        <p:sp>
          <p:nvSpPr>
            <p:cNvPr id="58" name="Rectangle 57">
              <a:extLst>
                <a:ext uri="{FF2B5EF4-FFF2-40B4-BE49-F238E27FC236}">
                  <a16:creationId xmlns:a16="http://schemas.microsoft.com/office/drawing/2014/main" id="{794D2D1E-935D-4767-8BAB-DF3C8F6BB0C2}"/>
                </a:ext>
              </a:extLst>
            </p:cNvPr>
            <p:cNvSpPr/>
            <p:nvPr/>
          </p:nvSpPr>
          <p:spPr>
            <a:xfrm>
              <a:off x="457201" y="1752373"/>
              <a:ext cx="8229599" cy="746397"/>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9" name="Rectangle 58">
              <a:extLst>
                <a:ext uri="{FF2B5EF4-FFF2-40B4-BE49-F238E27FC236}">
                  <a16:creationId xmlns:a16="http://schemas.microsoft.com/office/drawing/2014/main" id="{A7407C30-3763-4A67-A39B-E026A3D90853}"/>
                </a:ext>
              </a:extLst>
            </p:cNvPr>
            <p:cNvSpPr/>
            <p:nvPr/>
          </p:nvSpPr>
          <p:spPr>
            <a:xfrm>
              <a:off x="775376" y="1618490"/>
              <a:ext cx="2432304" cy="260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1"/>
                  </a:solidFill>
                </a:rPr>
                <a:t>Probabilistic </a:t>
              </a:r>
              <a:r>
                <a:rPr lang="en-GB" err="1">
                  <a:solidFill>
                    <a:schemeClr val="accent1"/>
                  </a:solidFill>
                </a:rPr>
                <a:t>Modeling</a:t>
              </a:r>
              <a:endParaRPr lang="en-GB">
                <a:solidFill>
                  <a:schemeClr val="accent1"/>
                </a:solidFill>
              </a:endParaRPr>
            </a:p>
          </p:txBody>
        </p:sp>
        <p:sp>
          <p:nvSpPr>
            <p:cNvPr id="60" name="Rectangle 59">
              <a:extLst>
                <a:ext uri="{FF2B5EF4-FFF2-40B4-BE49-F238E27FC236}">
                  <a16:creationId xmlns:a16="http://schemas.microsoft.com/office/drawing/2014/main" id="{843FD023-F0F5-45C1-B744-F66AFE86397D}"/>
                </a:ext>
              </a:extLst>
            </p:cNvPr>
            <p:cNvSpPr/>
            <p:nvPr/>
          </p:nvSpPr>
          <p:spPr>
            <a:xfrm>
              <a:off x="4539255"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Economic Loss</a:t>
              </a:r>
            </a:p>
          </p:txBody>
        </p:sp>
        <p:sp>
          <p:nvSpPr>
            <p:cNvPr id="61" name="Rectangle 60">
              <a:extLst>
                <a:ext uri="{FF2B5EF4-FFF2-40B4-BE49-F238E27FC236}">
                  <a16:creationId xmlns:a16="http://schemas.microsoft.com/office/drawing/2014/main" id="{B5D02A5F-C26A-44A4-8F53-19C211E5E2A8}"/>
                </a:ext>
              </a:extLst>
            </p:cNvPr>
            <p:cNvSpPr/>
            <p:nvPr/>
          </p:nvSpPr>
          <p:spPr>
            <a:xfrm>
              <a:off x="7236300"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Fatalities</a:t>
              </a:r>
            </a:p>
          </p:txBody>
        </p:sp>
        <p:sp>
          <p:nvSpPr>
            <p:cNvPr id="62" name="Rectangle 61">
              <a:extLst>
                <a:ext uri="{FF2B5EF4-FFF2-40B4-BE49-F238E27FC236}">
                  <a16:creationId xmlns:a16="http://schemas.microsoft.com/office/drawing/2014/main" id="{F7D60D42-EF27-45A1-B678-0BFFDEDD11DB}"/>
                </a:ext>
              </a:extLst>
            </p:cNvPr>
            <p:cNvSpPr/>
            <p:nvPr/>
          </p:nvSpPr>
          <p:spPr>
            <a:xfrm>
              <a:off x="5877359"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People Affected</a:t>
              </a:r>
            </a:p>
          </p:txBody>
        </p:sp>
      </p:grpSp>
    </p:spTree>
    <p:extLst>
      <p:ext uri="{BB962C8B-B14F-4D97-AF65-F5344CB8AC3E}">
        <p14:creationId xmlns:p14="http://schemas.microsoft.com/office/powerpoint/2010/main" val="39439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lstStyle/>
          <a:p>
            <a:fld id="{2083E393-C0BF-4ED8-8545-7E4C90AFF831}" type="slidenum">
              <a:rPr lang="en-US" smtClean="0"/>
              <a:pPr/>
              <a:t>4</a:t>
            </a:fld>
            <a:endParaRPr lang="en-US"/>
          </a:p>
        </p:txBody>
      </p:sp>
      <p:pic>
        <p:nvPicPr>
          <p:cNvPr id="35" name="Picture 34">
            <a:extLst>
              <a:ext uri="{FF2B5EF4-FFF2-40B4-BE49-F238E27FC236}">
                <a16:creationId xmlns:a16="http://schemas.microsoft.com/office/drawing/2014/main" id="{744BFCF7-BA1E-4672-BB36-D7FF1F99346F}"/>
              </a:ext>
            </a:extLst>
          </p:cNvPr>
          <p:cNvPicPr>
            <a:picLocks noChangeAspect="1"/>
          </p:cNvPicPr>
          <p:nvPr/>
        </p:nvPicPr>
        <p:blipFill>
          <a:blip r:embed="rId2"/>
          <a:stretch>
            <a:fillRect/>
          </a:stretch>
        </p:blipFill>
        <p:spPr>
          <a:xfrm>
            <a:off x="1685012" y="1935691"/>
            <a:ext cx="8515927" cy="4240222"/>
          </a:xfrm>
          <a:prstGeom prst="rect">
            <a:avLst/>
          </a:prstGeom>
        </p:spPr>
      </p:pic>
      <p:grpSp>
        <p:nvGrpSpPr>
          <p:cNvPr id="13" name="Group 12">
            <a:extLst>
              <a:ext uri="{FF2B5EF4-FFF2-40B4-BE49-F238E27FC236}">
                <a16:creationId xmlns:a16="http://schemas.microsoft.com/office/drawing/2014/main" id="{3366F848-B500-44D3-B888-B10C5D466EE8}"/>
              </a:ext>
            </a:extLst>
          </p:cNvPr>
          <p:cNvGrpSpPr/>
          <p:nvPr/>
        </p:nvGrpSpPr>
        <p:grpSpPr>
          <a:xfrm>
            <a:off x="609600" y="1008034"/>
            <a:ext cx="10972800" cy="886477"/>
            <a:chOff x="448064" y="2545228"/>
            <a:chExt cx="8229600" cy="886477"/>
          </a:xfrm>
        </p:grpSpPr>
        <p:sp>
          <p:nvSpPr>
            <p:cNvPr id="14" name="Rectangle 13">
              <a:extLst>
                <a:ext uri="{FF2B5EF4-FFF2-40B4-BE49-F238E27FC236}">
                  <a16:creationId xmlns:a16="http://schemas.microsoft.com/office/drawing/2014/main" id="{AF223BB9-1A21-4EAE-8C39-C77C1582208B}"/>
                </a:ext>
              </a:extLst>
            </p:cNvPr>
            <p:cNvSpPr/>
            <p:nvPr/>
          </p:nvSpPr>
          <p:spPr>
            <a:xfrm>
              <a:off x="448064" y="2707301"/>
              <a:ext cx="8229600" cy="724404"/>
            </a:xfrm>
            <a:prstGeom prst="rect">
              <a:avLst/>
            </a:prstGeom>
            <a:no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63C38994-1933-44A6-81AA-365220A3A420}"/>
                </a:ext>
              </a:extLst>
            </p:cNvPr>
            <p:cNvSpPr/>
            <p:nvPr/>
          </p:nvSpPr>
          <p:spPr>
            <a:xfrm>
              <a:off x="766239" y="2545228"/>
              <a:ext cx="2500626"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3">
                      <a:lumMod val="50000"/>
                    </a:schemeClr>
                  </a:solidFill>
                </a:rPr>
                <a:t>Deterministic </a:t>
              </a:r>
              <a:r>
                <a:rPr lang="en-GB" err="1">
                  <a:solidFill>
                    <a:schemeClr val="accent3">
                      <a:lumMod val="50000"/>
                    </a:schemeClr>
                  </a:solidFill>
                </a:rPr>
                <a:t>Modeling</a:t>
              </a:r>
              <a:endParaRPr lang="en-GB">
                <a:solidFill>
                  <a:schemeClr val="accent3">
                    <a:lumMod val="50000"/>
                  </a:schemeClr>
                </a:solidFill>
              </a:endParaRPr>
            </a:p>
          </p:txBody>
        </p:sp>
        <p:sp>
          <p:nvSpPr>
            <p:cNvPr id="16" name="Rectangle 15">
              <a:extLst>
                <a:ext uri="{FF2B5EF4-FFF2-40B4-BE49-F238E27FC236}">
                  <a16:creationId xmlns:a16="http://schemas.microsoft.com/office/drawing/2014/main" id="{E68A38D4-2D29-464C-9ABD-18C860158CDD}"/>
                </a:ext>
              </a:extLst>
            </p:cNvPr>
            <p:cNvSpPr/>
            <p:nvPr/>
          </p:nvSpPr>
          <p:spPr>
            <a:xfrm>
              <a:off x="542306" y="2913953"/>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Earthquake</a:t>
              </a:r>
            </a:p>
          </p:txBody>
        </p:sp>
        <p:sp>
          <p:nvSpPr>
            <p:cNvPr id="17" name="Rectangle 16">
              <a:extLst>
                <a:ext uri="{FF2B5EF4-FFF2-40B4-BE49-F238E27FC236}">
                  <a16:creationId xmlns:a16="http://schemas.microsoft.com/office/drawing/2014/main" id="{607FDF12-B3D3-409E-8F61-501A643D0007}"/>
                </a:ext>
              </a:extLst>
            </p:cNvPr>
            <p:cNvSpPr/>
            <p:nvPr/>
          </p:nvSpPr>
          <p:spPr>
            <a:xfrm>
              <a:off x="1865201" y="2913953"/>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18" name="Rectangle 17">
              <a:extLst>
                <a:ext uri="{FF2B5EF4-FFF2-40B4-BE49-F238E27FC236}">
                  <a16:creationId xmlns:a16="http://schemas.microsoft.com/office/drawing/2014/main" id="{7476E5C0-71B3-4581-8803-70B95885B8CC}"/>
                </a:ext>
              </a:extLst>
            </p:cNvPr>
            <p:cNvSpPr/>
            <p:nvPr/>
          </p:nvSpPr>
          <p:spPr>
            <a:xfrm>
              <a:off x="3188096" y="2913952"/>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Infectious Disease</a:t>
              </a:r>
            </a:p>
          </p:txBody>
        </p:sp>
        <p:sp>
          <p:nvSpPr>
            <p:cNvPr id="19" name="Rectangle 18">
              <a:extLst>
                <a:ext uri="{FF2B5EF4-FFF2-40B4-BE49-F238E27FC236}">
                  <a16:creationId xmlns:a16="http://schemas.microsoft.com/office/drawing/2014/main" id="{50C06059-C583-406D-A2A3-1CEF2233FDCB}"/>
                </a:ext>
              </a:extLst>
            </p:cNvPr>
            <p:cNvSpPr/>
            <p:nvPr/>
          </p:nvSpPr>
          <p:spPr>
            <a:xfrm>
              <a:off x="4530120" y="2904728"/>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Economic Loss</a:t>
              </a:r>
            </a:p>
          </p:txBody>
        </p:sp>
        <p:sp>
          <p:nvSpPr>
            <p:cNvPr id="20" name="Rectangle 19">
              <a:extLst>
                <a:ext uri="{FF2B5EF4-FFF2-40B4-BE49-F238E27FC236}">
                  <a16:creationId xmlns:a16="http://schemas.microsoft.com/office/drawing/2014/main" id="{429D8C3B-D9FC-4378-9C3C-E48D0CA6BE88}"/>
                </a:ext>
              </a:extLst>
            </p:cNvPr>
            <p:cNvSpPr/>
            <p:nvPr/>
          </p:nvSpPr>
          <p:spPr>
            <a:xfrm>
              <a:off x="7227165" y="2890837"/>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Fatalities</a:t>
              </a:r>
            </a:p>
          </p:txBody>
        </p:sp>
        <p:sp>
          <p:nvSpPr>
            <p:cNvPr id="21" name="Rectangle 20">
              <a:extLst>
                <a:ext uri="{FF2B5EF4-FFF2-40B4-BE49-F238E27FC236}">
                  <a16:creationId xmlns:a16="http://schemas.microsoft.com/office/drawing/2014/main" id="{3D29A9CE-071F-4982-87CE-DF8EEEDBF743}"/>
                </a:ext>
              </a:extLst>
            </p:cNvPr>
            <p:cNvSpPr/>
            <p:nvPr/>
          </p:nvSpPr>
          <p:spPr>
            <a:xfrm>
              <a:off x="5868224" y="2897510"/>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People Affected</a:t>
              </a:r>
            </a:p>
          </p:txBody>
        </p:sp>
      </p:grpSp>
    </p:spTree>
    <p:extLst>
      <p:ext uri="{BB962C8B-B14F-4D97-AF65-F5344CB8AC3E}">
        <p14:creationId xmlns:p14="http://schemas.microsoft.com/office/powerpoint/2010/main" val="1367181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9F39-22B0-477F-845D-941DABCCD8B9}"/>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52C38CE7-CED9-4F47-9907-25B44D62A317}"/>
              </a:ext>
            </a:extLst>
          </p:cNvPr>
          <p:cNvSpPr>
            <a:spLocks noGrp="1"/>
          </p:cNvSpPr>
          <p:nvPr>
            <p:ph type="sldNum" sz="quarter" idx="4"/>
          </p:nvPr>
        </p:nvSpPr>
        <p:spPr/>
        <p:txBody>
          <a:bodyPr/>
          <a:lstStyle/>
          <a:p>
            <a:fld id="{2083E393-C0BF-4ED8-8545-7E4C90AFF831}" type="slidenum">
              <a:rPr lang="en-US" smtClean="0"/>
              <a:pPr/>
              <a:t>5</a:t>
            </a:fld>
            <a:endParaRPr lang="en-US"/>
          </a:p>
        </p:txBody>
      </p:sp>
      <p:pic>
        <p:nvPicPr>
          <p:cNvPr id="36" name="Picture 35">
            <a:extLst>
              <a:ext uri="{FF2B5EF4-FFF2-40B4-BE49-F238E27FC236}">
                <a16:creationId xmlns:a16="http://schemas.microsoft.com/office/drawing/2014/main" id="{DF95761C-B999-462A-AC53-BE81D8857975}"/>
              </a:ext>
            </a:extLst>
          </p:cNvPr>
          <p:cNvPicPr>
            <a:picLocks noChangeAspect="1"/>
          </p:cNvPicPr>
          <p:nvPr/>
        </p:nvPicPr>
        <p:blipFill>
          <a:blip r:embed="rId2"/>
          <a:stretch>
            <a:fillRect/>
          </a:stretch>
        </p:blipFill>
        <p:spPr>
          <a:xfrm>
            <a:off x="1774996" y="2040945"/>
            <a:ext cx="8335955" cy="4152774"/>
          </a:xfrm>
          <a:prstGeom prst="rect">
            <a:avLst/>
          </a:prstGeom>
        </p:spPr>
      </p:pic>
      <p:grpSp>
        <p:nvGrpSpPr>
          <p:cNvPr id="13" name="Group 12">
            <a:extLst>
              <a:ext uri="{FF2B5EF4-FFF2-40B4-BE49-F238E27FC236}">
                <a16:creationId xmlns:a16="http://schemas.microsoft.com/office/drawing/2014/main" id="{D6F4BCD1-1C79-481B-AE55-87CCF335323C}"/>
              </a:ext>
            </a:extLst>
          </p:cNvPr>
          <p:cNvGrpSpPr/>
          <p:nvPr/>
        </p:nvGrpSpPr>
        <p:grpSpPr>
          <a:xfrm>
            <a:off x="609600" y="1064920"/>
            <a:ext cx="10972800" cy="880280"/>
            <a:chOff x="457201" y="1618490"/>
            <a:chExt cx="8229599" cy="880280"/>
          </a:xfrm>
        </p:grpSpPr>
        <p:sp>
          <p:nvSpPr>
            <p:cNvPr id="14" name="Rectangle 13">
              <a:extLst>
                <a:ext uri="{FF2B5EF4-FFF2-40B4-BE49-F238E27FC236}">
                  <a16:creationId xmlns:a16="http://schemas.microsoft.com/office/drawing/2014/main" id="{A18A84FB-B29F-43AE-A5F4-5B88F07B268F}"/>
                </a:ext>
              </a:extLst>
            </p:cNvPr>
            <p:cNvSpPr/>
            <p:nvPr/>
          </p:nvSpPr>
          <p:spPr>
            <a:xfrm>
              <a:off x="551441" y="1948444"/>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Earthquake</a:t>
              </a:r>
            </a:p>
          </p:txBody>
        </p:sp>
        <p:sp>
          <p:nvSpPr>
            <p:cNvPr id="15" name="Rectangle 14">
              <a:extLst>
                <a:ext uri="{FF2B5EF4-FFF2-40B4-BE49-F238E27FC236}">
                  <a16:creationId xmlns:a16="http://schemas.microsoft.com/office/drawing/2014/main" id="{F72F61DA-A173-484F-888E-CAD7DE62C578}"/>
                </a:ext>
              </a:extLst>
            </p:cNvPr>
            <p:cNvSpPr/>
            <p:nvPr/>
          </p:nvSpPr>
          <p:spPr>
            <a:xfrm>
              <a:off x="1874336" y="1948444"/>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16" name="Rectangle 15">
              <a:extLst>
                <a:ext uri="{FF2B5EF4-FFF2-40B4-BE49-F238E27FC236}">
                  <a16:creationId xmlns:a16="http://schemas.microsoft.com/office/drawing/2014/main" id="{873DBC82-731F-459A-AD06-73D5366CFB9E}"/>
                </a:ext>
              </a:extLst>
            </p:cNvPr>
            <p:cNvSpPr/>
            <p:nvPr/>
          </p:nvSpPr>
          <p:spPr>
            <a:xfrm>
              <a:off x="3197231" y="1948444"/>
              <a:ext cx="1260000" cy="450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Infectious Disease</a:t>
              </a:r>
            </a:p>
          </p:txBody>
        </p:sp>
        <p:sp>
          <p:nvSpPr>
            <p:cNvPr id="17" name="Rectangle 16">
              <a:extLst>
                <a:ext uri="{FF2B5EF4-FFF2-40B4-BE49-F238E27FC236}">
                  <a16:creationId xmlns:a16="http://schemas.microsoft.com/office/drawing/2014/main" id="{6BC458E6-F82B-4D9F-9A34-D1851892B37F}"/>
                </a:ext>
              </a:extLst>
            </p:cNvPr>
            <p:cNvSpPr/>
            <p:nvPr/>
          </p:nvSpPr>
          <p:spPr>
            <a:xfrm>
              <a:off x="457201" y="1752373"/>
              <a:ext cx="8229599" cy="746397"/>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676AEE7A-DF17-4772-9616-68A76C39505F}"/>
                </a:ext>
              </a:extLst>
            </p:cNvPr>
            <p:cNvSpPr/>
            <p:nvPr/>
          </p:nvSpPr>
          <p:spPr>
            <a:xfrm>
              <a:off x="775376" y="1618490"/>
              <a:ext cx="2432304" cy="260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1"/>
                  </a:solidFill>
                </a:rPr>
                <a:t>Probabilistic </a:t>
              </a:r>
              <a:r>
                <a:rPr lang="en-GB" err="1">
                  <a:solidFill>
                    <a:schemeClr val="accent1"/>
                  </a:solidFill>
                </a:rPr>
                <a:t>Modeling</a:t>
              </a:r>
              <a:endParaRPr lang="en-GB">
                <a:solidFill>
                  <a:schemeClr val="accent1"/>
                </a:solidFill>
              </a:endParaRPr>
            </a:p>
          </p:txBody>
        </p:sp>
        <p:sp>
          <p:nvSpPr>
            <p:cNvPr id="19" name="Rectangle 18">
              <a:extLst>
                <a:ext uri="{FF2B5EF4-FFF2-40B4-BE49-F238E27FC236}">
                  <a16:creationId xmlns:a16="http://schemas.microsoft.com/office/drawing/2014/main" id="{3E9661E6-F740-458D-8AD1-B8D2B5BC1DC6}"/>
                </a:ext>
              </a:extLst>
            </p:cNvPr>
            <p:cNvSpPr/>
            <p:nvPr/>
          </p:nvSpPr>
          <p:spPr>
            <a:xfrm>
              <a:off x="4539255"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Economic Loss</a:t>
              </a:r>
            </a:p>
          </p:txBody>
        </p:sp>
        <p:sp>
          <p:nvSpPr>
            <p:cNvPr id="20" name="Rectangle 19">
              <a:extLst>
                <a:ext uri="{FF2B5EF4-FFF2-40B4-BE49-F238E27FC236}">
                  <a16:creationId xmlns:a16="http://schemas.microsoft.com/office/drawing/2014/main" id="{D46E8212-E4DB-45CF-85B4-B5A96856E945}"/>
                </a:ext>
              </a:extLst>
            </p:cNvPr>
            <p:cNvSpPr/>
            <p:nvPr/>
          </p:nvSpPr>
          <p:spPr>
            <a:xfrm>
              <a:off x="7236300"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Fatalities</a:t>
              </a:r>
            </a:p>
          </p:txBody>
        </p:sp>
        <p:sp>
          <p:nvSpPr>
            <p:cNvPr id="21" name="Rectangle 20">
              <a:extLst>
                <a:ext uri="{FF2B5EF4-FFF2-40B4-BE49-F238E27FC236}">
                  <a16:creationId xmlns:a16="http://schemas.microsoft.com/office/drawing/2014/main" id="{6CAD8EC0-018A-47C4-976D-1ACBB5AA3506}"/>
                </a:ext>
              </a:extLst>
            </p:cNvPr>
            <p:cNvSpPr/>
            <p:nvPr/>
          </p:nvSpPr>
          <p:spPr>
            <a:xfrm>
              <a:off x="5877359" y="1948444"/>
              <a:ext cx="1260000"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People Affected</a:t>
              </a:r>
            </a:p>
          </p:txBody>
        </p:sp>
      </p:grpSp>
    </p:spTree>
    <p:extLst>
      <p:ext uri="{BB962C8B-B14F-4D97-AF65-F5344CB8AC3E}">
        <p14:creationId xmlns:p14="http://schemas.microsoft.com/office/powerpoint/2010/main" val="135061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CD78-AC2F-4B74-9F9B-94747A31C6F9}"/>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22113C05-038C-48F3-AB4E-839EF664D2EE}"/>
              </a:ext>
            </a:extLst>
          </p:cNvPr>
          <p:cNvSpPr>
            <a:spLocks noGrp="1"/>
          </p:cNvSpPr>
          <p:nvPr>
            <p:ph type="sldNum" sz="quarter" idx="4"/>
          </p:nvPr>
        </p:nvSpPr>
        <p:spPr/>
        <p:txBody>
          <a:bodyPr/>
          <a:lstStyle/>
          <a:p>
            <a:fld id="{2083E393-C0BF-4ED8-8545-7E4C90AFF831}" type="slidenum">
              <a:rPr lang="en-US" smtClean="0"/>
              <a:pPr/>
              <a:t>6</a:t>
            </a:fld>
            <a:endParaRPr lang="en-US"/>
          </a:p>
        </p:txBody>
      </p:sp>
      <p:pic>
        <p:nvPicPr>
          <p:cNvPr id="17" name="Picture 16">
            <a:extLst>
              <a:ext uri="{FF2B5EF4-FFF2-40B4-BE49-F238E27FC236}">
                <a16:creationId xmlns:a16="http://schemas.microsoft.com/office/drawing/2014/main" id="{E967F3A7-0B9F-4C94-841C-D67358385FA6}"/>
              </a:ext>
            </a:extLst>
          </p:cNvPr>
          <p:cNvPicPr>
            <a:picLocks noChangeAspect="1"/>
          </p:cNvPicPr>
          <p:nvPr/>
        </p:nvPicPr>
        <p:blipFill rotWithShape="1">
          <a:blip r:embed="rId2"/>
          <a:srcRect t="45961" r="42269"/>
          <a:stretch/>
        </p:blipFill>
        <p:spPr>
          <a:xfrm>
            <a:off x="5283781" y="2060607"/>
            <a:ext cx="5605892" cy="3991879"/>
          </a:xfrm>
          <a:prstGeom prst="rect">
            <a:avLst/>
          </a:prstGeom>
        </p:spPr>
      </p:pic>
      <p:pic>
        <p:nvPicPr>
          <p:cNvPr id="22" name="Picture 21">
            <a:extLst>
              <a:ext uri="{FF2B5EF4-FFF2-40B4-BE49-F238E27FC236}">
                <a16:creationId xmlns:a16="http://schemas.microsoft.com/office/drawing/2014/main" id="{F8476272-81DA-4107-B83E-9BFCDA8D352E}"/>
              </a:ext>
            </a:extLst>
          </p:cNvPr>
          <p:cNvPicPr>
            <a:picLocks noChangeAspect="1"/>
          </p:cNvPicPr>
          <p:nvPr/>
        </p:nvPicPr>
        <p:blipFill>
          <a:blip r:embed="rId3"/>
          <a:stretch>
            <a:fillRect/>
          </a:stretch>
        </p:blipFill>
        <p:spPr>
          <a:xfrm>
            <a:off x="814683" y="5784748"/>
            <a:ext cx="3731861" cy="370539"/>
          </a:xfrm>
          <a:prstGeom prst="rect">
            <a:avLst/>
          </a:prstGeom>
        </p:spPr>
      </p:pic>
      <p:grpSp>
        <p:nvGrpSpPr>
          <p:cNvPr id="24" name="Group 23">
            <a:extLst>
              <a:ext uri="{FF2B5EF4-FFF2-40B4-BE49-F238E27FC236}">
                <a16:creationId xmlns:a16="http://schemas.microsoft.com/office/drawing/2014/main" id="{2A58123E-0BFC-480B-BEAD-B4C20F8AC494}"/>
              </a:ext>
            </a:extLst>
          </p:cNvPr>
          <p:cNvGrpSpPr/>
          <p:nvPr/>
        </p:nvGrpSpPr>
        <p:grpSpPr>
          <a:xfrm>
            <a:off x="708779" y="2078537"/>
            <a:ext cx="3901399" cy="3764819"/>
            <a:chOff x="395590" y="2216622"/>
            <a:chExt cx="3678227" cy="3511907"/>
          </a:xfrm>
        </p:grpSpPr>
        <p:pic>
          <p:nvPicPr>
            <p:cNvPr id="20" name="Picture 19">
              <a:extLst>
                <a:ext uri="{FF2B5EF4-FFF2-40B4-BE49-F238E27FC236}">
                  <a16:creationId xmlns:a16="http://schemas.microsoft.com/office/drawing/2014/main" id="{8CF238F1-6F3E-446D-863B-2B733051E7D0}"/>
                </a:ext>
              </a:extLst>
            </p:cNvPr>
            <p:cNvPicPr>
              <a:picLocks noChangeAspect="1"/>
            </p:cNvPicPr>
            <p:nvPr/>
          </p:nvPicPr>
          <p:blipFill>
            <a:blip r:embed="rId4"/>
            <a:stretch>
              <a:fillRect/>
            </a:stretch>
          </p:blipFill>
          <p:spPr>
            <a:xfrm>
              <a:off x="395590" y="2216622"/>
              <a:ext cx="3678227" cy="3511907"/>
            </a:xfrm>
            <a:prstGeom prst="rect">
              <a:avLst/>
            </a:prstGeom>
          </p:spPr>
        </p:pic>
        <p:sp>
          <p:nvSpPr>
            <p:cNvPr id="23" name="Rectangle 22">
              <a:extLst>
                <a:ext uri="{FF2B5EF4-FFF2-40B4-BE49-F238E27FC236}">
                  <a16:creationId xmlns:a16="http://schemas.microsoft.com/office/drawing/2014/main" id="{55A4E704-62BB-41B4-9A26-3258C97233AE}"/>
                </a:ext>
              </a:extLst>
            </p:cNvPr>
            <p:cNvSpPr/>
            <p:nvPr/>
          </p:nvSpPr>
          <p:spPr>
            <a:xfrm>
              <a:off x="542306" y="2531578"/>
              <a:ext cx="746998" cy="156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41D48E51-F1A3-4F0A-AE04-6C8AC51C19F6}"/>
              </a:ext>
            </a:extLst>
          </p:cNvPr>
          <p:cNvGrpSpPr/>
          <p:nvPr/>
        </p:nvGrpSpPr>
        <p:grpSpPr>
          <a:xfrm>
            <a:off x="609600" y="1035524"/>
            <a:ext cx="10972799" cy="877145"/>
            <a:chOff x="468951" y="3500790"/>
            <a:chExt cx="8229600" cy="877145"/>
          </a:xfrm>
        </p:grpSpPr>
        <p:sp>
          <p:nvSpPr>
            <p:cNvPr id="18" name="Rectangle 17">
              <a:extLst>
                <a:ext uri="{FF2B5EF4-FFF2-40B4-BE49-F238E27FC236}">
                  <a16:creationId xmlns:a16="http://schemas.microsoft.com/office/drawing/2014/main" id="{D257E47B-ACA5-4006-AE5E-817B02E6FE5C}"/>
                </a:ext>
              </a:extLst>
            </p:cNvPr>
            <p:cNvSpPr/>
            <p:nvPr/>
          </p:nvSpPr>
          <p:spPr>
            <a:xfrm>
              <a:off x="468951" y="3694316"/>
              <a:ext cx="8229600" cy="683619"/>
            </a:xfrm>
            <a:prstGeom prst="rect">
              <a:avLst/>
            </a:prstGeom>
            <a:no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7CE24166-06B8-4147-A084-4E6271726495}"/>
                </a:ext>
              </a:extLst>
            </p:cNvPr>
            <p:cNvSpPr/>
            <p:nvPr/>
          </p:nvSpPr>
          <p:spPr>
            <a:xfrm>
              <a:off x="787125" y="3500790"/>
              <a:ext cx="2798055" cy="32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50000"/>
                    </a:schemeClr>
                  </a:solidFill>
                </a:rPr>
                <a:t>Exposure Risk Calculator</a:t>
              </a:r>
            </a:p>
          </p:txBody>
        </p:sp>
        <p:sp>
          <p:nvSpPr>
            <p:cNvPr id="21" name="Rectangle 20">
              <a:extLst>
                <a:ext uri="{FF2B5EF4-FFF2-40B4-BE49-F238E27FC236}">
                  <a16:creationId xmlns:a16="http://schemas.microsoft.com/office/drawing/2014/main" id="{628B5E3C-3A1A-4BC1-B35B-6F3AD71B78C7}"/>
                </a:ext>
              </a:extLst>
            </p:cNvPr>
            <p:cNvSpPr/>
            <p:nvPr/>
          </p:nvSpPr>
          <p:spPr>
            <a:xfrm>
              <a:off x="563193" y="3860184"/>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Earthquake</a:t>
              </a:r>
            </a:p>
          </p:txBody>
        </p:sp>
        <p:sp>
          <p:nvSpPr>
            <p:cNvPr id="25" name="Rectangle 24">
              <a:extLst>
                <a:ext uri="{FF2B5EF4-FFF2-40B4-BE49-F238E27FC236}">
                  <a16:creationId xmlns:a16="http://schemas.microsoft.com/office/drawing/2014/main" id="{C69E4E5F-388D-4D80-9035-B21AC4F5946B}"/>
                </a:ext>
              </a:extLst>
            </p:cNvPr>
            <p:cNvSpPr/>
            <p:nvPr/>
          </p:nvSpPr>
          <p:spPr>
            <a:xfrm>
              <a:off x="1886088" y="3860184"/>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26" name="Rectangle 25">
              <a:extLst>
                <a:ext uri="{FF2B5EF4-FFF2-40B4-BE49-F238E27FC236}">
                  <a16:creationId xmlns:a16="http://schemas.microsoft.com/office/drawing/2014/main" id="{885929D7-B039-42B1-92D0-A2FB651B72D7}"/>
                </a:ext>
              </a:extLst>
            </p:cNvPr>
            <p:cNvSpPr/>
            <p:nvPr/>
          </p:nvSpPr>
          <p:spPr>
            <a:xfrm>
              <a:off x="3226152" y="3860184"/>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Exposure change</a:t>
              </a:r>
            </a:p>
          </p:txBody>
        </p:sp>
        <p:sp>
          <p:nvSpPr>
            <p:cNvPr id="27" name="Rectangle 26">
              <a:extLst>
                <a:ext uri="{FF2B5EF4-FFF2-40B4-BE49-F238E27FC236}">
                  <a16:creationId xmlns:a16="http://schemas.microsoft.com/office/drawing/2014/main" id="{61BD84A6-2609-4745-B82F-B094B6B3466C}"/>
                </a:ext>
              </a:extLst>
            </p:cNvPr>
            <p:cNvSpPr/>
            <p:nvPr/>
          </p:nvSpPr>
          <p:spPr>
            <a:xfrm>
              <a:off x="6885476" y="386006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Return Period Damages</a:t>
              </a:r>
            </a:p>
          </p:txBody>
        </p:sp>
        <p:sp>
          <p:nvSpPr>
            <p:cNvPr id="28" name="Rectangle 27">
              <a:extLst>
                <a:ext uri="{FF2B5EF4-FFF2-40B4-BE49-F238E27FC236}">
                  <a16:creationId xmlns:a16="http://schemas.microsoft.com/office/drawing/2014/main" id="{78650358-B52F-4D95-8E86-A54B5C45A806}"/>
                </a:ext>
              </a:extLst>
            </p:cNvPr>
            <p:cNvSpPr/>
            <p:nvPr/>
          </p:nvSpPr>
          <p:spPr>
            <a:xfrm>
              <a:off x="5059489" y="3860065"/>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Average Annual Damages</a:t>
              </a:r>
            </a:p>
          </p:txBody>
        </p:sp>
      </p:grpSp>
    </p:spTree>
    <p:extLst>
      <p:ext uri="{BB962C8B-B14F-4D97-AF65-F5344CB8AC3E}">
        <p14:creationId xmlns:p14="http://schemas.microsoft.com/office/powerpoint/2010/main" val="55171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7C4A-4C61-49E4-9D8C-9F4280402EF2}"/>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A6B725AF-4D44-4D67-92D4-F066A221FCB9}"/>
              </a:ext>
            </a:extLst>
          </p:cNvPr>
          <p:cNvSpPr>
            <a:spLocks noGrp="1"/>
          </p:cNvSpPr>
          <p:nvPr>
            <p:ph type="sldNum" sz="quarter" idx="4"/>
          </p:nvPr>
        </p:nvSpPr>
        <p:spPr/>
        <p:txBody>
          <a:bodyPr/>
          <a:lstStyle/>
          <a:p>
            <a:fld id="{2083E393-C0BF-4ED8-8545-7E4C90AFF831}" type="slidenum">
              <a:rPr lang="en-US" smtClean="0"/>
              <a:pPr/>
              <a:t>7</a:t>
            </a:fld>
            <a:endParaRPr lang="en-US"/>
          </a:p>
        </p:txBody>
      </p:sp>
      <p:pic>
        <p:nvPicPr>
          <p:cNvPr id="16" name="Picture 15">
            <a:extLst>
              <a:ext uri="{FF2B5EF4-FFF2-40B4-BE49-F238E27FC236}">
                <a16:creationId xmlns:a16="http://schemas.microsoft.com/office/drawing/2014/main" id="{7AA2B9F4-C488-4EC2-B642-2A170D2360DA}"/>
              </a:ext>
            </a:extLst>
          </p:cNvPr>
          <p:cNvPicPr>
            <a:picLocks noChangeAspect="1"/>
          </p:cNvPicPr>
          <p:nvPr/>
        </p:nvPicPr>
        <p:blipFill>
          <a:blip r:embed="rId2"/>
          <a:stretch>
            <a:fillRect/>
          </a:stretch>
        </p:blipFill>
        <p:spPr>
          <a:xfrm>
            <a:off x="609599" y="1962860"/>
            <a:ext cx="7369429" cy="4223337"/>
          </a:xfrm>
          <a:prstGeom prst="rect">
            <a:avLst/>
          </a:prstGeom>
        </p:spPr>
      </p:pic>
      <p:pic>
        <p:nvPicPr>
          <p:cNvPr id="18" name="Picture 17">
            <a:extLst>
              <a:ext uri="{FF2B5EF4-FFF2-40B4-BE49-F238E27FC236}">
                <a16:creationId xmlns:a16="http://schemas.microsoft.com/office/drawing/2014/main" id="{C316FCB6-7F7F-4D95-8294-A2F03804E8A9}"/>
              </a:ext>
            </a:extLst>
          </p:cNvPr>
          <p:cNvPicPr>
            <a:picLocks noChangeAspect="1"/>
          </p:cNvPicPr>
          <p:nvPr/>
        </p:nvPicPr>
        <p:blipFill>
          <a:blip r:embed="rId3"/>
          <a:stretch>
            <a:fillRect/>
          </a:stretch>
        </p:blipFill>
        <p:spPr>
          <a:xfrm>
            <a:off x="5472371" y="2226722"/>
            <a:ext cx="6110029" cy="3151344"/>
          </a:xfrm>
          <a:prstGeom prst="rect">
            <a:avLst/>
          </a:prstGeom>
          <a:ln>
            <a:solidFill>
              <a:schemeClr val="tx1"/>
            </a:solidFill>
          </a:ln>
        </p:spPr>
      </p:pic>
      <p:pic>
        <p:nvPicPr>
          <p:cNvPr id="20" name="Picture 19">
            <a:extLst>
              <a:ext uri="{FF2B5EF4-FFF2-40B4-BE49-F238E27FC236}">
                <a16:creationId xmlns:a16="http://schemas.microsoft.com/office/drawing/2014/main" id="{C0975F8D-D168-4E45-84C9-82A8938158A8}"/>
              </a:ext>
            </a:extLst>
          </p:cNvPr>
          <p:cNvPicPr>
            <a:picLocks noChangeAspect="1"/>
          </p:cNvPicPr>
          <p:nvPr/>
        </p:nvPicPr>
        <p:blipFill>
          <a:blip r:embed="rId4"/>
          <a:stretch>
            <a:fillRect/>
          </a:stretch>
        </p:blipFill>
        <p:spPr>
          <a:xfrm>
            <a:off x="6270171" y="3583877"/>
            <a:ext cx="5312229" cy="2661814"/>
          </a:xfrm>
          <a:prstGeom prst="rect">
            <a:avLst/>
          </a:prstGeom>
          <a:ln>
            <a:solidFill>
              <a:schemeClr val="tx1"/>
            </a:solidFill>
          </a:ln>
        </p:spPr>
      </p:pic>
      <p:grpSp>
        <p:nvGrpSpPr>
          <p:cNvPr id="17" name="Group 16">
            <a:extLst>
              <a:ext uri="{FF2B5EF4-FFF2-40B4-BE49-F238E27FC236}">
                <a16:creationId xmlns:a16="http://schemas.microsoft.com/office/drawing/2014/main" id="{B6826BD2-86BF-428C-AC0C-77B6944E0B92}"/>
              </a:ext>
            </a:extLst>
          </p:cNvPr>
          <p:cNvGrpSpPr/>
          <p:nvPr/>
        </p:nvGrpSpPr>
        <p:grpSpPr>
          <a:xfrm>
            <a:off x="609600" y="951322"/>
            <a:ext cx="10972800" cy="873093"/>
            <a:chOff x="448064" y="4403673"/>
            <a:chExt cx="8229600" cy="873093"/>
          </a:xfrm>
        </p:grpSpPr>
        <p:sp>
          <p:nvSpPr>
            <p:cNvPr id="19" name="Rectangle 18">
              <a:extLst>
                <a:ext uri="{FF2B5EF4-FFF2-40B4-BE49-F238E27FC236}">
                  <a16:creationId xmlns:a16="http://schemas.microsoft.com/office/drawing/2014/main" id="{06FCF98C-7E5F-42F9-9E59-DE9567FB40CA}"/>
                </a:ext>
              </a:extLst>
            </p:cNvPr>
            <p:cNvSpPr/>
            <p:nvPr/>
          </p:nvSpPr>
          <p:spPr>
            <a:xfrm>
              <a:off x="448064" y="4536929"/>
              <a:ext cx="8229600" cy="739837"/>
            </a:xfrm>
            <a:prstGeom prst="rect">
              <a:avLst/>
            </a:prstGeom>
            <a:noFill/>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E3EC22A5-B8EC-4F2F-8B58-9061845B65FA}"/>
                </a:ext>
              </a:extLst>
            </p:cNvPr>
            <p:cNvSpPr/>
            <p:nvPr/>
          </p:nvSpPr>
          <p:spPr>
            <a:xfrm>
              <a:off x="766239" y="4403673"/>
              <a:ext cx="1912962" cy="299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accent5"/>
                  </a:solidFill>
                </a:rPr>
                <a:t>Risk Adaptation</a:t>
              </a:r>
            </a:p>
          </p:txBody>
        </p:sp>
        <p:sp>
          <p:nvSpPr>
            <p:cNvPr id="22" name="Rectangle 21">
              <a:extLst>
                <a:ext uri="{FF2B5EF4-FFF2-40B4-BE49-F238E27FC236}">
                  <a16:creationId xmlns:a16="http://schemas.microsoft.com/office/drawing/2014/main" id="{424C70F7-C3AF-437A-B510-8B5C6CD6FDDE}"/>
                </a:ext>
              </a:extLst>
            </p:cNvPr>
            <p:cNvSpPr/>
            <p:nvPr/>
          </p:nvSpPr>
          <p:spPr>
            <a:xfrm>
              <a:off x="533170" y="4745579"/>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Earthquake</a:t>
              </a:r>
            </a:p>
          </p:txBody>
        </p:sp>
        <p:sp>
          <p:nvSpPr>
            <p:cNvPr id="23" name="Rectangle 22">
              <a:extLst>
                <a:ext uri="{FF2B5EF4-FFF2-40B4-BE49-F238E27FC236}">
                  <a16:creationId xmlns:a16="http://schemas.microsoft.com/office/drawing/2014/main" id="{2062D7F0-502A-4840-ADA6-40778C6FA99D}"/>
                </a:ext>
              </a:extLst>
            </p:cNvPr>
            <p:cNvSpPr/>
            <p:nvPr/>
          </p:nvSpPr>
          <p:spPr>
            <a:xfrm>
              <a:off x="1856065" y="4745579"/>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24" name="Rectangle 23">
              <a:extLst>
                <a:ext uri="{FF2B5EF4-FFF2-40B4-BE49-F238E27FC236}">
                  <a16:creationId xmlns:a16="http://schemas.microsoft.com/office/drawing/2014/main" id="{1B4ACEE3-2ADC-4817-8D04-F6886DAFBA0C}"/>
                </a:ext>
              </a:extLst>
            </p:cNvPr>
            <p:cNvSpPr/>
            <p:nvPr/>
          </p:nvSpPr>
          <p:spPr>
            <a:xfrm>
              <a:off x="3196129" y="474557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Adaptation Scenarios</a:t>
              </a:r>
            </a:p>
          </p:txBody>
        </p:sp>
        <p:sp>
          <p:nvSpPr>
            <p:cNvPr id="25" name="Rectangle 24">
              <a:extLst>
                <a:ext uri="{FF2B5EF4-FFF2-40B4-BE49-F238E27FC236}">
                  <a16:creationId xmlns:a16="http://schemas.microsoft.com/office/drawing/2014/main" id="{5C85666D-B42B-4D5E-8D4B-75B6998AFCB3}"/>
                </a:ext>
              </a:extLst>
            </p:cNvPr>
            <p:cNvSpPr/>
            <p:nvPr/>
          </p:nvSpPr>
          <p:spPr>
            <a:xfrm>
              <a:off x="6855453" y="4745460"/>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Cost-Benefit Analysis</a:t>
              </a:r>
            </a:p>
          </p:txBody>
        </p:sp>
        <p:sp>
          <p:nvSpPr>
            <p:cNvPr id="26" name="Rectangle 25">
              <a:extLst>
                <a:ext uri="{FF2B5EF4-FFF2-40B4-BE49-F238E27FC236}">
                  <a16:creationId xmlns:a16="http://schemas.microsoft.com/office/drawing/2014/main" id="{05B311AB-5DFE-434A-A800-E999D091F687}"/>
                </a:ext>
              </a:extLst>
            </p:cNvPr>
            <p:cNvSpPr/>
            <p:nvPr/>
          </p:nvSpPr>
          <p:spPr>
            <a:xfrm>
              <a:off x="5029466" y="4745460"/>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Future Climate and Exposure</a:t>
              </a:r>
            </a:p>
          </p:txBody>
        </p:sp>
      </p:grpSp>
      <p:cxnSp>
        <p:nvCxnSpPr>
          <p:cNvPr id="27" name="Straight Arrow Connector 26">
            <a:extLst>
              <a:ext uri="{FF2B5EF4-FFF2-40B4-BE49-F238E27FC236}">
                <a16:creationId xmlns:a16="http://schemas.microsoft.com/office/drawing/2014/main" id="{09B11BF1-BBF7-471E-B931-F635A2D4F2F7}"/>
              </a:ext>
            </a:extLst>
          </p:cNvPr>
          <p:cNvCxnSpPr/>
          <p:nvPr/>
        </p:nvCxnSpPr>
        <p:spPr>
          <a:xfrm flipV="1">
            <a:off x="1863634" y="2420983"/>
            <a:ext cx="3608737" cy="17678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6FD17F-7C49-4759-9F8B-2AD9A89EEB1A}"/>
              </a:ext>
            </a:extLst>
          </p:cNvPr>
          <p:cNvCxnSpPr>
            <a:cxnSpLocks/>
          </p:cNvCxnSpPr>
          <p:nvPr/>
        </p:nvCxnSpPr>
        <p:spPr>
          <a:xfrm flipV="1">
            <a:off x="1863634" y="4058195"/>
            <a:ext cx="4406537" cy="5747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1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7671-47C7-4D91-B648-6E935F52DD7D}"/>
              </a:ext>
            </a:extLst>
          </p:cNvPr>
          <p:cNvSpPr>
            <a:spLocks noGrp="1"/>
          </p:cNvSpPr>
          <p:nvPr>
            <p:ph type="title"/>
          </p:nvPr>
        </p:nvSpPr>
        <p:spPr/>
        <p:txBody>
          <a:bodyPr/>
          <a:lstStyle/>
          <a:p>
            <a:r>
              <a:rPr lang="en-GB"/>
              <a:t>The Disaster Risk Management Interface (DRMI)</a:t>
            </a:r>
          </a:p>
        </p:txBody>
      </p:sp>
      <p:sp>
        <p:nvSpPr>
          <p:cNvPr id="5" name="Slide Number Placeholder 4">
            <a:extLst>
              <a:ext uri="{FF2B5EF4-FFF2-40B4-BE49-F238E27FC236}">
                <a16:creationId xmlns:a16="http://schemas.microsoft.com/office/drawing/2014/main" id="{66C3EBBC-F7C1-4B99-8CEB-AF33B5570915}"/>
              </a:ext>
            </a:extLst>
          </p:cNvPr>
          <p:cNvSpPr>
            <a:spLocks noGrp="1"/>
          </p:cNvSpPr>
          <p:nvPr>
            <p:ph type="sldNum" sz="quarter" idx="4"/>
          </p:nvPr>
        </p:nvSpPr>
        <p:spPr/>
        <p:txBody>
          <a:bodyPr/>
          <a:lstStyle/>
          <a:p>
            <a:fld id="{2083E393-C0BF-4ED8-8545-7E4C90AFF831}" type="slidenum">
              <a:rPr lang="en-US" smtClean="0"/>
              <a:pPr/>
              <a:t>8</a:t>
            </a:fld>
            <a:endParaRPr lang="en-US"/>
          </a:p>
        </p:txBody>
      </p:sp>
      <p:grpSp>
        <p:nvGrpSpPr>
          <p:cNvPr id="21" name="Group 20">
            <a:extLst>
              <a:ext uri="{FF2B5EF4-FFF2-40B4-BE49-F238E27FC236}">
                <a16:creationId xmlns:a16="http://schemas.microsoft.com/office/drawing/2014/main" id="{B7B79133-C0E0-4B1C-82DB-6D36A217A8C6}"/>
              </a:ext>
            </a:extLst>
          </p:cNvPr>
          <p:cNvGrpSpPr/>
          <p:nvPr/>
        </p:nvGrpSpPr>
        <p:grpSpPr>
          <a:xfrm>
            <a:off x="609600" y="2110839"/>
            <a:ext cx="7987004" cy="2517721"/>
            <a:chOff x="457200" y="2226194"/>
            <a:chExt cx="6615404" cy="2052862"/>
          </a:xfrm>
        </p:grpSpPr>
        <p:pic>
          <p:nvPicPr>
            <p:cNvPr id="17" name="Picture 16">
              <a:extLst>
                <a:ext uri="{FF2B5EF4-FFF2-40B4-BE49-F238E27FC236}">
                  <a16:creationId xmlns:a16="http://schemas.microsoft.com/office/drawing/2014/main" id="{FDEB7FFF-7468-4722-8186-432391E872A2}"/>
                </a:ext>
              </a:extLst>
            </p:cNvPr>
            <p:cNvPicPr>
              <a:picLocks noChangeAspect="1"/>
            </p:cNvPicPr>
            <p:nvPr/>
          </p:nvPicPr>
          <p:blipFill>
            <a:blip r:embed="rId2"/>
            <a:stretch>
              <a:fillRect/>
            </a:stretch>
          </p:blipFill>
          <p:spPr>
            <a:xfrm>
              <a:off x="457200" y="2226194"/>
              <a:ext cx="6615404" cy="2052862"/>
            </a:xfrm>
            <a:prstGeom prst="rect">
              <a:avLst/>
            </a:prstGeom>
          </p:spPr>
        </p:pic>
        <p:sp>
          <p:nvSpPr>
            <p:cNvPr id="18" name="Rectangle 17">
              <a:extLst>
                <a:ext uri="{FF2B5EF4-FFF2-40B4-BE49-F238E27FC236}">
                  <a16:creationId xmlns:a16="http://schemas.microsoft.com/office/drawing/2014/main" id="{1F1528AC-F982-48DF-92F9-08476B268162}"/>
                </a:ext>
              </a:extLst>
            </p:cNvPr>
            <p:cNvSpPr/>
            <p:nvPr/>
          </p:nvSpPr>
          <p:spPr>
            <a:xfrm>
              <a:off x="667325" y="2531766"/>
              <a:ext cx="941832" cy="128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2A6775B1-6043-4A5F-ACD2-471F354266E5}"/>
              </a:ext>
            </a:extLst>
          </p:cNvPr>
          <p:cNvPicPr>
            <a:picLocks noChangeAspect="1"/>
          </p:cNvPicPr>
          <p:nvPr/>
        </p:nvPicPr>
        <p:blipFill>
          <a:blip r:embed="rId3"/>
          <a:stretch>
            <a:fillRect/>
          </a:stretch>
        </p:blipFill>
        <p:spPr>
          <a:xfrm>
            <a:off x="4052596" y="3634989"/>
            <a:ext cx="7529804" cy="2619062"/>
          </a:xfrm>
          <a:prstGeom prst="rect">
            <a:avLst/>
          </a:prstGeom>
        </p:spPr>
      </p:pic>
      <p:grpSp>
        <p:nvGrpSpPr>
          <p:cNvPr id="16" name="Group 15">
            <a:extLst>
              <a:ext uri="{FF2B5EF4-FFF2-40B4-BE49-F238E27FC236}">
                <a16:creationId xmlns:a16="http://schemas.microsoft.com/office/drawing/2014/main" id="{EBA8C868-7C91-4848-BF90-6D0F782B40D5}"/>
              </a:ext>
            </a:extLst>
          </p:cNvPr>
          <p:cNvGrpSpPr/>
          <p:nvPr/>
        </p:nvGrpSpPr>
        <p:grpSpPr>
          <a:xfrm>
            <a:off x="609600" y="1095466"/>
            <a:ext cx="10972800" cy="868624"/>
            <a:chOff x="466336" y="5295358"/>
            <a:chExt cx="8229600" cy="868624"/>
          </a:xfrm>
        </p:grpSpPr>
        <p:sp>
          <p:nvSpPr>
            <p:cNvPr id="19" name="Rectangle 18">
              <a:extLst>
                <a:ext uri="{FF2B5EF4-FFF2-40B4-BE49-F238E27FC236}">
                  <a16:creationId xmlns:a16="http://schemas.microsoft.com/office/drawing/2014/main" id="{5D95119C-6177-4F54-AA19-093565E17AFD}"/>
                </a:ext>
              </a:extLst>
            </p:cNvPr>
            <p:cNvSpPr/>
            <p:nvPr/>
          </p:nvSpPr>
          <p:spPr>
            <a:xfrm>
              <a:off x="466336" y="5428110"/>
              <a:ext cx="8229600" cy="735872"/>
            </a:xfrm>
            <a:prstGeom prst="rect">
              <a:avLst/>
            </a:prstGeom>
            <a:no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A483E51E-E391-48B9-B54C-9741E38585EC}"/>
                </a:ext>
              </a:extLst>
            </p:cNvPr>
            <p:cNvSpPr/>
            <p:nvPr/>
          </p:nvSpPr>
          <p:spPr>
            <a:xfrm>
              <a:off x="784511" y="5295358"/>
              <a:ext cx="1912962" cy="3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00000"/>
                  </a:solidFill>
                </a:rPr>
                <a:t>Risk Financing</a:t>
              </a:r>
            </a:p>
          </p:txBody>
        </p:sp>
        <p:sp>
          <p:nvSpPr>
            <p:cNvPr id="23" name="Rectangle 22">
              <a:extLst>
                <a:ext uri="{FF2B5EF4-FFF2-40B4-BE49-F238E27FC236}">
                  <a16:creationId xmlns:a16="http://schemas.microsoft.com/office/drawing/2014/main" id="{C9938AAA-6E87-4CDC-ADB5-3521C4FE7073}"/>
                </a:ext>
              </a:extLst>
            </p:cNvPr>
            <p:cNvSpPr/>
            <p:nvPr/>
          </p:nvSpPr>
          <p:spPr>
            <a:xfrm>
              <a:off x="551442" y="5608908"/>
              <a:ext cx="1260000" cy="45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Earthquake</a:t>
              </a:r>
            </a:p>
          </p:txBody>
        </p:sp>
        <p:sp>
          <p:nvSpPr>
            <p:cNvPr id="24" name="Rectangle 23">
              <a:extLst>
                <a:ext uri="{FF2B5EF4-FFF2-40B4-BE49-F238E27FC236}">
                  <a16:creationId xmlns:a16="http://schemas.microsoft.com/office/drawing/2014/main" id="{6A07C728-91F3-48D4-ADB8-67458817DDED}"/>
                </a:ext>
              </a:extLst>
            </p:cNvPr>
            <p:cNvSpPr/>
            <p:nvPr/>
          </p:nvSpPr>
          <p:spPr>
            <a:xfrm>
              <a:off x="1874337" y="5608908"/>
              <a:ext cx="1260000" cy="45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600"/>
                <a:t>Flooding</a:t>
              </a:r>
            </a:p>
          </p:txBody>
        </p:sp>
        <p:sp>
          <p:nvSpPr>
            <p:cNvPr id="25" name="Rectangle 24">
              <a:extLst>
                <a:ext uri="{FF2B5EF4-FFF2-40B4-BE49-F238E27FC236}">
                  <a16:creationId xmlns:a16="http://schemas.microsoft.com/office/drawing/2014/main" id="{B98CEBD5-6053-4735-8C48-0A50763885FA}"/>
                </a:ext>
              </a:extLst>
            </p:cNvPr>
            <p:cNvSpPr/>
            <p:nvPr/>
          </p:nvSpPr>
          <p:spPr>
            <a:xfrm>
              <a:off x="3214401" y="5608908"/>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Financial Product Structure</a:t>
              </a:r>
            </a:p>
          </p:txBody>
        </p:sp>
        <p:sp>
          <p:nvSpPr>
            <p:cNvPr id="26" name="Rectangle 25">
              <a:extLst>
                <a:ext uri="{FF2B5EF4-FFF2-40B4-BE49-F238E27FC236}">
                  <a16:creationId xmlns:a16="http://schemas.microsoft.com/office/drawing/2014/main" id="{23ACBEC3-8CDB-4A67-8458-374790BFE2BC}"/>
                </a:ext>
              </a:extLst>
            </p:cNvPr>
            <p:cNvSpPr/>
            <p:nvPr/>
          </p:nvSpPr>
          <p:spPr>
            <a:xfrm>
              <a:off x="6873725" y="560878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Pay-outs by Event and Year</a:t>
              </a:r>
            </a:p>
          </p:txBody>
        </p:sp>
        <p:sp>
          <p:nvSpPr>
            <p:cNvPr id="27" name="Rectangle 26">
              <a:extLst>
                <a:ext uri="{FF2B5EF4-FFF2-40B4-BE49-F238E27FC236}">
                  <a16:creationId xmlns:a16="http://schemas.microsoft.com/office/drawing/2014/main" id="{34892ACF-D826-455C-A941-D508A3E36FD5}"/>
                </a:ext>
              </a:extLst>
            </p:cNvPr>
            <p:cNvSpPr/>
            <p:nvPr/>
          </p:nvSpPr>
          <p:spPr>
            <a:xfrm>
              <a:off x="5047738" y="5608789"/>
              <a:ext cx="1737105" cy="450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400"/>
                <a:t>Premium Price</a:t>
              </a:r>
            </a:p>
          </p:txBody>
        </p:sp>
      </p:grpSp>
    </p:spTree>
    <p:extLst>
      <p:ext uri="{BB962C8B-B14F-4D97-AF65-F5344CB8AC3E}">
        <p14:creationId xmlns:p14="http://schemas.microsoft.com/office/powerpoint/2010/main" val="5983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DF846CB-39C9-4A1E-A2A9-4518377FACD0}"/>
              </a:ext>
            </a:extLst>
          </p:cNvPr>
          <p:cNvSpPr>
            <a:spLocks noGrp="1"/>
          </p:cNvSpPr>
          <p:nvPr>
            <p:ph type="body" sz="quarter" idx="13"/>
          </p:nvPr>
        </p:nvSpPr>
        <p:spPr/>
        <p:txBody>
          <a:bodyPr/>
          <a:lstStyle/>
          <a:p>
            <a:endParaRPr lang="en-GB"/>
          </a:p>
        </p:txBody>
      </p:sp>
      <p:sp>
        <p:nvSpPr>
          <p:cNvPr id="8" name="Title 7">
            <a:extLst>
              <a:ext uri="{FF2B5EF4-FFF2-40B4-BE49-F238E27FC236}">
                <a16:creationId xmlns:a16="http://schemas.microsoft.com/office/drawing/2014/main" id="{445B7FF7-943D-4F65-B663-AFBDD5062224}"/>
              </a:ext>
            </a:extLst>
          </p:cNvPr>
          <p:cNvSpPr>
            <a:spLocks noGrp="1"/>
          </p:cNvSpPr>
          <p:nvPr>
            <p:ph type="title"/>
          </p:nvPr>
        </p:nvSpPr>
        <p:spPr/>
        <p:txBody>
          <a:bodyPr/>
          <a:lstStyle/>
          <a:p>
            <a:r>
              <a:rPr lang="en-GB"/>
              <a:t>Part 2 – Interactive Sessions</a:t>
            </a:r>
          </a:p>
        </p:txBody>
      </p:sp>
      <p:pic>
        <p:nvPicPr>
          <p:cNvPr id="15" name="Picture 4" descr="Asian Development Bank - Wikipedia">
            <a:extLst>
              <a:ext uri="{FF2B5EF4-FFF2-40B4-BE49-F238E27FC236}">
                <a16:creationId xmlns:a16="http://schemas.microsoft.com/office/drawing/2014/main" id="{F4284888-240A-4403-B587-06E91E854E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4508" y="1986311"/>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 company name&#10;&#10;Description automatically generated">
            <a:extLst>
              <a:ext uri="{FF2B5EF4-FFF2-40B4-BE49-F238E27FC236}">
                <a16:creationId xmlns:a16="http://schemas.microsoft.com/office/drawing/2014/main" id="{10E74A34-C06C-48B9-AD7C-64BDB78768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1372" y="1986310"/>
            <a:ext cx="1058472" cy="1058472"/>
          </a:xfrm>
          <a:prstGeom prst="rect">
            <a:avLst/>
          </a:prstGeom>
        </p:spPr>
      </p:pic>
      <p:pic>
        <p:nvPicPr>
          <p:cNvPr id="17" name="Picture 10" descr="Global Earthquake Model Foundation | Italy">
            <a:extLst>
              <a:ext uri="{FF2B5EF4-FFF2-40B4-BE49-F238E27FC236}">
                <a16:creationId xmlns:a16="http://schemas.microsoft.com/office/drawing/2014/main" id="{1F82533B-8C77-46B1-A8D8-E7105DAF97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91" t="11798" r="2395" b="15372"/>
          <a:stretch/>
        </p:blipFill>
        <p:spPr bwMode="auto">
          <a:xfrm>
            <a:off x="370920" y="6104532"/>
            <a:ext cx="1624998" cy="606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JBA Risk Management Mission Statement, Employees and Hiring | LinkedIn">
            <a:extLst>
              <a:ext uri="{FF2B5EF4-FFF2-40B4-BE49-F238E27FC236}">
                <a16:creationId xmlns:a16="http://schemas.microsoft.com/office/drawing/2014/main" id="{6EAD36C2-E037-4CE1-B2D3-19FE07BD4E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55" t="12007" r="5777" b="8550"/>
          <a:stretch/>
        </p:blipFill>
        <p:spPr bwMode="auto">
          <a:xfrm>
            <a:off x="2325317" y="6096115"/>
            <a:ext cx="686697" cy="6229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Overseas Development Institute (ODI) | 60 years of impact">
            <a:extLst>
              <a:ext uri="{FF2B5EF4-FFF2-40B4-BE49-F238E27FC236}">
                <a16:creationId xmlns:a16="http://schemas.microsoft.com/office/drawing/2014/main" id="{798450C9-E2A0-4A61-A3FF-002036DAABD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39" r="3041"/>
          <a:stretch/>
        </p:blipFill>
        <p:spPr bwMode="auto">
          <a:xfrm>
            <a:off x="3341413" y="6096115"/>
            <a:ext cx="1153815" cy="6229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Pengwern Associates | LinkedIn">
            <a:extLst>
              <a:ext uri="{FF2B5EF4-FFF2-40B4-BE49-F238E27FC236}">
                <a16:creationId xmlns:a16="http://schemas.microsoft.com/office/drawing/2014/main" id="{FF16CADE-BB4D-45BD-8C6F-33324344C03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788" b="11781"/>
          <a:stretch/>
        </p:blipFill>
        <p:spPr bwMode="auto">
          <a:xfrm>
            <a:off x="4824627" y="6038116"/>
            <a:ext cx="1006340" cy="7389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Metabiota - Crunchbase Company Profile &amp; Funding">
            <a:extLst>
              <a:ext uri="{FF2B5EF4-FFF2-40B4-BE49-F238E27FC236}">
                <a16:creationId xmlns:a16="http://schemas.microsoft.com/office/drawing/2014/main" id="{204F94C7-F7B4-4555-88F4-AF27B732111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005" t="30965" r="7294" b="37315"/>
          <a:stretch/>
        </p:blipFill>
        <p:spPr bwMode="auto">
          <a:xfrm>
            <a:off x="6160367" y="6113192"/>
            <a:ext cx="1870446" cy="5888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Logo&#10;&#10;Description automatically generated">
            <a:extLst>
              <a:ext uri="{FF2B5EF4-FFF2-40B4-BE49-F238E27FC236}">
                <a16:creationId xmlns:a16="http://schemas.microsoft.com/office/drawing/2014/main" id="{410D7A19-A502-4BF1-B56E-932A4C6BE7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14610" y="6113192"/>
            <a:ext cx="1477676" cy="588817"/>
          </a:xfrm>
          <a:prstGeom prst="rect">
            <a:avLst/>
          </a:prstGeom>
        </p:spPr>
      </p:pic>
      <p:pic>
        <p:nvPicPr>
          <p:cNvPr id="25" name="Picture 24">
            <a:extLst>
              <a:ext uri="{FF2B5EF4-FFF2-40B4-BE49-F238E27FC236}">
                <a16:creationId xmlns:a16="http://schemas.microsoft.com/office/drawing/2014/main" id="{DB82B592-9069-47D3-A781-D5545A084D0F}"/>
              </a:ext>
            </a:extLst>
          </p:cNvPr>
          <p:cNvPicPr>
            <a:picLocks noChangeAspect="1"/>
          </p:cNvPicPr>
          <p:nvPr/>
        </p:nvPicPr>
        <p:blipFill>
          <a:blip r:embed="rId10"/>
          <a:stretch>
            <a:fillRect/>
          </a:stretch>
        </p:blipFill>
        <p:spPr>
          <a:xfrm>
            <a:off x="8360213" y="6131140"/>
            <a:ext cx="1624997" cy="552921"/>
          </a:xfrm>
          <a:prstGeom prst="rect">
            <a:avLst/>
          </a:prstGeom>
        </p:spPr>
      </p:pic>
    </p:spTree>
    <p:extLst>
      <p:ext uri="{BB962C8B-B14F-4D97-AF65-F5344CB8AC3E}">
        <p14:creationId xmlns:p14="http://schemas.microsoft.com/office/powerpoint/2010/main" val="635436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702011-021B-4ED8-8B95-25B637B9A1F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47477D1-C383-4798-BD11-42599FC3D9E6}">
  <ds:schemaRefs>
    <ds:schemaRef ds:uri="ea74eb43-1038-4b3a-ada2-9ad93252435c"/>
    <ds:schemaRef ds:uri="f36d8b79-05ee-4091-ab2d-77e9bc8c3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7BDDD36-C860-43BD-A381-027F8FE093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TotalTime>
  <Words>1192</Words>
  <Application>Microsoft Office PowerPoint</Application>
  <PresentationFormat>Widescreen</PresentationFormat>
  <Paragraphs>204</Paragraphs>
  <Slides>23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Wingdings</vt:lpstr>
      <vt:lpstr>WTW</vt:lpstr>
      <vt:lpstr>1_WTW</vt:lpstr>
      <vt:lpstr>Session 5.A1: Disaster Risk Management Interface</vt:lpstr>
      <vt:lpstr>Part 1 – Introduction to the DRMI</vt:lpstr>
      <vt:lpstr>The Disaster Risk Management Interface (DRMI)</vt:lpstr>
      <vt:lpstr>The Disaster Risk Management Interface (DRMI)</vt:lpstr>
      <vt:lpstr>The Disaster Risk Management Interface (DRMI)</vt:lpstr>
      <vt:lpstr>The Disaster Risk Management Interface (DRMI)</vt:lpstr>
      <vt:lpstr>The Disaster Risk Management Interface (DRMI)</vt:lpstr>
      <vt:lpstr>The Disaster Risk Management Interface (DRMI)</vt:lpstr>
      <vt:lpstr>Part 2 – Interactive Sessions</vt:lpstr>
      <vt:lpstr>The Disaster Risk Management Interface (DRMI)</vt:lpstr>
      <vt:lpstr>The Disaster Risk Management Interface (DRMI)</vt:lpstr>
      <vt:lpstr>The Disaster Risk Management Interface (DRMI)</vt:lpstr>
      <vt:lpstr>The Disaster Risk Management Interface (DRMI)</vt:lpstr>
      <vt:lpstr>The Disaster Risk Management Interface (DRMI)</vt:lpstr>
      <vt:lpstr>The Disaster Risk Management Interface (DRMI)</vt:lpstr>
      <vt:lpstr>The Disaster Risk Management Interface (DRMI)</vt:lpstr>
      <vt:lpstr>The Disaster Risk Management Interface (DRMI)</vt:lpstr>
      <vt:lpstr>The Disaster Risk Management Interface (DRMI)</vt:lpstr>
      <vt:lpstr>The Disaster Risk Management Interface (DRMI)</vt:lpstr>
      <vt:lpstr>The Disaster Risk Management Interface (DRMI)</vt:lpstr>
      <vt:lpstr>Part 3 – Conclusions</vt:lpstr>
      <vt:lpstr>Conclusions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35</cp:revision>
  <dcterms:created xsi:type="dcterms:W3CDTF">2020-08-04T16:42:47Z</dcterms:created>
  <dcterms:modified xsi:type="dcterms:W3CDTF">2022-11-30T07:07:40Z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d347b247-e90e-43a3-9d7b-004f14ae6873_Enabled">
    <vt:lpwstr>true</vt:lpwstr>
  </property>
  <property fmtid="{D5CDD505-2E9C-101B-9397-08002B2CF9AE}" pid="4" name="MSIP_Label_d347b247-e90e-43a3-9d7b-004f14ae6873_SetDate">
    <vt:lpwstr>2021-09-09T09:17:32Z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6882d427-935e-4bb0-b23b-b8f89faf5375</vt:lpwstr>
  </property>
  <property fmtid="{D5CDD505-2E9C-101B-9397-08002B2CF9AE}" pid="9" name="MSIP_Label_d347b247-e90e-43a3-9d7b-004f14ae6873_ContentBits">
    <vt:lpwstr>0</vt:lpwstr>
  </property>
  <property fmtid="{D5CDD505-2E9C-101B-9397-08002B2CF9AE}" pid="10" name="MSIP_Label_817d4574-7375-4d17-b29c-6e4c6df0fcb0_Enabled">
    <vt:lpwstr>true</vt:lpwstr>
  </property>
  <property fmtid="{D5CDD505-2E9C-101B-9397-08002B2CF9AE}" pid="11" name="MSIP_Label_817d4574-7375-4d17-b29c-6e4c6df0fcb0_SetDate">
    <vt:lpwstr>2021-09-21T11:31:38Z</vt:lpwstr>
  </property>
  <property fmtid="{D5CDD505-2E9C-101B-9397-08002B2CF9AE}" pid="12" name="MSIP_Label_817d4574-7375-4d17-b29c-6e4c6df0fcb0_Method">
    <vt:lpwstr>Standard</vt:lpwstr>
  </property>
  <property fmtid="{D5CDD505-2E9C-101B-9397-08002B2CF9AE}" pid="13" name="MSIP_Label_817d4574-7375-4d17-b29c-6e4c6df0fcb0_Name">
    <vt:lpwstr>ADB Internal</vt:lpwstr>
  </property>
  <property fmtid="{D5CDD505-2E9C-101B-9397-08002B2CF9AE}" pid="14" name="MSIP_Label_817d4574-7375-4d17-b29c-6e4c6df0fcb0_SiteId">
    <vt:lpwstr>9495d6bb-41c2-4c58-848f-92e52cf3d640</vt:lpwstr>
  </property>
  <property fmtid="{D5CDD505-2E9C-101B-9397-08002B2CF9AE}" pid="15" name="MSIP_Label_817d4574-7375-4d17-b29c-6e4c6df0fcb0_ActionId">
    <vt:lpwstr>f53f6653-6bac-41d5-904b-3863164c5afe</vt:lpwstr>
  </property>
  <property fmtid="{D5CDD505-2E9C-101B-9397-08002B2CF9AE}" pid="16" name="MSIP_Label_817d4574-7375-4d17-b29c-6e4c6df0fcb0_ContentBits">
    <vt:lpwstr>2</vt:lpwstr>
  </property>
</Properties>
</file>