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9"/>
  </p:notesMasterIdLst>
  <p:handoutMasterIdLst>
    <p:handoutMasterId r:id="rId30"/>
  </p:handoutMasterIdLst>
  <p:sldIdLst>
    <p:sldId id="344" r:id="rId6"/>
    <p:sldId id="496" r:id="rId7"/>
    <p:sldId id="446" r:id="rId8"/>
    <p:sldId id="441" r:id="rId9"/>
    <p:sldId id="445" r:id="rId10"/>
    <p:sldId id="449" r:id="rId11"/>
    <p:sldId id="447" r:id="rId12"/>
    <p:sldId id="448" r:id="rId13"/>
    <p:sldId id="495" r:id="rId14"/>
    <p:sldId id="505" r:id="rId15"/>
    <p:sldId id="499" r:id="rId16"/>
    <p:sldId id="450" r:id="rId17"/>
    <p:sldId id="494" r:id="rId18"/>
    <p:sldId id="424" r:id="rId19"/>
    <p:sldId id="502" r:id="rId20"/>
    <p:sldId id="451" r:id="rId21"/>
    <p:sldId id="503" r:id="rId22"/>
    <p:sldId id="452" r:id="rId23"/>
    <p:sldId id="504" r:id="rId24"/>
    <p:sldId id="453" r:id="rId25"/>
    <p:sldId id="497" r:id="rId26"/>
    <p:sldId id="501" r:id="rId27"/>
    <p:sldId id="493" r:id="rId28"/>
  </p:sldIdLst>
  <p:sldSz cx="9144000" cy="6858000" type="screen4x3"/>
  <p:notesSz cx="6985000" cy="92837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0" clrIdx="0">
    <p:extLst>
      <p:ext uri="{19B8F6BF-5375-455C-9EA6-DF929625EA0E}">
        <p15:presenceInfo xmlns:p15="http://schemas.microsoft.com/office/powerpoint/2012/main" userId="S::cgarciaperez@adb.org::9c97a273-694c-487f-bc77-cb7dfef6b93d" providerId="AD"/>
      </p:ext>
    </p:extLst>
  </p:cmAuthor>
  <p:cmAuthor id="2" name="Calam, Stuart" initials="CS" lastIdx="0"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A3A33F"/>
    <a:srgbClr val="8352DC"/>
    <a:srgbClr val="1FF5EB"/>
    <a:srgbClr val="808000"/>
    <a:srgbClr val="D8D7DF"/>
    <a:srgbClr val="E0AFEB"/>
    <a:srgbClr val="003300"/>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AE8B5-D739-2802-4F9B-37CE7AACB69D}" v="2" dt="2022-11-28T09:06:23.401"/>
    <p1510:client id="{4EDA224E-D400-4A86-8254-5E6E3B1371E5}" vWet="4" dt="2022-11-24T11:44:09.716"/>
    <p1510:client id="{CC4E6D4E-D92F-474E-BBA9-A511395E7C8E}" v="40" dt="2022-11-24T11:44:38.896"/>
    <p1510:client id="{E0BE6F42-DEF2-C554-71F0-95DA20BE3DD3}" v="55" dt="2022-11-28T09:39:18.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p:restoredTop sz="0"/>
  </p:normalViewPr>
  <p:slideViewPr>
    <p:cSldViewPr snapToGrid="0">
      <p:cViewPr varScale="1">
        <p:scale>
          <a:sx n="109" d="100"/>
          <a:sy n="109" d="100"/>
        </p:scale>
        <p:origin x="1696" y="192"/>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ard, Jamie A." userId="a978a7de-5cd2-4719-898d-68645aba1fc6" providerId="ADAL" clId="{CC4E6D4E-D92F-474E-BBA9-A511395E7C8E}"/>
    <pc:docChg chg="undo custSel addSld delSld modSld sldOrd modMainMaster">
      <pc:chgData name="Pollard, Jamie A." userId="a978a7de-5cd2-4719-898d-68645aba1fc6" providerId="ADAL" clId="{CC4E6D4E-D92F-474E-BBA9-A511395E7C8E}" dt="2022-11-24T11:44:38.896" v="541"/>
      <pc:docMkLst>
        <pc:docMk/>
      </pc:docMkLst>
      <pc:sldChg chg="delSp mod ord modAnim">
        <pc:chgData name="Pollard, Jamie A." userId="a978a7de-5cd2-4719-898d-68645aba1fc6" providerId="ADAL" clId="{CC4E6D4E-D92F-474E-BBA9-A511395E7C8E}" dt="2022-11-23T14:25:35.116" v="526"/>
        <pc:sldMkLst>
          <pc:docMk/>
          <pc:sldMk cId="1235594611" sldId="424"/>
        </pc:sldMkLst>
        <pc:spChg chg="del">
          <ac:chgData name="Pollard, Jamie A." userId="a978a7de-5cd2-4719-898d-68645aba1fc6" providerId="ADAL" clId="{CC4E6D4E-D92F-474E-BBA9-A511395E7C8E}" dt="2022-11-23T13:48:31.286" v="16" actId="478"/>
          <ac:spMkLst>
            <pc:docMk/>
            <pc:sldMk cId="1235594611" sldId="424"/>
            <ac:spMk id="10" creationId="{FDF2FCE9-A027-4ED9-AE27-626AAD31EC46}"/>
          </ac:spMkLst>
        </pc:spChg>
        <pc:picChg chg="del">
          <ac:chgData name="Pollard, Jamie A." userId="a978a7de-5cd2-4719-898d-68645aba1fc6" providerId="ADAL" clId="{CC4E6D4E-D92F-474E-BBA9-A511395E7C8E}" dt="2022-11-23T13:46:45.184" v="5" actId="478"/>
          <ac:picMkLst>
            <pc:docMk/>
            <pc:sldMk cId="1235594611" sldId="424"/>
            <ac:picMk id="8" creationId="{7EC6986E-719D-427C-A2FC-AA1148926A05}"/>
          </ac:picMkLst>
        </pc:picChg>
      </pc:sldChg>
      <pc:sldChg chg="ord">
        <pc:chgData name="Pollard, Jamie A." userId="a978a7de-5cd2-4719-898d-68645aba1fc6" providerId="ADAL" clId="{CC4E6D4E-D92F-474E-BBA9-A511395E7C8E}" dt="2022-11-23T13:45:30.321" v="1"/>
        <pc:sldMkLst>
          <pc:docMk/>
          <pc:sldMk cId="1350613400" sldId="445"/>
        </pc:sldMkLst>
      </pc:sldChg>
      <pc:sldChg chg="modAnim">
        <pc:chgData name="Pollard, Jamie A." userId="a978a7de-5cd2-4719-898d-68645aba1fc6" providerId="ADAL" clId="{CC4E6D4E-D92F-474E-BBA9-A511395E7C8E}" dt="2022-11-23T13:45:52.551" v="2"/>
        <pc:sldMkLst>
          <pc:docMk/>
          <pc:sldMk cId="3943986354" sldId="446"/>
        </pc:sldMkLst>
      </pc:sldChg>
      <pc:sldChg chg="modSp mod">
        <pc:chgData name="Pollard, Jamie A." userId="a978a7de-5cd2-4719-898d-68645aba1fc6" providerId="ADAL" clId="{CC4E6D4E-D92F-474E-BBA9-A511395E7C8E}" dt="2022-11-23T14:23:46.900" v="513" actId="207"/>
        <pc:sldMkLst>
          <pc:docMk/>
          <pc:sldMk cId="691458781" sldId="450"/>
        </pc:sldMkLst>
        <pc:spChg chg="mod">
          <ac:chgData name="Pollard, Jamie A." userId="a978a7de-5cd2-4719-898d-68645aba1fc6" providerId="ADAL" clId="{CC4E6D4E-D92F-474E-BBA9-A511395E7C8E}" dt="2022-11-23T14:23:46.900" v="513" actId="207"/>
          <ac:spMkLst>
            <pc:docMk/>
            <pc:sldMk cId="691458781" sldId="450"/>
            <ac:spMk id="3" creationId="{C4C0FE9B-1B8B-431B-A8F4-F0AE70ABDDEC}"/>
          </ac:spMkLst>
        </pc:spChg>
      </pc:sldChg>
      <pc:sldChg chg="modSp mod">
        <pc:chgData name="Pollard, Jamie A." userId="a978a7de-5cd2-4719-898d-68645aba1fc6" providerId="ADAL" clId="{CC4E6D4E-D92F-474E-BBA9-A511395E7C8E}" dt="2022-11-23T14:26:17.698" v="530" actId="6549"/>
        <pc:sldMkLst>
          <pc:docMk/>
          <pc:sldMk cId="494972846" sldId="451"/>
        </pc:sldMkLst>
        <pc:spChg chg="mod">
          <ac:chgData name="Pollard, Jamie A." userId="a978a7de-5cd2-4719-898d-68645aba1fc6" providerId="ADAL" clId="{CC4E6D4E-D92F-474E-BBA9-A511395E7C8E}" dt="2022-11-23T14:23:55.387" v="515" actId="207"/>
          <ac:spMkLst>
            <pc:docMk/>
            <pc:sldMk cId="494972846" sldId="451"/>
            <ac:spMk id="3" creationId="{8737FF47-D4FD-4119-BB35-7D99AC8C356F}"/>
          </ac:spMkLst>
        </pc:spChg>
        <pc:spChg chg="mod">
          <ac:chgData name="Pollard, Jamie A." userId="a978a7de-5cd2-4719-898d-68645aba1fc6" providerId="ADAL" clId="{CC4E6D4E-D92F-474E-BBA9-A511395E7C8E}" dt="2022-11-23T14:26:17.698" v="530" actId="6549"/>
          <ac:spMkLst>
            <pc:docMk/>
            <pc:sldMk cId="494972846" sldId="451"/>
            <ac:spMk id="6" creationId="{519D9F90-590F-4949-ABFD-2DA639BE38D7}"/>
          </ac:spMkLst>
        </pc:spChg>
      </pc:sldChg>
      <pc:sldChg chg="modSp mod modAnim">
        <pc:chgData name="Pollard, Jamie A." userId="a978a7de-5cd2-4719-898d-68645aba1fc6" providerId="ADAL" clId="{CC4E6D4E-D92F-474E-BBA9-A511395E7C8E}" dt="2022-11-23T14:27:03.276" v="535"/>
        <pc:sldMkLst>
          <pc:docMk/>
          <pc:sldMk cId="830572104" sldId="452"/>
        </pc:sldMkLst>
        <pc:spChg chg="mod">
          <ac:chgData name="Pollard, Jamie A." userId="a978a7de-5cd2-4719-898d-68645aba1fc6" providerId="ADAL" clId="{CC4E6D4E-D92F-474E-BBA9-A511395E7C8E}" dt="2022-11-23T14:24:02.195" v="517" actId="207"/>
          <ac:spMkLst>
            <pc:docMk/>
            <pc:sldMk cId="830572104" sldId="452"/>
            <ac:spMk id="3" creationId="{4C99D3FA-556E-48A3-977F-A9ED74066783}"/>
          </ac:spMkLst>
        </pc:spChg>
        <pc:spChg chg="mod">
          <ac:chgData name="Pollard, Jamie A." userId="a978a7de-5cd2-4719-898d-68645aba1fc6" providerId="ADAL" clId="{CC4E6D4E-D92F-474E-BBA9-A511395E7C8E}" dt="2022-11-23T14:26:28.152" v="531" actId="207"/>
          <ac:spMkLst>
            <pc:docMk/>
            <pc:sldMk cId="830572104" sldId="452"/>
            <ac:spMk id="6" creationId="{D9D8F2F7-CBA6-4D71-84B3-E13DA68AC73A}"/>
          </ac:spMkLst>
        </pc:spChg>
      </pc:sldChg>
      <pc:sldChg chg="modSp mod modAnim">
        <pc:chgData name="Pollard, Jamie A." userId="a978a7de-5cd2-4719-898d-68645aba1fc6" providerId="ADAL" clId="{CC4E6D4E-D92F-474E-BBA9-A511395E7C8E}" dt="2022-11-23T14:27:23.347" v="538"/>
        <pc:sldMkLst>
          <pc:docMk/>
          <pc:sldMk cId="2700796170" sldId="453"/>
        </pc:sldMkLst>
        <pc:spChg chg="mod">
          <ac:chgData name="Pollard, Jamie A." userId="a978a7de-5cd2-4719-898d-68645aba1fc6" providerId="ADAL" clId="{CC4E6D4E-D92F-474E-BBA9-A511395E7C8E}" dt="2022-11-23T14:24:09.040" v="519" actId="207"/>
          <ac:spMkLst>
            <pc:docMk/>
            <pc:sldMk cId="2700796170" sldId="453"/>
            <ac:spMk id="3" creationId="{CE261A20-7279-4332-94FF-50CB6D773B77}"/>
          </ac:spMkLst>
        </pc:spChg>
      </pc:sldChg>
      <pc:sldChg chg="addSp delSp modSp mod ord">
        <pc:chgData name="Pollard, Jamie A." userId="a978a7de-5cd2-4719-898d-68645aba1fc6" providerId="ADAL" clId="{CC4E6D4E-D92F-474E-BBA9-A511395E7C8E}" dt="2022-11-23T14:23:36.544" v="511" actId="207"/>
        <pc:sldMkLst>
          <pc:docMk/>
          <pc:sldMk cId="2711337102" sldId="494"/>
        </pc:sldMkLst>
        <pc:spChg chg="add del mod">
          <ac:chgData name="Pollard, Jamie A." userId="a978a7de-5cd2-4719-898d-68645aba1fc6" providerId="ADAL" clId="{CC4E6D4E-D92F-474E-BBA9-A511395E7C8E}" dt="2022-11-23T14:07:15.881" v="101" actId="478"/>
          <ac:spMkLst>
            <pc:docMk/>
            <pc:sldMk cId="2711337102" sldId="494"/>
            <ac:spMk id="11" creationId="{F38D106E-2DDB-4AB4-94B7-3599D859FC9E}"/>
          </ac:spMkLst>
        </pc:spChg>
        <pc:spChg chg="add mod">
          <ac:chgData name="Pollard, Jamie A." userId="a978a7de-5cd2-4719-898d-68645aba1fc6" providerId="ADAL" clId="{CC4E6D4E-D92F-474E-BBA9-A511395E7C8E}" dt="2022-11-23T14:07:45.312" v="109" actId="14100"/>
          <ac:spMkLst>
            <pc:docMk/>
            <pc:sldMk cId="2711337102" sldId="494"/>
            <ac:spMk id="12" creationId="{3517DDA6-7D86-4E3D-9B2C-D3E612B5E101}"/>
          </ac:spMkLst>
        </pc:spChg>
        <pc:spChg chg="add mod">
          <ac:chgData name="Pollard, Jamie A." userId="a978a7de-5cd2-4719-898d-68645aba1fc6" providerId="ADAL" clId="{CC4E6D4E-D92F-474E-BBA9-A511395E7C8E}" dt="2022-11-23T14:23:36.544" v="511" actId="207"/>
          <ac:spMkLst>
            <pc:docMk/>
            <pc:sldMk cId="2711337102" sldId="494"/>
            <ac:spMk id="17" creationId="{E378ACC3-EEB6-480E-8765-DBD50F3FC804}"/>
          </ac:spMkLst>
        </pc:spChg>
        <pc:picChg chg="add mod modCrop">
          <ac:chgData name="Pollard, Jamie A." userId="a978a7de-5cd2-4719-898d-68645aba1fc6" providerId="ADAL" clId="{CC4E6D4E-D92F-474E-BBA9-A511395E7C8E}" dt="2022-11-23T14:06:32.289" v="93" actId="1076"/>
          <ac:picMkLst>
            <pc:docMk/>
            <pc:sldMk cId="2711337102" sldId="494"/>
            <ac:picMk id="4" creationId="{11E59402-02D2-4271-827C-51EC4436CA14}"/>
          </ac:picMkLst>
        </pc:picChg>
        <pc:picChg chg="del">
          <ac:chgData name="Pollard, Jamie A." userId="a978a7de-5cd2-4719-898d-68645aba1fc6" providerId="ADAL" clId="{CC4E6D4E-D92F-474E-BBA9-A511395E7C8E}" dt="2022-11-23T13:46:48.927" v="6" actId="478"/>
          <ac:picMkLst>
            <pc:docMk/>
            <pc:sldMk cId="2711337102" sldId="494"/>
            <ac:picMk id="36" creationId="{DF95761C-B999-462A-AC53-BE81D8857975}"/>
          </ac:picMkLst>
        </pc:picChg>
      </pc:sldChg>
      <pc:sldChg chg="delSp mod">
        <pc:chgData name="Pollard, Jamie A." userId="a978a7de-5cd2-4719-898d-68645aba1fc6" providerId="ADAL" clId="{CC4E6D4E-D92F-474E-BBA9-A511395E7C8E}" dt="2022-11-23T14:22:56.652" v="509" actId="478"/>
        <pc:sldMkLst>
          <pc:docMk/>
          <pc:sldMk cId="887684059" sldId="497"/>
        </pc:sldMkLst>
        <pc:spChg chg="del">
          <ac:chgData name="Pollard, Jamie A." userId="a978a7de-5cd2-4719-898d-68645aba1fc6" providerId="ADAL" clId="{CC4E6D4E-D92F-474E-BBA9-A511395E7C8E}" dt="2022-11-23T14:22:56.652" v="509" actId="478"/>
          <ac:spMkLst>
            <pc:docMk/>
            <pc:sldMk cId="887684059" sldId="497"/>
            <ac:spMk id="9" creationId="{5DF846CB-39C9-4A1E-A2A9-4518377FACD0}"/>
          </ac:spMkLst>
        </pc:spChg>
      </pc:sldChg>
      <pc:sldChg chg="add del">
        <pc:chgData name="Pollard, Jamie A." userId="a978a7de-5cd2-4719-898d-68645aba1fc6" providerId="ADAL" clId="{CC4E6D4E-D92F-474E-BBA9-A511395E7C8E}" dt="2022-11-23T13:47:27.194" v="8" actId="47"/>
        <pc:sldMkLst>
          <pc:docMk/>
          <pc:sldMk cId="2614011566" sldId="498"/>
        </pc:sldMkLst>
      </pc:sldChg>
      <pc:sldChg chg="addSp delSp modSp new del mod modClrScheme chgLayout">
        <pc:chgData name="Pollard, Jamie A." userId="a978a7de-5cd2-4719-898d-68645aba1fc6" providerId="ADAL" clId="{CC4E6D4E-D92F-474E-BBA9-A511395E7C8E}" dt="2022-11-23T14:23:11.206" v="510" actId="47"/>
        <pc:sldMkLst>
          <pc:docMk/>
          <pc:sldMk cId="3380252084" sldId="498"/>
        </pc:sldMkLst>
        <pc:spChg chg="add del mod ord">
          <ac:chgData name="Pollard, Jamie A." userId="a978a7de-5cd2-4719-898d-68645aba1fc6" providerId="ADAL" clId="{CC4E6D4E-D92F-474E-BBA9-A511395E7C8E}" dt="2022-11-23T13:48:02.584" v="11" actId="700"/>
          <ac:spMkLst>
            <pc:docMk/>
            <pc:sldMk cId="3380252084" sldId="498"/>
            <ac:spMk id="2" creationId="{C8BC8D9E-4D32-472F-96A6-1304AAF6C236}"/>
          </ac:spMkLst>
        </pc:spChg>
        <pc:spChg chg="add del mod ord">
          <ac:chgData name="Pollard, Jamie A." userId="a978a7de-5cd2-4719-898d-68645aba1fc6" providerId="ADAL" clId="{CC4E6D4E-D92F-474E-BBA9-A511395E7C8E}" dt="2022-11-23T13:48:02.584" v="11" actId="700"/>
          <ac:spMkLst>
            <pc:docMk/>
            <pc:sldMk cId="3380252084" sldId="498"/>
            <ac:spMk id="3" creationId="{60B79145-2070-4833-AAF0-DA99AB416449}"/>
          </ac:spMkLst>
        </pc:spChg>
        <pc:spChg chg="add del mod ord">
          <ac:chgData name="Pollard, Jamie A." userId="a978a7de-5cd2-4719-898d-68645aba1fc6" providerId="ADAL" clId="{CC4E6D4E-D92F-474E-BBA9-A511395E7C8E}" dt="2022-11-23T13:48:02.584" v="11" actId="700"/>
          <ac:spMkLst>
            <pc:docMk/>
            <pc:sldMk cId="3380252084" sldId="498"/>
            <ac:spMk id="4" creationId="{8BD0627E-D7F5-4151-8A13-B5B0ED00596A}"/>
          </ac:spMkLst>
        </pc:spChg>
        <pc:spChg chg="add del mod ord">
          <ac:chgData name="Pollard, Jamie A." userId="a978a7de-5cd2-4719-898d-68645aba1fc6" providerId="ADAL" clId="{CC4E6D4E-D92F-474E-BBA9-A511395E7C8E}" dt="2022-11-23T13:48:02.584" v="11" actId="700"/>
          <ac:spMkLst>
            <pc:docMk/>
            <pc:sldMk cId="3380252084" sldId="498"/>
            <ac:spMk id="5" creationId="{0BB3DEF5-0F0F-43A8-AF57-AF6B63B1E4C6}"/>
          </ac:spMkLst>
        </pc:spChg>
      </pc:sldChg>
      <pc:sldChg chg="addSp delSp modSp add mod ord">
        <pc:chgData name="Pollard, Jamie A." userId="a978a7de-5cd2-4719-898d-68645aba1fc6" providerId="ADAL" clId="{CC4E6D4E-D92F-474E-BBA9-A511395E7C8E}" dt="2022-11-23T14:23:40.575" v="512" actId="207"/>
        <pc:sldMkLst>
          <pc:docMk/>
          <pc:sldMk cId="2427358161" sldId="499"/>
        </pc:sldMkLst>
        <pc:spChg chg="add mod">
          <ac:chgData name="Pollard, Jamie A." userId="a978a7de-5cd2-4719-898d-68645aba1fc6" providerId="ADAL" clId="{CC4E6D4E-D92F-474E-BBA9-A511395E7C8E}" dt="2022-11-23T14:09:07.879" v="138" actId="1036"/>
          <ac:spMkLst>
            <pc:docMk/>
            <pc:sldMk cId="2427358161" sldId="499"/>
            <ac:spMk id="14" creationId="{2B42CEFF-8D69-4444-AEDF-0E42C0C32862}"/>
          </ac:spMkLst>
        </pc:spChg>
        <pc:spChg chg="add mod">
          <ac:chgData name="Pollard, Jamie A." userId="a978a7de-5cd2-4719-898d-68645aba1fc6" providerId="ADAL" clId="{CC4E6D4E-D92F-474E-BBA9-A511395E7C8E}" dt="2022-11-23T14:23:40.575" v="512" actId="207"/>
          <ac:spMkLst>
            <pc:docMk/>
            <pc:sldMk cId="2427358161" sldId="499"/>
            <ac:spMk id="15" creationId="{11C076A4-EA15-458B-A06C-7011177FDB31}"/>
          </ac:spMkLst>
        </pc:spChg>
        <pc:picChg chg="add mod">
          <ac:chgData name="Pollard, Jamie A." userId="a978a7de-5cd2-4719-898d-68645aba1fc6" providerId="ADAL" clId="{CC4E6D4E-D92F-474E-BBA9-A511395E7C8E}" dt="2022-11-23T14:08:52.613" v="121" actId="1076"/>
          <ac:picMkLst>
            <pc:docMk/>
            <pc:sldMk cId="2427358161" sldId="499"/>
            <ac:picMk id="13" creationId="{867720FB-528B-4301-8557-D8463123E403}"/>
          </ac:picMkLst>
        </pc:picChg>
        <pc:picChg chg="del">
          <ac:chgData name="Pollard, Jamie A." userId="a978a7de-5cd2-4719-898d-68645aba1fc6" providerId="ADAL" clId="{CC4E6D4E-D92F-474E-BBA9-A511395E7C8E}" dt="2022-11-23T13:48:24.449" v="15" actId="478"/>
          <ac:picMkLst>
            <pc:docMk/>
            <pc:sldMk cId="2427358161" sldId="499"/>
            <ac:picMk id="35" creationId="{744BFCF7-BA1E-4672-BB36-D7FF1F99346F}"/>
          </ac:picMkLst>
        </pc:picChg>
      </pc:sldChg>
      <pc:sldChg chg="addSp delSp modSp new del mod modClrScheme chgLayout">
        <pc:chgData name="Pollard, Jamie A." userId="a978a7de-5cd2-4719-898d-68645aba1fc6" providerId="ADAL" clId="{CC4E6D4E-D92F-474E-BBA9-A511395E7C8E}" dt="2022-11-23T13:49:36.989" v="23" actId="47"/>
        <pc:sldMkLst>
          <pc:docMk/>
          <pc:sldMk cId="2268685613" sldId="500"/>
        </pc:sldMkLst>
        <pc:spChg chg="del mod ord">
          <ac:chgData name="Pollard, Jamie A." userId="a978a7de-5cd2-4719-898d-68645aba1fc6" providerId="ADAL" clId="{CC4E6D4E-D92F-474E-BBA9-A511395E7C8E}" dt="2022-11-23T13:48:54.039" v="18" actId="700"/>
          <ac:spMkLst>
            <pc:docMk/>
            <pc:sldMk cId="2268685613" sldId="500"/>
            <ac:spMk id="2" creationId="{F85C72A1-4018-409A-BF5F-773686310F05}"/>
          </ac:spMkLst>
        </pc:spChg>
        <pc:spChg chg="del mod ord">
          <ac:chgData name="Pollard, Jamie A." userId="a978a7de-5cd2-4719-898d-68645aba1fc6" providerId="ADAL" clId="{CC4E6D4E-D92F-474E-BBA9-A511395E7C8E}" dt="2022-11-23T13:48:54.039" v="18" actId="700"/>
          <ac:spMkLst>
            <pc:docMk/>
            <pc:sldMk cId="2268685613" sldId="500"/>
            <ac:spMk id="3" creationId="{5BE1E0F7-4444-4247-BBCF-D976A05D596C}"/>
          </ac:spMkLst>
        </pc:spChg>
        <pc:spChg chg="add mod ord">
          <ac:chgData name="Pollard, Jamie A." userId="a978a7de-5cd2-4719-898d-68645aba1fc6" providerId="ADAL" clId="{CC4E6D4E-D92F-474E-BBA9-A511395E7C8E}" dt="2022-11-23T13:48:54.039" v="18" actId="700"/>
          <ac:spMkLst>
            <pc:docMk/>
            <pc:sldMk cId="2268685613" sldId="500"/>
            <ac:spMk id="4" creationId="{8D4638C0-6834-40FF-8D19-589C64CB05C3}"/>
          </ac:spMkLst>
        </pc:spChg>
        <pc:spChg chg="add mod ord">
          <ac:chgData name="Pollard, Jamie A." userId="a978a7de-5cd2-4719-898d-68645aba1fc6" providerId="ADAL" clId="{CC4E6D4E-D92F-474E-BBA9-A511395E7C8E}" dt="2022-11-23T13:48:54.039" v="18" actId="700"/>
          <ac:spMkLst>
            <pc:docMk/>
            <pc:sldMk cId="2268685613" sldId="500"/>
            <ac:spMk id="5" creationId="{C06BAF8A-0DD5-409E-B769-BB36BE24601C}"/>
          </ac:spMkLst>
        </pc:spChg>
        <pc:spChg chg="add mod ord">
          <ac:chgData name="Pollard, Jamie A." userId="a978a7de-5cd2-4719-898d-68645aba1fc6" providerId="ADAL" clId="{CC4E6D4E-D92F-474E-BBA9-A511395E7C8E}" dt="2022-11-23T13:48:54.039" v="18" actId="700"/>
          <ac:spMkLst>
            <pc:docMk/>
            <pc:sldMk cId="2268685613" sldId="500"/>
            <ac:spMk id="6" creationId="{13E65EA2-E9C0-4803-8920-158A3D715CC2}"/>
          </ac:spMkLst>
        </pc:spChg>
      </pc:sldChg>
      <pc:sldChg chg="addSp delSp modSp add mod ord">
        <pc:chgData name="Pollard, Jamie A." userId="a978a7de-5cd2-4719-898d-68645aba1fc6" providerId="ADAL" clId="{CC4E6D4E-D92F-474E-BBA9-A511395E7C8E}" dt="2022-11-24T11:44:38.896" v="541"/>
        <pc:sldMkLst>
          <pc:docMk/>
          <pc:sldMk cId="2489169314" sldId="501"/>
        </pc:sldMkLst>
        <pc:spChg chg="add mod">
          <ac:chgData name="Pollard, Jamie A." userId="a978a7de-5cd2-4719-898d-68645aba1fc6" providerId="ADAL" clId="{CC4E6D4E-D92F-474E-BBA9-A511395E7C8E}" dt="2022-11-24T11:44:38.896" v="541"/>
          <ac:spMkLst>
            <pc:docMk/>
            <pc:sldMk cId="2489169314" sldId="501"/>
            <ac:spMk id="2" creationId="{0E42BC92-B72C-4520-8DFA-BBF40B2F6D3F}"/>
          </ac:spMkLst>
        </pc:spChg>
        <pc:spChg chg="del">
          <ac:chgData name="Pollard, Jamie A." userId="a978a7de-5cd2-4719-898d-68645aba1fc6" providerId="ADAL" clId="{CC4E6D4E-D92F-474E-BBA9-A511395E7C8E}" dt="2022-11-23T13:49:40.866" v="24" actId="478"/>
          <ac:spMkLst>
            <pc:docMk/>
            <pc:sldMk cId="2489169314" sldId="501"/>
            <ac:spMk id="3" creationId="{88E0A5E6-860E-4381-8307-28727485D462}"/>
          </ac:spMkLst>
        </pc:spChg>
        <pc:spChg chg="del">
          <ac:chgData name="Pollard, Jamie A." userId="a978a7de-5cd2-4719-898d-68645aba1fc6" providerId="ADAL" clId="{CC4E6D4E-D92F-474E-BBA9-A511395E7C8E}" dt="2022-11-23T13:49:40.866" v="24" actId="478"/>
          <ac:spMkLst>
            <pc:docMk/>
            <pc:sldMk cId="2489169314" sldId="501"/>
            <ac:spMk id="4" creationId="{61F48C0D-3EA8-4509-AEB4-5196ACDB2251}"/>
          </ac:spMkLst>
        </pc:spChg>
        <pc:spChg chg="mod">
          <ac:chgData name="Pollard, Jamie A." userId="a978a7de-5cd2-4719-898d-68645aba1fc6" providerId="ADAL" clId="{CC4E6D4E-D92F-474E-BBA9-A511395E7C8E}" dt="2022-11-23T13:49:47.158" v="35" actId="20577"/>
          <ac:spMkLst>
            <pc:docMk/>
            <pc:sldMk cId="2489169314" sldId="501"/>
            <ac:spMk id="5" creationId="{DDE7A66C-1925-7E44-860C-254E0ADF3CE4}"/>
          </ac:spMkLst>
        </pc:spChg>
      </pc:sldChg>
      <pc:sldChg chg="addSp delSp modSp add mod ord">
        <pc:chgData name="Pollard, Jamie A." userId="a978a7de-5cd2-4719-898d-68645aba1fc6" providerId="ADAL" clId="{CC4E6D4E-D92F-474E-BBA9-A511395E7C8E}" dt="2022-11-23T14:23:51.982" v="514" actId="207"/>
        <pc:sldMkLst>
          <pc:docMk/>
          <pc:sldMk cId="2264369576" sldId="502"/>
        </pc:sldMkLst>
        <pc:spChg chg="add mod">
          <ac:chgData name="Pollard, Jamie A." userId="a978a7de-5cd2-4719-898d-68645aba1fc6" providerId="ADAL" clId="{CC4E6D4E-D92F-474E-BBA9-A511395E7C8E}" dt="2022-11-23T14:10:12.091" v="148" actId="1076"/>
          <ac:spMkLst>
            <pc:docMk/>
            <pc:sldMk cId="2264369576" sldId="502"/>
            <ac:spMk id="16" creationId="{6A8C3377-AEA1-4F55-9DD3-D87508458BD2}"/>
          </ac:spMkLst>
        </pc:spChg>
        <pc:spChg chg="add mod">
          <ac:chgData name="Pollard, Jamie A." userId="a978a7de-5cd2-4719-898d-68645aba1fc6" providerId="ADAL" clId="{CC4E6D4E-D92F-474E-BBA9-A511395E7C8E}" dt="2022-11-23T14:23:51.982" v="514" actId="207"/>
          <ac:spMkLst>
            <pc:docMk/>
            <pc:sldMk cId="2264369576" sldId="502"/>
            <ac:spMk id="21" creationId="{371EDD61-EA66-465C-8943-B86AE3D7D060}"/>
          </ac:spMkLst>
        </pc:spChg>
        <pc:grpChg chg="del">
          <ac:chgData name="Pollard, Jamie A." userId="a978a7de-5cd2-4719-898d-68645aba1fc6" providerId="ADAL" clId="{CC4E6D4E-D92F-474E-BBA9-A511395E7C8E}" dt="2022-11-23T13:53:33.154" v="78" actId="478"/>
          <ac:grpSpMkLst>
            <pc:docMk/>
            <pc:sldMk cId="2264369576" sldId="502"/>
            <ac:grpSpMk id="24" creationId="{2A58123E-0BFC-480B-BEAD-B4C20F8AC494}"/>
          </ac:grpSpMkLst>
        </pc:grpChg>
        <pc:picChg chg="add del mod modCrop">
          <ac:chgData name="Pollard, Jamie A." userId="a978a7de-5cd2-4719-898d-68645aba1fc6" providerId="ADAL" clId="{CC4E6D4E-D92F-474E-BBA9-A511395E7C8E}" dt="2022-11-23T14:08:33.058" v="116" actId="21"/>
          <ac:picMkLst>
            <pc:docMk/>
            <pc:sldMk cId="2264369576" sldId="502"/>
            <ac:picMk id="4" creationId="{49E105EB-DCE1-4206-9FBE-DBEB437E4344}"/>
          </ac:picMkLst>
        </pc:picChg>
        <pc:picChg chg="add mod ord modCrop">
          <ac:chgData name="Pollard, Jamie A." userId="a978a7de-5cd2-4719-898d-68645aba1fc6" providerId="ADAL" clId="{CC4E6D4E-D92F-474E-BBA9-A511395E7C8E}" dt="2022-11-23T14:10:09.288" v="147" actId="1076"/>
          <ac:picMkLst>
            <pc:docMk/>
            <pc:sldMk cId="2264369576" sldId="502"/>
            <ac:picMk id="14" creationId="{1339EF58-EFCC-431E-84F8-CC6EB27339AE}"/>
          </ac:picMkLst>
        </pc:picChg>
        <pc:picChg chg="del">
          <ac:chgData name="Pollard, Jamie A." userId="a978a7de-5cd2-4719-898d-68645aba1fc6" providerId="ADAL" clId="{CC4E6D4E-D92F-474E-BBA9-A511395E7C8E}" dt="2022-11-23T13:53:33.493" v="79" actId="478"/>
          <ac:picMkLst>
            <pc:docMk/>
            <pc:sldMk cId="2264369576" sldId="502"/>
            <ac:picMk id="17" creationId="{E967F3A7-0B9F-4C94-841C-D67358385FA6}"/>
          </ac:picMkLst>
        </pc:picChg>
        <pc:picChg chg="del">
          <ac:chgData name="Pollard, Jamie A." userId="a978a7de-5cd2-4719-898d-68645aba1fc6" providerId="ADAL" clId="{CC4E6D4E-D92F-474E-BBA9-A511395E7C8E}" dt="2022-11-23T13:53:35.006" v="80" actId="478"/>
          <ac:picMkLst>
            <pc:docMk/>
            <pc:sldMk cId="2264369576" sldId="502"/>
            <ac:picMk id="22" creationId="{F8476272-81DA-4107-B83E-9BFCDA8D352E}"/>
          </ac:picMkLst>
        </pc:picChg>
      </pc:sldChg>
      <pc:sldChg chg="addSp delSp modSp add mod ord modAnim">
        <pc:chgData name="Pollard, Jamie A." userId="a978a7de-5cd2-4719-898d-68645aba1fc6" providerId="ADAL" clId="{CC4E6D4E-D92F-474E-BBA9-A511395E7C8E}" dt="2022-11-23T14:23:58.837" v="516" actId="207"/>
        <pc:sldMkLst>
          <pc:docMk/>
          <pc:sldMk cId="3308733916" sldId="503"/>
        </pc:sldMkLst>
        <pc:spChg chg="add mod">
          <ac:chgData name="Pollard, Jamie A." userId="a978a7de-5cd2-4719-898d-68645aba1fc6" providerId="ADAL" clId="{CC4E6D4E-D92F-474E-BBA9-A511395E7C8E}" dt="2022-11-23T14:12:11.573" v="167" actId="14100"/>
          <ac:spMkLst>
            <pc:docMk/>
            <pc:sldMk cId="3308733916" sldId="503"/>
            <ac:spMk id="17" creationId="{91D16059-5179-4B68-98CC-239CF9D9CD6D}"/>
          </ac:spMkLst>
        </pc:spChg>
        <pc:spChg chg="add mod">
          <ac:chgData name="Pollard, Jamie A." userId="a978a7de-5cd2-4719-898d-68645aba1fc6" providerId="ADAL" clId="{CC4E6D4E-D92F-474E-BBA9-A511395E7C8E}" dt="2022-11-23T14:23:58.837" v="516" actId="207"/>
          <ac:spMkLst>
            <pc:docMk/>
            <pc:sldMk cId="3308733916" sldId="503"/>
            <ac:spMk id="19" creationId="{AF73AD2C-D25C-4A83-951A-4554D8A8FBFE}"/>
          </ac:spMkLst>
        </pc:spChg>
        <pc:picChg chg="add mod modCrop">
          <ac:chgData name="Pollard, Jamie A." userId="a978a7de-5cd2-4719-898d-68645aba1fc6" providerId="ADAL" clId="{CC4E6D4E-D92F-474E-BBA9-A511395E7C8E}" dt="2022-11-23T14:11:15.357" v="155" actId="1076"/>
          <ac:picMkLst>
            <pc:docMk/>
            <pc:sldMk cId="3308733916" sldId="503"/>
            <ac:picMk id="4" creationId="{0C12C2CC-3D19-4AFC-BBF3-F8C6C791E293}"/>
          </ac:picMkLst>
        </pc:picChg>
        <pc:picChg chg="del">
          <ac:chgData name="Pollard, Jamie A." userId="a978a7de-5cd2-4719-898d-68645aba1fc6" providerId="ADAL" clId="{CC4E6D4E-D92F-474E-BBA9-A511395E7C8E}" dt="2022-11-23T13:53:30.517" v="77" actId="478"/>
          <ac:picMkLst>
            <pc:docMk/>
            <pc:sldMk cId="3308733916" sldId="503"/>
            <ac:picMk id="16" creationId="{7AA2B9F4-C488-4EC2-B642-2A170D2360DA}"/>
          </ac:picMkLst>
        </pc:picChg>
        <pc:picChg chg="del">
          <ac:chgData name="Pollard, Jamie A." userId="a978a7de-5cd2-4719-898d-68645aba1fc6" providerId="ADAL" clId="{CC4E6D4E-D92F-474E-BBA9-A511395E7C8E}" dt="2022-11-23T13:52:56.702" v="66" actId="478"/>
          <ac:picMkLst>
            <pc:docMk/>
            <pc:sldMk cId="3308733916" sldId="503"/>
            <ac:picMk id="18" creationId="{C316FCB6-7F7F-4D95-8294-A2F03804E8A9}"/>
          </ac:picMkLst>
        </pc:picChg>
        <pc:picChg chg="del">
          <ac:chgData name="Pollard, Jamie A." userId="a978a7de-5cd2-4719-898d-68645aba1fc6" providerId="ADAL" clId="{CC4E6D4E-D92F-474E-BBA9-A511395E7C8E}" dt="2022-11-23T13:52:57.272" v="67" actId="478"/>
          <ac:picMkLst>
            <pc:docMk/>
            <pc:sldMk cId="3308733916" sldId="503"/>
            <ac:picMk id="20" creationId="{C0975F8D-D168-4E45-84C9-82A8938158A8}"/>
          </ac:picMkLst>
        </pc:picChg>
      </pc:sldChg>
      <pc:sldChg chg="addSp delSp modSp add mod ord">
        <pc:chgData name="Pollard, Jamie A." userId="a978a7de-5cd2-4719-898d-68645aba1fc6" providerId="ADAL" clId="{CC4E6D4E-D92F-474E-BBA9-A511395E7C8E}" dt="2022-11-23T14:24:05.195" v="518" actId="207"/>
        <pc:sldMkLst>
          <pc:docMk/>
          <pc:sldMk cId="2926762477" sldId="504"/>
        </pc:sldMkLst>
        <pc:spChg chg="add mod">
          <ac:chgData name="Pollard, Jamie A." userId="a978a7de-5cd2-4719-898d-68645aba1fc6" providerId="ADAL" clId="{CC4E6D4E-D92F-474E-BBA9-A511395E7C8E}" dt="2022-11-23T14:12:27.459" v="175" actId="1035"/>
          <ac:spMkLst>
            <pc:docMk/>
            <pc:sldMk cId="2926762477" sldId="504"/>
            <ac:spMk id="19" creationId="{E5699DD4-B076-4D99-832E-D363F648AA85}"/>
          </ac:spMkLst>
        </pc:spChg>
        <pc:spChg chg="add mod">
          <ac:chgData name="Pollard, Jamie A." userId="a978a7de-5cd2-4719-898d-68645aba1fc6" providerId="ADAL" clId="{CC4E6D4E-D92F-474E-BBA9-A511395E7C8E}" dt="2022-11-23T14:24:05.195" v="518" actId="207"/>
          <ac:spMkLst>
            <pc:docMk/>
            <pc:sldMk cId="2926762477" sldId="504"/>
            <ac:spMk id="22" creationId="{4BB5E83E-53C6-482D-86A2-20CB5C0C0C1A}"/>
          </ac:spMkLst>
        </pc:spChg>
        <pc:grpChg chg="del">
          <ac:chgData name="Pollard, Jamie A." userId="a978a7de-5cd2-4719-898d-68645aba1fc6" providerId="ADAL" clId="{CC4E6D4E-D92F-474E-BBA9-A511395E7C8E}" dt="2022-11-23T13:53:28.192" v="75" actId="478"/>
          <ac:grpSpMkLst>
            <pc:docMk/>
            <pc:sldMk cId="2926762477" sldId="504"/>
            <ac:grpSpMk id="21" creationId="{B7B79133-C0E0-4B1C-82DB-6D36A217A8C6}"/>
          </ac:grpSpMkLst>
        </pc:grpChg>
        <pc:picChg chg="add mod modCrop">
          <ac:chgData name="Pollard, Jamie A." userId="a978a7de-5cd2-4719-898d-68645aba1fc6" providerId="ADAL" clId="{CC4E6D4E-D92F-474E-BBA9-A511395E7C8E}" dt="2022-11-23T14:11:50.150" v="163" actId="1076"/>
          <ac:picMkLst>
            <pc:docMk/>
            <pc:sldMk cId="2926762477" sldId="504"/>
            <ac:picMk id="4" creationId="{B65C5354-7ED0-4910-969D-E2C97507616C}"/>
          </ac:picMkLst>
        </pc:picChg>
        <pc:picChg chg="del">
          <ac:chgData name="Pollard, Jamie A." userId="a978a7de-5cd2-4719-898d-68645aba1fc6" providerId="ADAL" clId="{CC4E6D4E-D92F-474E-BBA9-A511395E7C8E}" dt="2022-11-23T13:53:28.546" v="76" actId="478"/>
          <ac:picMkLst>
            <pc:docMk/>
            <pc:sldMk cId="2926762477" sldId="504"/>
            <ac:picMk id="20" creationId="{2A6775B1-6043-4A5F-ACD2-471F354266E5}"/>
          </ac:picMkLst>
        </pc:picChg>
      </pc:sldChg>
      <pc:sldMasterChg chg="delSp mod">
        <pc:chgData name="Pollard, Jamie A." userId="a978a7de-5cd2-4719-898d-68645aba1fc6" providerId="ADAL" clId="{CC4E6D4E-D92F-474E-BBA9-A511395E7C8E}" dt="2022-11-23T13:49:24.694" v="19" actId="478"/>
        <pc:sldMasterMkLst>
          <pc:docMk/>
          <pc:sldMasterMk cId="0" sldId="2147483660"/>
        </pc:sldMasterMkLst>
        <pc:spChg chg="del">
          <ac:chgData name="Pollard, Jamie A." userId="a978a7de-5cd2-4719-898d-68645aba1fc6" providerId="ADAL" clId="{CC4E6D4E-D92F-474E-BBA9-A511395E7C8E}" dt="2022-11-23T13:49:24.694" v="19" actId="478"/>
          <ac:spMkLst>
            <pc:docMk/>
            <pc:sldMasterMk cId="0" sldId="2147483660"/>
            <ac:spMk id="9" creationId="{00000000-0000-0000-0000-000000000000}"/>
          </ac:spMkLst>
        </pc:spChg>
      </pc:sldMasterChg>
    </pc:docChg>
  </pc:docChgLst>
  <pc:docChgLst>
    <pc:chgData name="Guest User" userId="S::urn:spo:anon#bb3037a7011324ee45b5311e8c33b42cd6fa3be748ab061058adc394494da5a0::" providerId="AD" clId="Web-{41FAE8B5-D739-2802-4F9B-37CE7AACB69D}"/>
    <pc:docChg chg="modSld">
      <pc:chgData name="Guest User" userId="S::urn:spo:anon#bb3037a7011324ee45b5311e8c33b42cd6fa3be748ab061058adc394494da5a0::" providerId="AD" clId="Web-{41FAE8B5-D739-2802-4F9B-37CE7AACB69D}" dt="2022-11-28T09:06:23.401" v="1"/>
      <pc:docMkLst>
        <pc:docMk/>
      </pc:docMkLst>
      <pc:sldChg chg="addAnim modAnim">
        <pc:chgData name="Guest User" userId="S::urn:spo:anon#bb3037a7011324ee45b5311e8c33b42cd6fa3be748ab061058adc394494da5a0::" providerId="AD" clId="Web-{41FAE8B5-D739-2802-4F9B-37CE7AACB69D}" dt="2022-11-28T09:06:23.401" v="1"/>
        <pc:sldMkLst>
          <pc:docMk/>
          <pc:sldMk cId="59838088" sldId="448"/>
        </pc:sldMkLst>
      </pc:sldChg>
    </pc:docChg>
  </pc:docChgLst>
  <pc:docChgLst>
    <pc:chgData name="Guest User" userId="S::urn:spo:anon#bb3037a7011324ee45b5311e8c33b42cd6fa3be748ab061058adc394494da5a0::" providerId="AD" clId="Web-{E0BE6F42-DEF2-C554-71F0-95DA20BE3DD3}"/>
    <pc:docChg chg="addSld modSld sldOrd">
      <pc:chgData name="Guest User" userId="S::urn:spo:anon#bb3037a7011324ee45b5311e8c33b42cd6fa3be748ab061058adc394494da5a0::" providerId="AD" clId="Web-{E0BE6F42-DEF2-C554-71F0-95DA20BE3DD3}" dt="2022-11-28T09:39:17.652" v="32" actId="20577"/>
      <pc:docMkLst>
        <pc:docMk/>
      </pc:docMkLst>
      <pc:sldChg chg="addSp delSp modSp new ord">
        <pc:chgData name="Guest User" userId="S::urn:spo:anon#bb3037a7011324ee45b5311e8c33b42cd6fa3be748ab061058adc394494da5a0::" providerId="AD" clId="Web-{E0BE6F42-DEF2-C554-71F0-95DA20BE3DD3}" dt="2022-11-28T09:39:17.652" v="32" actId="20577"/>
        <pc:sldMkLst>
          <pc:docMk/>
          <pc:sldMk cId="1200147222" sldId="505"/>
        </pc:sldMkLst>
        <pc:spChg chg="del mod">
          <ac:chgData name="Guest User" userId="S::urn:spo:anon#bb3037a7011324ee45b5311e8c33b42cd6fa3be748ab061058adc394494da5a0::" providerId="AD" clId="Web-{E0BE6F42-DEF2-C554-71F0-95DA20BE3DD3}" dt="2022-11-28T09:38:23.508" v="12"/>
          <ac:spMkLst>
            <pc:docMk/>
            <pc:sldMk cId="1200147222" sldId="505"/>
            <ac:spMk id="2" creationId="{C5AC1026-408A-4AD8-D357-EF12D0CF08E0}"/>
          </ac:spMkLst>
        </pc:spChg>
        <pc:spChg chg="del">
          <ac:chgData name="Guest User" userId="S::urn:spo:anon#bb3037a7011324ee45b5311e8c33b42cd6fa3be748ab061058adc394494da5a0::" providerId="AD" clId="Web-{E0BE6F42-DEF2-C554-71F0-95DA20BE3DD3}" dt="2022-11-28T09:37:17.784" v="2"/>
          <ac:spMkLst>
            <pc:docMk/>
            <pc:sldMk cId="1200147222" sldId="505"/>
            <ac:spMk id="4" creationId="{CE32F035-24AF-2827-F8AA-58A6F1B4B09C}"/>
          </ac:spMkLst>
        </pc:spChg>
        <pc:spChg chg="add mod">
          <ac:chgData name="Guest User" userId="S::urn:spo:anon#bb3037a7011324ee45b5311e8c33b42cd6fa3be748ab061058adc394494da5a0::" providerId="AD" clId="Web-{E0BE6F42-DEF2-C554-71F0-95DA20BE3DD3}" dt="2022-11-28T09:39:17.652" v="32" actId="20577"/>
          <ac:spMkLst>
            <pc:docMk/>
            <pc:sldMk cId="1200147222" sldId="505"/>
            <ac:spMk id="8" creationId="{C02F3BDD-D0B2-E91E-ECA2-6C1F6D15A2B2}"/>
          </ac:spMkLst>
        </pc:spChg>
        <pc:spChg chg="add del mod">
          <ac:chgData name="Guest User" userId="S::urn:spo:anon#bb3037a7011324ee45b5311e8c33b42cd6fa3be748ab061058adc394494da5a0::" providerId="AD" clId="Web-{E0BE6F42-DEF2-C554-71F0-95DA20BE3DD3}" dt="2022-11-28T09:38:37.821" v="14"/>
          <ac:spMkLst>
            <pc:docMk/>
            <pc:sldMk cId="1200147222" sldId="505"/>
            <ac:spMk id="10" creationId="{3B1B00F1-F187-147B-F6CE-C4E3821BEAFA}"/>
          </ac:spMkLst>
        </pc:spChg>
        <pc:spChg chg="add mod">
          <ac:chgData name="Guest User" userId="S::urn:spo:anon#bb3037a7011324ee45b5311e8c33b42cd6fa3be748ab061058adc394494da5a0::" providerId="AD" clId="Web-{E0BE6F42-DEF2-C554-71F0-95DA20BE3DD3}" dt="2022-11-28T09:38:40.993" v="15" actId="1076"/>
          <ac:spMkLst>
            <pc:docMk/>
            <pc:sldMk cId="1200147222" sldId="505"/>
            <ac:spMk id="12" creationId="{003E2195-1280-E82C-92C3-ACEE9E489CE4}"/>
          </ac:spMkLst>
        </pc:spChg>
        <pc:picChg chg="add mod">
          <ac:chgData name="Guest User" userId="S::urn:spo:anon#bb3037a7011324ee45b5311e8c33b42cd6fa3be748ab061058adc394494da5a0::" providerId="AD" clId="Web-{E0BE6F42-DEF2-C554-71F0-95DA20BE3DD3}" dt="2022-11-28T09:37:25.003" v="6" actId="1076"/>
          <ac:picMkLst>
            <pc:docMk/>
            <pc:sldMk cId="1200147222" sldId="505"/>
            <ac:picMk id="6" creationId="{832BF57C-4A2F-0719-719F-34A6255A9668}"/>
          </ac:picMkLst>
        </pc:picChg>
        <pc:picChg chg="add del mod">
          <ac:chgData name="Guest User" userId="S::urn:spo:anon#bb3037a7011324ee45b5311e8c33b42cd6fa3be748ab061058adc394494da5a0::" providerId="AD" clId="Web-{E0BE6F42-DEF2-C554-71F0-95DA20BE3DD3}" dt="2022-11-28T09:37:39.801" v="8"/>
          <ac:picMkLst>
            <pc:docMk/>
            <pc:sldMk cId="1200147222" sldId="505"/>
            <ac:picMk id="7" creationId="{C7D2001C-3E00-A417-9A8F-D2FAA99E4D0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t>11/29/22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4" name="Picture 13"/>
          <p:cNvPicPr>
            <a:picLocks noChangeAspect="1"/>
          </p:cNvPicPr>
          <p:nvPr userDrawn="1"/>
        </p:nvPicPr>
        <p:blipFill>
          <a:blip r:embed="rId3"/>
          <a:stretch>
            <a:fillRect/>
          </a:stretch>
        </p:blipFill>
        <p:spPr>
          <a:xfrm>
            <a:off x="180699" y="5930896"/>
            <a:ext cx="3022600"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36395"/>
      </p:ext>
    </p:extLst>
  </p:cSld>
  <p:clrMapOvr>
    <a:masterClrMapping/>
  </p:clrMapOvr>
  <p:transition/>
  <p:hf hdr="0" dt="0"/>
  <p:extLst>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31071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173" y="6300577"/>
            <a:ext cx="1277405" cy="509014"/>
          </a:xfrm>
          <a:prstGeom prst="rect">
            <a:avLst/>
          </a:prstGeom>
        </p:spPr>
      </p:pic>
    </p:spTree>
    <p:extLst>
      <p:ext uri="{BB962C8B-B14F-4D97-AF65-F5344CB8AC3E}">
        <p14:creationId xmlns:p14="http://schemas.microsoft.com/office/powerpoint/2010/main" val="3998211525"/>
      </p:ext>
    </p:extLst>
  </p:cSld>
  <p:clrMapOvr>
    <a:masterClrMapping/>
  </p:clrMapOvr>
  <p:transition/>
  <p:hf hdr="0" dt="0"/>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a:stretch>
            <a:fillRect/>
          </a:stretch>
        </p:blipFill>
        <p:spPr>
          <a:xfrm>
            <a:off x="5877560" y="6273358"/>
            <a:ext cx="3022600" cy="584200"/>
          </a:xfrm>
          <a:prstGeom prst="rect">
            <a:avLst/>
          </a:prstGeom>
        </p:spPr>
      </p:pic>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transition/>
  <p:hf hdr="0" dt="0"/>
  <p:extLst>
    <p:ext uri="{DCECCB84-F9BA-43D5-87BE-67443E8EF086}">
      <p15:sldGuideLst xmlns:p15="http://schemas.microsoft.com/office/powerpoint/2012/main">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9938" y="1673524"/>
            <a:ext cx="8550168"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5962261"/>
            <a:ext cx="9144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2354453"/>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802093"/>
            <a:ext cx="4636008"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transition/>
  <p:extLst>
    <p:ext uri="{DCECCB84-F9BA-43D5-87BE-67443E8EF086}">
      <p15:sldGuideLst xmlns:p15="http://schemas.microsoft.com/office/powerpoint/2012/main">
        <p15:guide id="1" orient="horz" pos="4104">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14571443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464607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1091682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946514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8311466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1002207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2082299848"/>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3301743665"/>
      </p:ext>
    </p:extLst>
  </p:cSld>
  <p:clrMapOvr>
    <a:masterClrMapping/>
  </p:clrMapOvr>
  <p:transition/>
  <p:hf hdr="0" dt="0"/>
  <p:extLst>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208584" y="250388"/>
            <a:ext cx="716374"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013" y="250255"/>
            <a:ext cx="716374"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extLst>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carec-engagement-tool.jbahosting.com/"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82"/>
            <a:ext cx="5565396" cy="612648"/>
          </a:xfrm>
        </p:spPr>
        <p:txBody>
          <a:bodyPr>
            <a:noAutofit/>
          </a:bodyPr>
          <a:lstStyle/>
          <a:p>
            <a:pPr rtl="0"/>
            <a:r>
              <a:rPr lang="zh-Hans" sz="1800" b="0" i="0" u="none" strike="noStrike">
                <a:solidFill>
                  <a:srgbClr val="404040"/>
                </a:solidFill>
                <a:highlight>
                  <a:srgbClr val="000000">
                    <a:alpha val="0"/>
                  </a:srgbClr>
                </a:highlight>
                <a:latin typeface="Simsun"/>
                <a:ea typeface="Simsun"/>
              </a:rPr>
              <a:t>建立CAREC区域灾害风险转移机制</a:t>
            </a:r>
          </a:p>
        </p:txBody>
      </p:sp>
      <p:sp>
        <p:nvSpPr>
          <p:cNvPr id="8" name="Text Placeholder 7"/>
          <p:cNvSpPr>
            <a:spLocks noGrp="1"/>
          </p:cNvSpPr>
          <p:nvPr>
            <p:ph type="body" sz="quarter" idx="16"/>
          </p:nvPr>
        </p:nvSpPr>
        <p:spPr>
          <a:xfrm>
            <a:off x="457200" y="1952257"/>
            <a:ext cx="2011680" cy="271081"/>
          </a:xfrm>
        </p:spPr>
        <p:txBody>
          <a:bodyPr>
            <a:noAutofit/>
          </a:bodyPr>
          <a:lstStyle/>
          <a:p>
            <a:pPr rtl="0"/>
            <a:r>
              <a:rPr lang="zh-Hans" sz="1200" b="0" i="0" u="none" strike="noStrike">
                <a:highlight>
                  <a:srgbClr val="000000">
                    <a:alpha val="0"/>
                  </a:srgbClr>
                </a:highlight>
                <a:latin typeface="Simsun"/>
                <a:ea typeface="Simsun"/>
              </a:rPr>
              <a:t>土耳其伊斯坦布尔</a:t>
            </a:r>
            <a:endParaRPr lang="en-GB"/>
          </a:p>
          <a:p>
            <a:pPr rtl="0"/>
            <a:r>
              <a:rPr lang="zh-Hans" sz="1200" b="0" i="0" u="none" strike="noStrike">
                <a:highlight>
                  <a:srgbClr val="000000">
                    <a:alpha val="0"/>
                  </a:srgbClr>
                </a:highlight>
                <a:latin typeface="Simsun"/>
                <a:ea typeface="Simsun"/>
              </a:rPr>
              <a:t>2022 年 11 月</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91" t="11798" r="2395" b="15372"/>
          <a:stretch>
            <a:fillRect/>
          </a:stretch>
        </p:blipFill>
        <p:spPr bwMode="auto">
          <a:xfrm>
            <a:off x="229530"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655" t="12007" r="5777" b="8550"/>
          <a:stretch>
            <a:fillRect/>
          </a:stretch>
        </p:blipFill>
        <p:spPr bwMode="auto">
          <a:xfrm>
            <a:off x="1644082"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839" r="3041"/>
          <a:stretch>
            <a:fillRect/>
          </a:stretch>
        </p:blipFill>
        <p:spPr bwMode="auto">
          <a:xfrm>
            <a:off x="2432200" y="6308367"/>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4788" b="11781"/>
          <a:stretch>
            <a:fillRect/>
          </a:stretch>
        </p:blipFill>
        <p:spPr bwMode="auto">
          <a:xfrm>
            <a:off x="3609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005" t="30965" r="7294" b="37315"/>
          <a:stretch>
            <a:fillRect/>
          </a:stretch>
        </p:blipFill>
        <p:spPr bwMode="auto">
          <a:xfrm>
            <a:off x="4397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299747" y="1333554"/>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85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384630" y="457200"/>
            <a:ext cx="5469621" cy="584775"/>
          </a:xfrm>
          <a:prstGeom prst="rect">
            <a:avLst/>
          </a:prstGeom>
          <a:noFill/>
        </p:spPr>
        <p:txBody>
          <a:bodyPr wrap="square" rtlCol="0">
            <a:noAutofit/>
          </a:bodyPr>
          <a:lstStyle/>
          <a:p>
            <a:pPr rtl="0"/>
            <a:r>
              <a:rPr lang="zh-Hans" sz="1600" b="1" i="0" u="none" strike="noStrike">
                <a:highlight>
                  <a:srgbClr val="000000">
                    <a:alpha val="0"/>
                  </a:srgbClr>
                </a:highlight>
                <a:latin typeface="Simsun"/>
                <a:ea typeface="Simsun"/>
              </a:rPr>
              <a:t>中亚区域经济合作机制灾害风险动员会议</a:t>
            </a:r>
            <a:endParaRPr lang="en-GB" sz="1600" b="1">
              <a:solidFill>
                <a:srgbClr val="FF0000"/>
              </a:solidFill>
            </a:endParaRPr>
          </a:p>
        </p:txBody>
      </p:sp>
      <p:pic>
        <p:nvPicPr>
          <p:cNvPr id="15" name="Picture 14">
            <a:extLst>
              <a:ext uri="{FF2B5EF4-FFF2-40B4-BE49-F238E27FC236}">
                <a16:creationId xmlns:a16="http://schemas.microsoft.com/office/drawing/2014/main" id="{488A22B2-310E-41DA-86FF-91FF2D8660C9}"/>
              </a:ext>
            </a:extLst>
          </p:cNvPr>
          <p:cNvPicPr>
            <a:picLocks noChangeAspect="1"/>
          </p:cNvPicPr>
          <p:nvPr/>
        </p:nvPicPr>
        <p:blipFill>
          <a:blip r:embed="rId12"/>
          <a:stretch>
            <a:fillRect/>
          </a:stretch>
        </p:blipFill>
        <p:spPr>
          <a:xfrm>
            <a:off x="6114077" y="6326315"/>
            <a:ext cx="1444456" cy="491490"/>
          </a:xfrm>
          <a:prstGeom prst="rect">
            <a:avLst/>
          </a:prstGeom>
        </p:spPr>
      </p:pic>
    </p:spTree>
    <p:custDataLst>
      <p:tags r:id="rId1"/>
    </p:custDataLst>
    <p:extLst>
      <p:ext uri="{BB962C8B-B14F-4D97-AF65-F5344CB8AC3E}">
        <p14:creationId xmlns:p14="http://schemas.microsoft.com/office/powerpoint/2010/main" val="17075019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FB3D7E-9AFF-3E83-837B-8193FBC2A9ED}"/>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6B553037-7D55-D58D-A58B-A16AE00B7D0E}"/>
              </a:ext>
            </a:extLst>
          </p:cNvPr>
          <p:cNvSpPr>
            <a:spLocks noGrp="1"/>
          </p:cNvSpPr>
          <p:nvPr>
            <p:ph type="sldNum" sz="quarter" idx="4"/>
          </p:nvPr>
        </p:nvSpPr>
        <p:spPr/>
        <p:txBody>
          <a:bodyPr/>
          <a:lstStyle/>
          <a:p>
            <a:fld id="{2083E393-C0BF-4ED8-8545-7E4C90AFF831}" type="slidenum">
              <a:rPr lang="en-US" smtClean="0"/>
              <a:t>10</a:t>
            </a:fld>
            <a:endParaRPr lang="en-US"/>
          </a:p>
        </p:txBody>
      </p:sp>
      <p:pic>
        <p:nvPicPr>
          <p:cNvPr id="6" name="Picture 6" descr="Graphical user interface, application&#10;&#10;Description automatically generated">
            <a:extLst>
              <a:ext uri="{FF2B5EF4-FFF2-40B4-BE49-F238E27FC236}">
                <a16:creationId xmlns:a16="http://schemas.microsoft.com/office/drawing/2014/main" id="{832BF57C-4A2F-0719-719F-34A6255A9668}"/>
              </a:ext>
            </a:extLst>
          </p:cNvPr>
          <p:cNvPicPr>
            <a:picLocks noChangeAspect="1"/>
          </p:cNvPicPr>
          <p:nvPr/>
        </p:nvPicPr>
        <p:blipFill>
          <a:blip r:embed="rId2"/>
          <a:stretch>
            <a:fillRect/>
          </a:stretch>
        </p:blipFill>
        <p:spPr>
          <a:xfrm>
            <a:off x="4235215" y="1714116"/>
            <a:ext cx="4436533" cy="3627324"/>
          </a:xfrm>
          <a:prstGeom prst="rect">
            <a:avLst/>
          </a:prstGeom>
        </p:spPr>
      </p:pic>
      <p:sp>
        <p:nvSpPr>
          <p:cNvPr id="8" name="TextBox 1">
            <a:extLst>
              <a:ext uri="{FF2B5EF4-FFF2-40B4-BE49-F238E27FC236}">
                <a16:creationId xmlns:a16="http://schemas.microsoft.com/office/drawing/2014/main" id="{C02F3BDD-D0B2-E91E-ECA2-6C1F6D15A2B2}"/>
              </a:ext>
            </a:extLst>
          </p:cNvPr>
          <p:cNvSpPr txBox="1"/>
          <p:nvPr/>
        </p:nvSpPr>
        <p:spPr>
          <a:xfrm>
            <a:off x="552683" y="2688166"/>
            <a:ext cx="3647723"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ea typeface="+mn-lt"/>
                <a:cs typeface="+mn-lt"/>
              </a:rPr>
              <a:t>Website: </a:t>
            </a:r>
            <a:r>
              <a:rPr lang="en-GB" dirty="0">
                <a:ea typeface="+mn-lt"/>
                <a:cs typeface="+mn-lt"/>
                <a:hlinkClick r:id="rId3"/>
              </a:rPr>
              <a:t>https://carec-engagement-tool.jbahosting.com</a:t>
            </a:r>
            <a:r>
              <a:rPr lang="en-GB" dirty="0">
                <a:ea typeface="+mn-lt"/>
                <a:cs typeface="+mn-lt"/>
              </a:rPr>
              <a:t> </a:t>
            </a:r>
            <a:endParaRPr lang="en-US" dirty="0">
              <a:cs typeface="Arial"/>
            </a:endParaRPr>
          </a:p>
          <a:p>
            <a:endParaRPr lang="en-GB" dirty="0">
              <a:cs typeface="Arial"/>
            </a:endParaRPr>
          </a:p>
          <a:p>
            <a:r>
              <a:rPr lang="en-GB" b="1" dirty="0">
                <a:ea typeface="+mn-lt"/>
                <a:cs typeface="+mn-lt"/>
              </a:rPr>
              <a:t>Username</a:t>
            </a:r>
            <a:r>
              <a:rPr lang="en-GB" b="1" dirty="0">
                <a:cs typeface="Arial"/>
              </a:rPr>
              <a:t>:</a:t>
            </a:r>
            <a:r>
              <a:rPr lang="en-GB" dirty="0">
                <a:cs typeface="Arial"/>
              </a:rPr>
              <a:t> user.istanbul22@gmail.com</a:t>
            </a:r>
            <a:endParaRPr lang="en-GB"/>
          </a:p>
          <a:p>
            <a:endParaRPr lang="en-GB" dirty="0">
              <a:cs typeface="Arial"/>
            </a:endParaRPr>
          </a:p>
          <a:p>
            <a:r>
              <a:rPr lang="en-GB" b="1" dirty="0">
                <a:ea typeface="+mn-lt"/>
                <a:cs typeface="+mn-lt"/>
              </a:rPr>
              <a:t>Password</a:t>
            </a:r>
            <a:r>
              <a:rPr lang="en-GB" b="1" dirty="0">
                <a:cs typeface="Arial"/>
              </a:rPr>
              <a:t>:</a:t>
            </a:r>
            <a:r>
              <a:rPr lang="en-GB" dirty="0">
                <a:cs typeface="Arial"/>
              </a:rPr>
              <a:t> Istanbul#22</a:t>
            </a:r>
            <a:endParaRPr lang="en-GB"/>
          </a:p>
        </p:txBody>
      </p:sp>
      <p:sp>
        <p:nvSpPr>
          <p:cNvPr id="12" name="Title 1">
            <a:extLst>
              <a:ext uri="{FF2B5EF4-FFF2-40B4-BE49-F238E27FC236}">
                <a16:creationId xmlns:a16="http://schemas.microsoft.com/office/drawing/2014/main" id="{003E2195-1280-E82C-92C3-ACEE9E489CE4}"/>
              </a:ext>
            </a:extLst>
          </p:cNvPr>
          <p:cNvSpPr txBox="1">
            <a:spLocks/>
          </p:cNvSpPr>
          <p:nvPr/>
        </p:nvSpPr>
        <p:spPr>
          <a:xfrm>
            <a:off x="459081" y="487304"/>
            <a:ext cx="8229600" cy="307777"/>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Hans">
                <a:highlight>
                  <a:srgbClr val="000000">
                    <a:alpha val="0"/>
                  </a:srgbClr>
                </a:highlight>
                <a:latin typeface="Simsun"/>
                <a:ea typeface="Simsun"/>
              </a:rPr>
              <a:t>灾害风险管理界面（DRMI）</a:t>
            </a:r>
          </a:p>
        </p:txBody>
      </p:sp>
    </p:spTree>
    <p:extLst>
      <p:ext uri="{BB962C8B-B14F-4D97-AF65-F5344CB8AC3E}">
        <p14:creationId xmlns:p14="http://schemas.microsoft.com/office/powerpoint/2010/main" val="12001472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10</a:t>
            </a:r>
            <a:endParaRPr lang="en-US"/>
          </a:p>
        </p:txBody>
      </p:sp>
      <p:sp>
        <p:nvSpPr>
          <p:cNvPr id="26" name="Rectangle 25">
            <a:extLst>
              <a:ext uri="{FF2B5EF4-FFF2-40B4-BE49-F238E27FC236}">
                <a16:creationId xmlns:a16="http://schemas.microsoft.com/office/drawing/2014/main" id="{188D0CE5-C6A8-4EF8-A995-8ABA5D4DFF69}"/>
              </a:ext>
            </a:extLst>
          </p:cNvPr>
          <p:cNvSpPr/>
          <p:nvPr/>
        </p:nvSpPr>
        <p:spPr>
          <a:xfrm>
            <a:off x="448064" y="1292821"/>
            <a:ext cx="8229600" cy="778576"/>
          </a:xfrm>
          <a:prstGeom prst="rect">
            <a:avLst/>
          </a:prstGeom>
          <a:no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27" name="Rectangle 26">
            <a:extLst>
              <a:ext uri="{FF2B5EF4-FFF2-40B4-BE49-F238E27FC236}">
                <a16:creationId xmlns:a16="http://schemas.microsoft.com/office/drawing/2014/main" id="{811380AD-EFBC-4B39-8D23-98505BF25F17}"/>
              </a:ext>
            </a:extLst>
          </p:cNvPr>
          <p:cNvSpPr/>
          <p:nvPr/>
        </p:nvSpPr>
        <p:spPr>
          <a:xfrm>
            <a:off x="766239" y="1147596"/>
            <a:ext cx="2500626"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005069"/>
                </a:solidFill>
                <a:highlight>
                  <a:srgbClr val="000000">
                    <a:alpha val="0"/>
                  </a:srgbClr>
                </a:highlight>
                <a:latin typeface="Simsun"/>
                <a:ea typeface="Simsun"/>
              </a:rPr>
              <a:t>确定性的建模</a:t>
            </a:r>
            <a:endParaRPr lang="en-GB">
              <a:solidFill>
                <a:schemeClr val="accent3">
                  <a:lumMod val="50000"/>
                </a:schemeClr>
              </a:solidFill>
            </a:endParaRPr>
          </a:p>
        </p:txBody>
      </p:sp>
      <p:sp>
        <p:nvSpPr>
          <p:cNvPr id="28" name="Rectangle 27">
            <a:extLst>
              <a:ext uri="{FF2B5EF4-FFF2-40B4-BE49-F238E27FC236}">
                <a16:creationId xmlns:a16="http://schemas.microsoft.com/office/drawing/2014/main" id="{074B711D-5A95-48A6-A8D3-8F474DDDA1E1}"/>
              </a:ext>
            </a:extLst>
          </p:cNvPr>
          <p:cNvSpPr/>
          <p:nvPr/>
        </p:nvSpPr>
        <p:spPr>
          <a:xfrm>
            <a:off x="542306" y="1553645"/>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29" name="Rectangle 28">
            <a:extLst>
              <a:ext uri="{FF2B5EF4-FFF2-40B4-BE49-F238E27FC236}">
                <a16:creationId xmlns:a16="http://schemas.microsoft.com/office/drawing/2014/main" id="{CF0ED0AF-763A-4E66-88DB-33C5680ED9FE}"/>
              </a:ext>
            </a:extLst>
          </p:cNvPr>
          <p:cNvSpPr/>
          <p:nvPr/>
        </p:nvSpPr>
        <p:spPr>
          <a:xfrm>
            <a:off x="1865201" y="1553645"/>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30" name="Rectangle 29">
            <a:extLst>
              <a:ext uri="{FF2B5EF4-FFF2-40B4-BE49-F238E27FC236}">
                <a16:creationId xmlns:a16="http://schemas.microsoft.com/office/drawing/2014/main" id="{CE59D5DE-C00F-4522-94A1-4CB5833B3A68}"/>
              </a:ext>
            </a:extLst>
          </p:cNvPr>
          <p:cNvSpPr/>
          <p:nvPr/>
        </p:nvSpPr>
        <p:spPr>
          <a:xfrm>
            <a:off x="3188096" y="1553644"/>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传染病</a:t>
            </a:r>
          </a:p>
        </p:txBody>
      </p:sp>
      <p:sp>
        <p:nvSpPr>
          <p:cNvPr id="31" name="Rectangle 30">
            <a:extLst>
              <a:ext uri="{FF2B5EF4-FFF2-40B4-BE49-F238E27FC236}">
                <a16:creationId xmlns:a16="http://schemas.microsoft.com/office/drawing/2014/main" id="{5944B282-93E0-4179-9CC3-9888FD8D05B7}"/>
              </a:ext>
            </a:extLst>
          </p:cNvPr>
          <p:cNvSpPr/>
          <p:nvPr/>
        </p:nvSpPr>
        <p:spPr>
          <a:xfrm>
            <a:off x="4530120" y="1544420"/>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经济损失</a:t>
            </a:r>
          </a:p>
        </p:txBody>
      </p:sp>
      <p:sp>
        <p:nvSpPr>
          <p:cNvPr id="32" name="Rectangle 31">
            <a:extLst>
              <a:ext uri="{FF2B5EF4-FFF2-40B4-BE49-F238E27FC236}">
                <a16:creationId xmlns:a16="http://schemas.microsoft.com/office/drawing/2014/main" id="{F603C506-4543-47AD-B845-FB5ABABF510A}"/>
              </a:ext>
            </a:extLst>
          </p:cNvPr>
          <p:cNvSpPr/>
          <p:nvPr/>
        </p:nvSpPr>
        <p:spPr>
          <a:xfrm>
            <a:off x="7227165" y="153052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死亡人数</a:t>
            </a:r>
          </a:p>
        </p:txBody>
      </p:sp>
      <p:sp>
        <p:nvSpPr>
          <p:cNvPr id="33" name="Rectangle 32">
            <a:extLst>
              <a:ext uri="{FF2B5EF4-FFF2-40B4-BE49-F238E27FC236}">
                <a16:creationId xmlns:a16="http://schemas.microsoft.com/office/drawing/2014/main" id="{08163E92-C9F0-4878-AB74-3CBB0E71CDE4}"/>
              </a:ext>
            </a:extLst>
          </p:cNvPr>
          <p:cNvSpPr/>
          <p:nvPr/>
        </p:nvSpPr>
        <p:spPr>
          <a:xfrm>
            <a:off x="5868224" y="1537202"/>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受灾人数</a:t>
            </a:r>
          </a:p>
        </p:txBody>
      </p:sp>
      <p:pic>
        <p:nvPicPr>
          <p:cNvPr id="13" name="Picture 12">
            <a:extLst>
              <a:ext uri="{FF2B5EF4-FFF2-40B4-BE49-F238E27FC236}">
                <a16:creationId xmlns:a16="http://schemas.microsoft.com/office/drawing/2014/main" id="{867720FB-528B-4301-8557-D8463123E403}"/>
              </a:ext>
            </a:extLst>
          </p:cNvPr>
          <p:cNvPicPr>
            <a:picLocks noChangeAspect="1"/>
          </p:cNvPicPr>
          <p:nvPr/>
        </p:nvPicPr>
        <p:blipFill>
          <a:blip r:embed="rId2"/>
          <a:srcRect t="7160" b="5644"/>
          <a:stretch>
            <a:fillRect/>
          </a:stretch>
        </p:blipFill>
        <p:spPr>
          <a:xfrm>
            <a:off x="738083" y="2246019"/>
            <a:ext cx="7649561" cy="3751933"/>
          </a:xfrm>
          <a:prstGeom prst="rect">
            <a:avLst/>
          </a:prstGeom>
        </p:spPr>
      </p:pic>
      <p:sp>
        <p:nvSpPr>
          <p:cNvPr id="14" name="Frame 13">
            <a:extLst>
              <a:ext uri="{FF2B5EF4-FFF2-40B4-BE49-F238E27FC236}">
                <a16:creationId xmlns:a16="http://schemas.microsoft.com/office/drawing/2014/main" id="{2B42CEFF-8D69-4444-AEDF-0E42C0C32862}"/>
              </a:ext>
            </a:extLst>
          </p:cNvPr>
          <p:cNvSpPr/>
          <p:nvPr/>
        </p:nvSpPr>
        <p:spPr>
          <a:xfrm>
            <a:off x="3805517" y="2972101"/>
            <a:ext cx="1449205"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15" name="Text Placeholder 2">
            <a:extLst>
              <a:ext uri="{FF2B5EF4-FFF2-40B4-BE49-F238E27FC236}">
                <a16:creationId xmlns:a16="http://schemas.microsoft.com/office/drawing/2014/main" id="{11C076A4-EA15-458B-A06C-7011177FDB31}"/>
              </a:ext>
            </a:extLst>
          </p:cNvPr>
          <p:cNvSpPr>
            <a:spLocks noGrp="1"/>
          </p:cNvSpPr>
          <p:nvPr>
            <p:ph type="body" sz="quarter" idx="13"/>
          </p:nvPr>
        </p:nvSpPr>
        <p:spPr>
          <a:xfrm>
            <a:off x="457200" y="800239"/>
            <a:ext cx="8229600" cy="276999"/>
          </a:xfrm>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Tree>
    <p:extLst>
      <p:ext uri="{BB962C8B-B14F-4D97-AF65-F5344CB8AC3E}">
        <p14:creationId xmlns:p14="http://schemas.microsoft.com/office/powerpoint/2010/main" val="24273581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D4A4-F113-44FE-A4A5-214C6D31CD6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3" name="Text Placeholder 2">
            <a:extLst>
              <a:ext uri="{FF2B5EF4-FFF2-40B4-BE49-F238E27FC236}">
                <a16:creationId xmlns:a16="http://schemas.microsoft.com/office/drawing/2014/main" id="{C4C0FE9B-1B8B-431B-A8F4-F0AE70ABDDEC}"/>
              </a:ext>
            </a:extLst>
          </p:cNvPr>
          <p:cNvSpPr>
            <a:spLocks noGrp="1"/>
          </p:cNvSpPr>
          <p:nvPr>
            <p:ph type="body" sz="quarter" idx="13"/>
          </p:nvPr>
        </p:nvSpPr>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
        <p:nvSpPr>
          <p:cNvPr id="5" name="Slide Number Placeholder 4">
            <a:extLst>
              <a:ext uri="{FF2B5EF4-FFF2-40B4-BE49-F238E27FC236}">
                <a16:creationId xmlns:a16="http://schemas.microsoft.com/office/drawing/2014/main" id="{D8F253D9-F59B-41CE-93AE-153868C81D4F}"/>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11</a:t>
            </a:r>
            <a:endParaRPr lang="en-US"/>
          </a:p>
        </p:txBody>
      </p:sp>
      <p:sp>
        <p:nvSpPr>
          <p:cNvPr id="6" name="Rectangle 5">
            <a:extLst>
              <a:ext uri="{FF2B5EF4-FFF2-40B4-BE49-F238E27FC236}">
                <a16:creationId xmlns:a16="http://schemas.microsoft.com/office/drawing/2014/main" id="{B9D6BE56-1D2D-4D9E-95F5-4EB94E629A5B}"/>
              </a:ext>
            </a:extLst>
          </p:cNvPr>
          <p:cNvSpPr/>
          <p:nvPr/>
        </p:nvSpPr>
        <p:spPr>
          <a:xfrm>
            <a:off x="457200" y="2194560"/>
            <a:ext cx="8229600" cy="3977640"/>
          </a:xfrm>
          <a:prstGeom prst="rect">
            <a:avLst/>
          </a:prstGeom>
          <a:solidFill>
            <a:schemeClr val="accent3">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285750" indent="-285750" rtl="0">
              <a:buFont typeface="Wingdings" pitchFamily="2" charset="2"/>
              <a:buChar char="§"/>
            </a:pPr>
            <a:r>
              <a:rPr lang="zh-Hans" altLang="en-US" sz="1800" b="0" i="0" u="none" strike="noStrike" dirty="0">
                <a:highlight>
                  <a:srgbClr val="000000">
                    <a:alpha val="0"/>
                  </a:srgbClr>
                </a:highlight>
                <a:latin typeface="Simsun"/>
                <a:ea typeface="Simsun"/>
              </a:rPr>
              <a:t>这次</a:t>
            </a:r>
            <a:r>
              <a:rPr lang="zh-Hans" sz="1800" b="0" i="0" u="none" strike="noStrike" dirty="0">
                <a:highlight>
                  <a:srgbClr val="000000">
                    <a:alpha val="0"/>
                  </a:srgbClr>
                </a:highlight>
                <a:latin typeface="Simsun"/>
                <a:ea typeface="Simsun"/>
              </a:rPr>
              <a:t>洪水事件</a:t>
            </a:r>
            <a:r>
              <a:rPr lang="zh-Hans" altLang="en-US" sz="1800" b="0" i="0" u="none" strike="noStrike" dirty="0">
                <a:highlight>
                  <a:srgbClr val="000000">
                    <a:alpha val="0"/>
                  </a:srgbClr>
                </a:highlight>
                <a:latin typeface="Simsun"/>
                <a:ea typeface="Simsun"/>
              </a:rPr>
              <a:t>在我国</a:t>
            </a:r>
            <a:r>
              <a:rPr lang="zh-Hans" sz="1800" b="0" i="0" u="none" strike="noStrike" dirty="0">
                <a:highlight>
                  <a:srgbClr val="000000">
                    <a:alpha val="0"/>
                  </a:srgbClr>
                </a:highlight>
                <a:latin typeface="Simsun"/>
                <a:ea typeface="Simsun"/>
              </a:rPr>
              <a:t>造成</a:t>
            </a:r>
            <a:r>
              <a:rPr lang="zh-Hans" altLang="en-US" sz="1800" b="0" i="0" u="none" strike="noStrike" dirty="0">
                <a:highlight>
                  <a:srgbClr val="000000">
                    <a:alpha val="0"/>
                  </a:srgbClr>
                </a:highlight>
                <a:latin typeface="Simsun"/>
                <a:ea typeface="Simsun"/>
              </a:rPr>
              <a:t>了多少</a:t>
            </a:r>
            <a:r>
              <a:rPr lang="zh-Hans" sz="1800" b="0" i="0" u="none" strike="noStrike" dirty="0">
                <a:highlight>
                  <a:srgbClr val="000000">
                    <a:alpha val="0"/>
                  </a:srgbClr>
                </a:highlight>
                <a:latin typeface="Simsun"/>
                <a:ea typeface="Simsun"/>
              </a:rPr>
              <a:t>经济损失？</a:t>
            </a:r>
          </a:p>
          <a:p>
            <a:pPr marL="285750" indent="-285750">
              <a:buFont typeface="Wingdings" pitchFamily="2" charset="2"/>
              <a:buChar char="§"/>
            </a:pPr>
            <a:endParaRPr lang="en-GB" dirty="0"/>
          </a:p>
          <a:p>
            <a:pPr marL="285750" indent="-285750" rtl="0">
              <a:buFont typeface="Wingdings" pitchFamily="2" charset="2"/>
              <a:buChar char="§"/>
            </a:pPr>
            <a:r>
              <a:rPr lang="zh-Hans" altLang="en-US" sz="1800" b="0" i="0" u="none" strike="noStrike" dirty="0">
                <a:highlight>
                  <a:srgbClr val="000000">
                    <a:alpha val="0"/>
                  </a:srgbClr>
                </a:highlight>
                <a:latin typeface="Simsun"/>
                <a:ea typeface="Simsun"/>
              </a:rPr>
              <a:t>这次</a:t>
            </a:r>
            <a:r>
              <a:rPr lang="zh-Hans" altLang="en-US" dirty="0">
                <a:highlight>
                  <a:srgbClr val="000000">
                    <a:alpha val="0"/>
                  </a:srgbClr>
                </a:highlight>
                <a:latin typeface="Simsun"/>
                <a:ea typeface="Simsun"/>
              </a:rPr>
              <a:t>地震</a:t>
            </a:r>
            <a:r>
              <a:rPr lang="zh-Hans" altLang="zh-CN" sz="1800" b="0" i="0" u="none" strike="noStrike" dirty="0">
                <a:highlight>
                  <a:srgbClr val="000000">
                    <a:alpha val="0"/>
                  </a:srgbClr>
                </a:highlight>
                <a:latin typeface="Simsun"/>
                <a:ea typeface="Simsun"/>
              </a:rPr>
              <a:t>事件</a:t>
            </a:r>
            <a:r>
              <a:rPr lang="zh-Hans" altLang="en-US" sz="1800" b="0" i="0" u="none" strike="noStrike" dirty="0">
                <a:highlight>
                  <a:srgbClr val="000000">
                    <a:alpha val="0"/>
                  </a:srgbClr>
                </a:highlight>
                <a:latin typeface="Simsun"/>
                <a:ea typeface="Simsun"/>
              </a:rPr>
              <a:t>在我国</a:t>
            </a:r>
            <a:r>
              <a:rPr lang="zh-Hans" altLang="zh-CN" sz="1800" b="0" i="0" u="none" strike="noStrike" dirty="0">
                <a:highlight>
                  <a:srgbClr val="000000">
                    <a:alpha val="0"/>
                  </a:srgbClr>
                </a:highlight>
                <a:latin typeface="Simsun"/>
                <a:ea typeface="Simsun"/>
              </a:rPr>
              <a:t>造成</a:t>
            </a:r>
            <a:r>
              <a:rPr lang="zh-Hans" altLang="en-US" sz="1800" b="0" i="0" u="none" strike="noStrike" dirty="0">
                <a:highlight>
                  <a:srgbClr val="000000">
                    <a:alpha val="0"/>
                  </a:srgbClr>
                </a:highlight>
                <a:latin typeface="Simsun"/>
                <a:ea typeface="Simsun"/>
              </a:rPr>
              <a:t>了多少</a:t>
            </a:r>
            <a:r>
              <a:rPr lang="zh-Hans" altLang="zh-CN" sz="1800" b="0" i="0" u="none" strike="noStrike" dirty="0">
                <a:highlight>
                  <a:srgbClr val="000000">
                    <a:alpha val="0"/>
                  </a:srgbClr>
                </a:highlight>
                <a:latin typeface="Simsun"/>
                <a:ea typeface="Simsun"/>
              </a:rPr>
              <a:t>经济损失？</a:t>
            </a:r>
          </a:p>
          <a:p>
            <a:pPr marL="285750" indent="-285750">
              <a:buFont typeface="Wingdings" pitchFamily="2" charset="2"/>
              <a:buChar char="§"/>
            </a:pPr>
            <a:endParaRPr lang="en-GB" dirty="0"/>
          </a:p>
          <a:p>
            <a:pPr marL="285750" indent="-285750" rtl="0">
              <a:buFont typeface="Wingdings" pitchFamily="2" charset="2"/>
              <a:buChar char="§"/>
            </a:pPr>
            <a:r>
              <a:rPr lang="zh-Hans" altLang="en-US" sz="1800" b="0" i="0" u="none" strike="noStrike" dirty="0">
                <a:highlight>
                  <a:srgbClr val="000000">
                    <a:alpha val="0"/>
                  </a:srgbClr>
                </a:highlight>
                <a:latin typeface="Simsun"/>
                <a:ea typeface="Simsun"/>
              </a:rPr>
              <a:t>受灾人群占总人口的百分比</a:t>
            </a:r>
            <a:r>
              <a:rPr lang="zh-Hans" sz="1800" b="0" i="0" u="none" strike="noStrike" dirty="0">
                <a:highlight>
                  <a:srgbClr val="000000">
                    <a:alpha val="0"/>
                  </a:srgbClr>
                </a:highlight>
                <a:latin typeface="Simsun"/>
                <a:ea typeface="Simsun"/>
              </a:rPr>
              <a:t>？</a:t>
            </a:r>
          </a:p>
          <a:p>
            <a:pPr marL="285750" indent="-285750">
              <a:buFont typeface="Wingdings" pitchFamily="2" charset="2"/>
              <a:buChar char="§"/>
            </a:pPr>
            <a:endParaRPr lang="en-GB" dirty="0"/>
          </a:p>
          <a:p>
            <a:pPr marL="285750" indent="-285750" rtl="0">
              <a:buFont typeface="Wingdings" pitchFamily="2" charset="2"/>
              <a:buChar char="§"/>
            </a:pPr>
            <a:r>
              <a:rPr lang="zh-Hans" altLang="en-US" dirty="0">
                <a:highlight>
                  <a:srgbClr val="000000">
                    <a:alpha val="0"/>
                  </a:srgbClr>
                </a:highlight>
                <a:latin typeface="Simsun"/>
                <a:ea typeface="Simsun"/>
              </a:rPr>
              <a:t>查看洪水和地震地图。</a:t>
            </a:r>
            <a:endParaRPr lang="zh-Hans" sz="1800" b="0" i="0" u="none" strike="noStrike" dirty="0">
              <a:highlight>
                <a:srgbClr val="000000">
                  <a:alpha val="0"/>
                </a:srgbClr>
              </a:highlight>
              <a:latin typeface="Simsun"/>
              <a:ea typeface="Simsun"/>
            </a:endParaRPr>
          </a:p>
        </p:txBody>
      </p:sp>
      <p:sp>
        <p:nvSpPr>
          <p:cNvPr id="7" name="Rectangle 6">
            <a:extLst>
              <a:ext uri="{FF2B5EF4-FFF2-40B4-BE49-F238E27FC236}">
                <a16:creationId xmlns:a16="http://schemas.microsoft.com/office/drawing/2014/main" id="{7A836455-B251-4FB3-82A8-ED0AF4706A5D}"/>
              </a:ext>
            </a:extLst>
          </p:cNvPr>
          <p:cNvSpPr/>
          <p:nvPr/>
        </p:nvSpPr>
        <p:spPr>
          <a:xfrm>
            <a:off x="457200" y="1664208"/>
            <a:ext cx="2980944" cy="53035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highlight>
                  <a:srgbClr val="000000">
                    <a:alpha val="0"/>
                  </a:srgbClr>
                </a:highlight>
                <a:latin typeface="Simsun"/>
                <a:ea typeface="Simsun"/>
              </a:rPr>
              <a:t>确定性的建模</a:t>
            </a:r>
            <a:endParaRPr lang="en-GB"/>
          </a:p>
        </p:txBody>
      </p:sp>
    </p:spTree>
    <p:extLst>
      <p:ext uri="{BB962C8B-B14F-4D97-AF65-F5344CB8AC3E}">
        <p14:creationId xmlns:p14="http://schemas.microsoft.com/office/powerpoint/2010/main" val="6914587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12</a:t>
            </a:r>
            <a:endParaRPr lang="en-US"/>
          </a:p>
        </p:txBody>
      </p:sp>
      <p:sp>
        <p:nvSpPr>
          <p:cNvPr id="6" name="Rectangle 5">
            <a:extLst>
              <a:ext uri="{FF2B5EF4-FFF2-40B4-BE49-F238E27FC236}">
                <a16:creationId xmlns:a16="http://schemas.microsoft.com/office/drawing/2014/main" id="{3556881B-29D3-47E8-B5B4-E94537BD87B1}"/>
              </a:ext>
            </a:extLst>
          </p:cNvPr>
          <p:cNvSpPr/>
          <p:nvPr/>
        </p:nvSpPr>
        <p:spPr>
          <a:xfrm>
            <a:off x="551441" y="1565889"/>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7" name="Rectangle 6">
            <a:extLst>
              <a:ext uri="{FF2B5EF4-FFF2-40B4-BE49-F238E27FC236}">
                <a16:creationId xmlns:a16="http://schemas.microsoft.com/office/drawing/2014/main" id="{DD60DA52-C3FA-49BB-BD2B-9F49AA0599B9}"/>
              </a:ext>
            </a:extLst>
          </p:cNvPr>
          <p:cNvSpPr/>
          <p:nvPr/>
        </p:nvSpPr>
        <p:spPr>
          <a:xfrm>
            <a:off x="1874336" y="1565889"/>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8" name="Rectangle 7">
            <a:extLst>
              <a:ext uri="{FF2B5EF4-FFF2-40B4-BE49-F238E27FC236}">
                <a16:creationId xmlns:a16="http://schemas.microsoft.com/office/drawing/2014/main" id="{51FA014D-8E0B-4407-9B2D-2BE152349E86}"/>
              </a:ext>
            </a:extLst>
          </p:cNvPr>
          <p:cNvSpPr/>
          <p:nvPr/>
        </p:nvSpPr>
        <p:spPr>
          <a:xfrm>
            <a:off x="3197231" y="1565889"/>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传染病</a:t>
            </a:r>
          </a:p>
        </p:txBody>
      </p:sp>
      <p:sp>
        <p:nvSpPr>
          <p:cNvPr id="9" name="Rectangle 8">
            <a:extLst>
              <a:ext uri="{FF2B5EF4-FFF2-40B4-BE49-F238E27FC236}">
                <a16:creationId xmlns:a16="http://schemas.microsoft.com/office/drawing/2014/main" id="{D7A6662B-C911-4869-9887-BF622C4A85EA}"/>
              </a:ext>
            </a:extLst>
          </p:cNvPr>
          <p:cNvSpPr/>
          <p:nvPr/>
        </p:nvSpPr>
        <p:spPr>
          <a:xfrm>
            <a:off x="457201" y="1274428"/>
            <a:ext cx="8229599" cy="8417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956D4A6B-0D39-4C80-A3B2-C238DA8B1C10}"/>
              </a:ext>
            </a:extLst>
          </p:cNvPr>
          <p:cNvSpPr/>
          <p:nvPr/>
        </p:nvSpPr>
        <p:spPr>
          <a:xfrm>
            <a:off x="775376" y="1142625"/>
            <a:ext cx="2432304" cy="260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702082"/>
                </a:solidFill>
                <a:highlight>
                  <a:srgbClr val="000000">
                    <a:alpha val="0"/>
                  </a:srgbClr>
                </a:highlight>
                <a:latin typeface="Simsun"/>
                <a:ea typeface="Simsun"/>
              </a:rPr>
              <a:t>概率性建模</a:t>
            </a:r>
            <a:endParaRPr lang="en-GB">
              <a:solidFill>
                <a:schemeClr val="accent1"/>
              </a:solidFill>
            </a:endParaRPr>
          </a:p>
        </p:txBody>
      </p:sp>
      <p:sp>
        <p:nvSpPr>
          <p:cNvPr id="26" name="Rectangle 25">
            <a:extLst>
              <a:ext uri="{FF2B5EF4-FFF2-40B4-BE49-F238E27FC236}">
                <a16:creationId xmlns:a16="http://schemas.microsoft.com/office/drawing/2014/main" id="{5EA7B24F-DFEA-4BBD-B775-037FABF56F35}"/>
              </a:ext>
            </a:extLst>
          </p:cNvPr>
          <p:cNvSpPr/>
          <p:nvPr/>
        </p:nvSpPr>
        <p:spPr>
          <a:xfrm>
            <a:off x="4539255" y="156588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经济损失</a:t>
            </a:r>
          </a:p>
        </p:txBody>
      </p:sp>
      <p:sp>
        <p:nvSpPr>
          <p:cNvPr id="27" name="Rectangle 26">
            <a:extLst>
              <a:ext uri="{FF2B5EF4-FFF2-40B4-BE49-F238E27FC236}">
                <a16:creationId xmlns:a16="http://schemas.microsoft.com/office/drawing/2014/main" id="{ACEA52B9-8747-4167-9D5E-0120827B1157}"/>
              </a:ext>
            </a:extLst>
          </p:cNvPr>
          <p:cNvSpPr/>
          <p:nvPr/>
        </p:nvSpPr>
        <p:spPr>
          <a:xfrm>
            <a:off x="7236300" y="156588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死亡人数</a:t>
            </a:r>
          </a:p>
        </p:txBody>
      </p:sp>
      <p:sp>
        <p:nvSpPr>
          <p:cNvPr id="28" name="Rectangle 27">
            <a:extLst>
              <a:ext uri="{FF2B5EF4-FFF2-40B4-BE49-F238E27FC236}">
                <a16:creationId xmlns:a16="http://schemas.microsoft.com/office/drawing/2014/main" id="{9A956431-6608-449A-82FA-15FA5A1CCA06}"/>
              </a:ext>
            </a:extLst>
          </p:cNvPr>
          <p:cNvSpPr/>
          <p:nvPr/>
        </p:nvSpPr>
        <p:spPr>
          <a:xfrm>
            <a:off x="5877359" y="156588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受灾人数</a:t>
            </a:r>
          </a:p>
        </p:txBody>
      </p:sp>
      <p:pic>
        <p:nvPicPr>
          <p:cNvPr id="4" name="Picture 3">
            <a:extLst>
              <a:ext uri="{FF2B5EF4-FFF2-40B4-BE49-F238E27FC236}">
                <a16:creationId xmlns:a16="http://schemas.microsoft.com/office/drawing/2014/main" id="{11E59402-02D2-4271-827C-51EC4436CA14}"/>
              </a:ext>
            </a:extLst>
          </p:cNvPr>
          <p:cNvPicPr>
            <a:picLocks noChangeAspect="1"/>
          </p:cNvPicPr>
          <p:nvPr/>
        </p:nvPicPr>
        <p:blipFill>
          <a:blip r:embed="rId2"/>
          <a:srcRect t="6337" b="5312"/>
          <a:stretch>
            <a:fillRect/>
          </a:stretch>
        </p:blipFill>
        <p:spPr>
          <a:xfrm>
            <a:off x="689825" y="2345457"/>
            <a:ext cx="7698860" cy="3826101"/>
          </a:xfrm>
          <a:prstGeom prst="rect">
            <a:avLst/>
          </a:prstGeom>
        </p:spPr>
      </p:pic>
      <p:sp>
        <p:nvSpPr>
          <p:cNvPr id="12" name="Frame 11">
            <a:extLst>
              <a:ext uri="{FF2B5EF4-FFF2-40B4-BE49-F238E27FC236}">
                <a16:creationId xmlns:a16="http://schemas.microsoft.com/office/drawing/2014/main" id="{3517DDA6-7D86-4E3D-9B2C-D3E612B5E101}"/>
              </a:ext>
            </a:extLst>
          </p:cNvPr>
          <p:cNvSpPr/>
          <p:nvPr/>
        </p:nvSpPr>
        <p:spPr>
          <a:xfrm>
            <a:off x="3763818" y="2912882"/>
            <a:ext cx="1449205"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17" name="Text Placeholder 2">
            <a:extLst>
              <a:ext uri="{FF2B5EF4-FFF2-40B4-BE49-F238E27FC236}">
                <a16:creationId xmlns:a16="http://schemas.microsoft.com/office/drawing/2014/main" id="{E378ACC3-EEB6-480E-8765-DBD50F3FC804}"/>
              </a:ext>
            </a:extLst>
          </p:cNvPr>
          <p:cNvSpPr>
            <a:spLocks noGrp="1"/>
          </p:cNvSpPr>
          <p:nvPr>
            <p:ph type="body" sz="quarter" idx="13"/>
          </p:nvPr>
        </p:nvSpPr>
        <p:spPr>
          <a:xfrm>
            <a:off x="457200" y="800239"/>
            <a:ext cx="8229600" cy="276999"/>
          </a:xfrm>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Tree>
    <p:extLst>
      <p:ext uri="{BB962C8B-B14F-4D97-AF65-F5344CB8AC3E}">
        <p14:creationId xmlns:p14="http://schemas.microsoft.com/office/powerpoint/2010/main" val="27113371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8A66B5-2035-41E1-B83B-A0366E62C8E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endParaRPr lang="en-US"/>
          </a:p>
        </p:txBody>
      </p:sp>
      <p:sp>
        <p:nvSpPr>
          <p:cNvPr id="5" name="Text Placeholder 2">
            <a:extLst>
              <a:ext uri="{FF2B5EF4-FFF2-40B4-BE49-F238E27FC236}">
                <a16:creationId xmlns:a16="http://schemas.microsoft.com/office/drawing/2014/main" id="{DDE7A66C-1925-7E44-860C-254E0ADF3CE4}"/>
              </a:ext>
            </a:extLst>
          </p:cNvPr>
          <p:cNvSpPr>
            <a:spLocks noGrp="1"/>
          </p:cNvSpPr>
          <p:nvPr>
            <p:ph type="body" sz="quarter" idx="13"/>
          </p:nvPr>
        </p:nvSpPr>
        <p:spPr>
          <a:xfrm>
            <a:off x="457200" y="806380"/>
            <a:ext cx="8229600" cy="276999"/>
          </a:xfrm>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
        <p:nvSpPr>
          <p:cNvPr id="3" name="Rectangle 2">
            <a:extLst>
              <a:ext uri="{FF2B5EF4-FFF2-40B4-BE49-F238E27FC236}">
                <a16:creationId xmlns:a16="http://schemas.microsoft.com/office/drawing/2014/main" id="{88E0A5E6-860E-4381-8307-28727485D462}"/>
              </a:ext>
            </a:extLst>
          </p:cNvPr>
          <p:cNvSpPr/>
          <p:nvPr/>
        </p:nvSpPr>
        <p:spPr>
          <a:xfrm>
            <a:off x="457200" y="2194560"/>
            <a:ext cx="8229600" cy="397764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285750" indent="-285750" rtl="0">
              <a:buFont typeface="Wingdings" pitchFamily="2" charset="2"/>
              <a:buChar char="§"/>
            </a:pPr>
            <a:r>
              <a:rPr lang="zh-Hans" sz="1800" b="0" i="0" u="none" strike="noStrike">
                <a:highlight>
                  <a:srgbClr val="000000">
                    <a:alpha val="0"/>
                  </a:srgbClr>
                </a:highlight>
                <a:latin typeface="Simsun"/>
                <a:ea typeface="Simsun"/>
              </a:rPr>
              <a:t>就造成的经济损失而言，哪种灾害的风险最高？</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就死亡人数和受灾人数而言，哪种灾害的风险最高？</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哪些类型的传染病会影响我国？</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哪个省受洪水影响最大？</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哪个省受地震的影响最大？</a:t>
            </a:r>
          </a:p>
        </p:txBody>
      </p:sp>
      <p:sp>
        <p:nvSpPr>
          <p:cNvPr id="4" name="Rectangle 3">
            <a:extLst>
              <a:ext uri="{FF2B5EF4-FFF2-40B4-BE49-F238E27FC236}">
                <a16:creationId xmlns:a16="http://schemas.microsoft.com/office/drawing/2014/main" id="{61F48C0D-3EA8-4509-AEB4-5196ACDB2251}"/>
              </a:ext>
            </a:extLst>
          </p:cNvPr>
          <p:cNvSpPr/>
          <p:nvPr/>
        </p:nvSpPr>
        <p:spPr>
          <a:xfrm>
            <a:off x="457200" y="1664208"/>
            <a:ext cx="2980944" cy="530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highlight>
                  <a:srgbClr val="000000">
                    <a:alpha val="0"/>
                  </a:srgbClr>
                </a:highlight>
                <a:latin typeface="Simsun"/>
                <a:ea typeface="Simsun"/>
              </a:rPr>
              <a:t>概率性建模</a:t>
            </a:r>
            <a:endParaRPr lang="en-GB"/>
          </a:p>
        </p:txBody>
      </p:sp>
    </p:spTree>
    <p:extLst>
      <p:ext uri="{BB962C8B-B14F-4D97-AF65-F5344CB8AC3E}">
        <p14:creationId xmlns:p14="http://schemas.microsoft.com/office/powerpoint/2010/main" val="1235594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39EF58-EFCC-431E-84F8-CC6EB27339AE}"/>
              </a:ext>
            </a:extLst>
          </p:cNvPr>
          <p:cNvPicPr>
            <a:picLocks noChangeAspect="1"/>
          </p:cNvPicPr>
          <p:nvPr/>
        </p:nvPicPr>
        <p:blipFill>
          <a:blip r:embed="rId2"/>
          <a:srcRect t="7160" b="3814"/>
          <a:stretch>
            <a:fillRect/>
          </a:stretch>
        </p:blipFill>
        <p:spPr>
          <a:xfrm>
            <a:off x="657279" y="2216622"/>
            <a:ext cx="7829441" cy="3920765"/>
          </a:xfrm>
          <a:prstGeom prst="rect">
            <a:avLst/>
          </a:prstGeom>
        </p:spPr>
      </p:pic>
      <p:sp>
        <p:nvSpPr>
          <p:cNvPr id="2" name="Title 1">
            <a:extLst>
              <a:ext uri="{FF2B5EF4-FFF2-40B4-BE49-F238E27FC236}">
                <a16:creationId xmlns:a16="http://schemas.microsoft.com/office/drawing/2014/main" id="{9D43CD78-AC2F-4B74-9F9B-94747A31C6F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22113C05-038C-48F3-AB4E-839EF664D2EE}"/>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14</a:t>
            </a:r>
            <a:endParaRPr lang="en-US"/>
          </a:p>
        </p:txBody>
      </p:sp>
      <p:sp>
        <p:nvSpPr>
          <p:cNvPr id="6" name="Rectangle 5">
            <a:extLst>
              <a:ext uri="{FF2B5EF4-FFF2-40B4-BE49-F238E27FC236}">
                <a16:creationId xmlns:a16="http://schemas.microsoft.com/office/drawing/2014/main" id="{A6C209F5-6078-403C-9868-BD6E6C94D2C5}"/>
              </a:ext>
            </a:extLst>
          </p:cNvPr>
          <p:cNvSpPr/>
          <p:nvPr/>
        </p:nvSpPr>
        <p:spPr>
          <a:xfrm>
            <a:off x="448064" y="1292821"/>
            <a:ext cx="8229600" cy="778576"/>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7" name="Rectangle 6">
            <a:extLst>
              <a:ext uri="{FF2B5EF4-FFF2-40B4-BE49-F238E27FC236}">
                <a16:creationId xmlns:a16="http://schemas.microsoft.com/office/drawing/2014/main" id="{8E1C6C63-49D0-440A-8C80-B516E01FBD89}"/>
              </a:ext>
            </a:extLst>
          </p:cNvPr>
          <p:cNvSpPr/>
          <p:nvPr/>
        </p:nvSpPr>
        <p:spPr>
          <a:xfrm>
            <a:off x="766238" y="1147596"/>
            <a:ext cx="2798055"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948A54"/>
                </a:solidFill>
                <a:highlight>
                  <a:srgbClr val="000000">
                    <a:alpha val="0"/>
                  </a:srgbClr>
                </a:highlight>
                <a:latin typeface="Simsun"/>
                <a:ea typeface="Simsun"/>
              </a:rPr>
              <a:t>风险敞口计算器</a:t>
            </a:r>
          </a:p>
        </p:txBody>
      </p:sp>
      <p:sp>
        <p:nvSpPr>
          <p:cNvPr id="8" name="Rectangle 7">
            <a:extLst>
              <a:ext uri="{FF2B5EF4-FFF2-40B4-BE49-F238E27FC236}">
                <a16:creationId xmlns:a16="http://schemas.microsoft.com/office/drawing/2014/main" id="{7FAEE157-D8C4-49C1-BD98-9ABD7EACE424}"/>
              </a:ext>
            </a:extLst>
          </p:cNvPr>
          <p:cNvSpPr/>
          <p:nvPr/>
        </p:nvSpPr>
        <p:spPr>
          <a:xfrm>
            <a:off x="542306" y="1553645"/>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9" name="Rectangle 8">
            <a:extLst>
              <a:ext uri="{FF2B5EF4-FFF2-40B4-BE49-F238E27FC236}">
                <a16:creationId xmlns:a16="http://schemas.microsoft.com/office/drawing/2014/main" id="{45725EEA-ECBE-4C09-95EB-4D5F2060D24F}"/>
              </a:ext>
            </a:extLst>
          </p:cNvPr>
          <p:cNvSpPr/>
          <p:nvPr/>
        </p:nvSpPr>
        <p:spPr>
          <a:xfrm>
            <a:off x="1865201" y="1553645"/>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11" name="Rectangle 10">
            <a:extLst>
              <a:ext uri="{FF2B5EF4-FFF2-40B4-BE49-F238E27FC236}">
                <a16:creationId xmlns:a16="http://schemas.microsoft.com/office/drawing/2014/main" id="{6B54DCB3-4625-4AD1-B0E0-EC664C5392CA}"/>
              </a:ext>
            </a:extLst>
          </p:cNvPr>
          <p:cNvSpPr/>
          <p:nvPr/>
        </p:nvSpPr>
        <p:spPr>
          <a:xfrm>
            <a:off x="3205265" y="155364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暴露度变化</a:t>
            </a:r>
          </a:p>
        </p:txBody>
      </p:sp>
      <p:sp>
        <p:nvSpPr>
          <p:cNvPr id="12" name="Rectangle 11">
            <a:extLst>
              <a:ext uri="{FF2B5EF4-FFF2-40B4-BE49-F238E27FC236}">
                <a16:creationId xmlns:a16="http://schemas.microsoft.com/office/drawing/2014/main" id="{3680E6E1-84E3-4176-A7AF-62B409DDD93D}"/>
              </a:ext>
            </a:extLst>
          </p:cNvPr>
          <p:cNvSpPr/>
          <p:nvPr/>
        </p:nvSpPr>
        <p:spPr>
          <a:xfrm>
            <a:off x="6864589"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重现期损失</a:t>
            </a:r>
          </a:p>
        </p:txBody>
      </p:sp>
      <p:sp>
        <p:nvSpPr>
          <p:cNvPr id="13" name="Rectangle 12">
            <a:extLst>
              <a:ext uri="{FF2B5EF4-FFF2-40B4-BE49-F238E27FC236}">
                <a16:creationId xmlns:a16="http://schemas.microsoft.com/office/drawing/2014/main" id="{63F9AA52-30C3-49CB-94C1-230FE5ACC6A4}"/>
              </a:ext>
            </a:extLst>
          </p:cNvPr>
          <p:cNvSpPr/>
          <p:nvPr/>
        </p:nvSpPr>
        <p:spPr>
          <a:xfrm>
            <a:off x="5038602"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年均损失</a:t>
            </a:r>
          </a:p>
        </p:txBody>
      </p:sp>
      <p:sp>
        <p:nvSpPr>
          <p:cNvPr id="16" name="Frame 15">
            <a:extLst>
              <a:ext uri="{FF2B5EF4-FFF2-40B4-BE49-F238E27FC236}">
                <a16:creationId xmlns:a16="http://schemas.microsoft.com/office/drawing/2014/main" id="{6A8C3377-AEA1-4F55-9DD3-D87508458BD2}"/>
              </a:ext>
            </a:extLst>
          </p:cNvPr>
          <p:cNvSpPr/>
          <p:nvPr/>
        </p:nvSpPr>
        <p:spPr>
          <a:xfrm>
            <a:off x="2839690" y="3174476"/>
            <a:ext cx="1449205"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21" name="Text Placeholder 2">
            <a:extLst>
              <a:ext uri="{FF2B5EF4-FFF2-40B4-BE49-F238E27FC236}">
                <a16:creationId xmlns:a16="http://schemas.microsoft.com/office/drawing/2014/main" id="{371EDD61-EA66-465C-8943-B86AE3D7D060}"/>
              </a:ext>
            </a:extLst>
          </p:cNvPr>
          <p:cNvSpPr>
            <a:spLocks noGrp="1"/>
          </p:cNvSpPr>
          <p:nvPr>
            <p:ph type="body" sz="quarter" idx="13"/>
          </p:nvPr>
        </p:nvSpPr>
        <p:spPr>
          <a:xfrm>
            <a:off x="457200" y="800239"/>
            <a:ext cx="8229600" cy="276999"/>
          </a:xfrm>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Tree>
    <p:extLst>
      <p:ext uri="{BB962C8B-B14F-4D97-AF65-F5344CB8AC3E}">
        <p14:creationId xmlns:p14="http://schemas.microsoft.com/office/powerpoint/2010/main" val="2264369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2DFB-80DF-4EC8-A8F5-6B1DEF9A4068}"/>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3" name="Text Placeholder 2">
            <a:extLst>
              <a:ext uri="{FF2B5EF4-FFF2-40B4-BE49-F238E27FC236}">
                <a16:creationId xmlns:a16="http://schemas.microsoft.com/office/drawing/2014/main" id="{8737FF47-D4FD-4119-BB35-7D99AC8C356F}"/>
              </a:ext>
            </a:extLst>
          </p:cNvPr>
          <p:cNvSpPr>
            <a:spLocks noGrp="1"/>
          </p:cNvSpPr>
          <p:nvPr>
            <p:ph type="body" sz="quarter" idx="13"/>
          </p:nvPr>
        </p:nvSpPr>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
        <p:nvSpPr>
          <p:cNvPr id="5" name="Slide Number Placeholder 4">
            <a:extLst>
              <a:ext uri="{FF2B5EF4-FFF2-40B4-BE49-F238E27FC236}">
                <a16:creationId xmlns:a16="http://schemas.microsoft.com/office/drawing/2014/main" id="{CA4C3878-CA33-4805-B034-AA32C50EF442}"/>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15</a:t>
            </a:r>
            <a:endParaRPr lang="en-US"/>
          </a:p>
        </p:txBody>
      </p:sp>
      <p:sp>
        <p:nvSpPr>
          <p:cNvPr id="6" name="Rectangle 5">
            <a:extLst>
              <a:ext uri="{FF2B5EF4-FFF2-40B4-BE49-F238E27FC236}">
                <a16:creationId xmlns:a16="http://schemas.microsoft.com/office/drawing/2014/main" id="{519D9F90-590F-4949-ABFD-2DA639BE38D7}"/>
              </a:ext>
            </a:extLst>
          </p:cNvPr>
          <p:cNvSpPr/>
          <p:nvPr/>
        </p:nvSpPr>
        <p:spPr>
          <a:xfrm>
            <a:off x="457200" y="2194560"/>
            <a:ext cx="8229600" cy="3977640"/>
          </a:xfrm>
          <a:prstGeom prst="rect">
            <a:avLst/>
          </a:prstGeom>
          <a:solidFill>
            <a:schemeClr val="bg2">
              <a:lumMod val="50000"/>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285750" indent="-285750" rtl="0">
              <a:buFont typeface="Wingdings" pitchFamily="2" charset="2"/>
              <a:buChar char="§"/>
            </a:pPr>
            <a:r>
              <a:rPr lang="zh-Hans" sz="1800" b="0" i="0" u="none" strike="noStrike">
                <a:highlight>
                  <a:srgbClr val="000000">
                    <a:alpha val="0"/>
                  </a:srgbClr>
                </a:highlight>
                <a:latin typeface="Simsun"/>
                <a:ea typeface="Simsun"/>
              </a:rPr>
              <a:t>您预计在未来5年、10年内，人口会增长多少？</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您预计贵国哪些地区的人口、建筑数量、建筑价值将出现最大的增长？</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人口密集区/建筑物与洪水和地震高危区是否重叠？</a:t>
            </a:r>
          </a:p>
        </p:txBody>
      </p:sp>
      <p:sp>
        <p:nvSpPr>
          <p:cNvPr id="7" name="Rectangle 6">
            <a:extLst>
              <a:ext uri="{FF2B5EF4-FFF2-40B4-BE49-F238E27FC236}">
                <a16:creationId xmlns:a16="http://schemas.microsoft.com/office/drawing/2014/main" id="{F96BD6B9-18E9-442F-9E84-F007768976D5}"/>
              </a:ext>
            </a:extLst>
          </p:cNvPr>
          <p:cNvSpPr/>
          <p:nvPr/>
        </p:nvSpPr>
        <p:spPr>
          <a:xfrm>
            <a:off x="457200" y="1664208"/>
            <a:ext cx="2980944" cy="5303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highlight>
                  <a:srgbClr val="000000">
                    <a:alpha val="0"/>
                  </a:srgbClr>
                </a:highlight>
                <a:latin typeface="Simsun"/>
                <a:ea typeface="Simsun"/>
              </a:rPr>
              <a:t>风险敞口计算器</a:t>
            </a:r>
          </a:p>
        </p:txBody>
      </p:sp>
    </p:spTree>
    <p:extLst>
      <p:ext uri="{BB962C8B-B14F-4D97-AF65-F5344CB8AC3E}">
        <p14:creationId xmlns:p14="http://schemas.microsoft.com/office/powerpoint/2010/main" val="4949728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7C4A-4C61-49E4-9D8C-9F4280402EF2}"/>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A6B725AF-4D44-4D67-92D4-F066A221FCB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16</a:t>
            </a:r>
            <a:endParaRPr lang="en-US"/>
          </a:p>
        </p:txBody>
      </p:sp>
      <p:sp>
        <p:nvSpPr>
          <p:cNvPr id="6" name="Rectangle 5">
            <a:extLst>
              <a:ext uri="{FF2B5EF4-FFF2-40B4-BE49-F238E27FC236}">
                <a16:creationId xmlns:a16="http://schemas.microsoft.com/office/drawing/2014/main" id="{151BD4C3-1E03-4374-BAA8-AD18363AC4B9}"/>
              </a:ext>
            </a:extLst>
          </p:cNvPr>
          <p:cNvSpPr/>
          <p:nvPr/>
        </p:nvSpPr>
        <p:spPr>
          <a:xfrm>
            <a:off x="457200" y="1344995"/>
            <a:ext cx="8229600" cy="739837"/>
          </a:xfrm>
          <a:prstGeom prst="rect">
            <a:avLst/>
          </a:prstGeom>
          <a:no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7" name="Rectangle 6">
            <a:extLst>
              <a:ext uri="{FF2B5EF4-FFF2-40B4-BE49-F238E27FC236}">
                <a16:creationId xmlns:a16="http://schemas.microsoft.com/office/drawing/2014/main" id="{302378DB-1C8F-42A7-B8E8-8B8A1309EA31}"/>
              </a:ext>
            </a:extLst>
          </p:cNvPr>
          <p:cNvSpPr/>
          <p:nvPr/>
        </p:nvSpPr>
        <p:spPr>
          <a:xfrm>
            <a:off x="775375" y="1211739"/>
            <a:ext cx="1912962" cy="29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00C389"/>
                </a:solidFill>
                <a:highlight>
                  <a:srgbClr val="000000">
                    <a:alpha val="0"/>
                  </a:srgbClr>
                </a:highlight>
                <a:latin typeface="Simsun"/>
                <a:ea typeface="Simsun"/>
              </a:rPr>
              <a:t>风险适应</a:t>
            </a:r>
          </a:p>
        </p:txBody>
      </p:sp>
      <p:sp>
        <p:nvSpPr>
          <p:cNvPr id="11" name="Rectangle 10">
            <a:extLst>
              <a:ext uri="{FF2B5EF4-FFF2-40B4-BE49-F238E27FC236}">
                <a16:creationId xmlns:a16="http://schemas.microsoft.com/office/drawing/2014/main" id="{CD6A7E14-0D67-430C-8FB9-6B0E5AE9C9F7}"/>
              </a:ext>
            </a:extLst>
          </p:cNvPr>
          <p:cNvSpPr/>
          <p:nvPr/>
        </p:nvSpPr>
        <p:spPr>
          <a:xfrm>
            <a:off x="542306" y="1553645"/>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12" name="Rectangle 11">
            <a:extLst>
              <a:ext uri="{FF2B5EF4-FFF2-40B4-BE49-F238E27FC236}">
                <a16:creationId xmlns:a16="http://schemas.microsoft.com/office/drawing/2014/main" id="{AB4E87CC-A958-4303-9741-DA7CC03B1A50}"/>
              </a:ext>
            </a:extLst>
          </p:cNvPr>
          <p:cNvSpPr/>
          <p:nvPr/>
        </p:nvSpPr>
        <p:spPr>
          <a:xfrm>
            <a:off x="1865201" y="1553645"/>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13" name="Rectangle 12">
            <a:extLst>
              <a:ext uri="{FF2B5EF4-FFF2-40B4-BE49-F238E27FC236}">
                <a16:creationId xmlns:a16="http://schemas.microsoft.com/office/drawing/2014/main" id="{00027356-D701-4ADB-82DF-50B65A2D7E2C}"/>
              </a:ext>
            </a:extLst>
          </p:cNvPr>
          <p:cNvSpPr/>
          <p:nvPr/>
        </p:nvSpPr>
        <p:spPr>
          <a:xfrm>
            <a:off x="3205265" y="155364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适应情景</a:t>
            </a:r>
          </a:p>
        </p:txBody>
      </p:sp>
      <p:sp>
        <p:nvSpPr>
          <p:cNvPr id="14" name="Rectangle 13">
            <a:extLst>
              <a:ext uri="{FF2B5EF4-FFF2-40B4-BE49-F238E27FC236}">
                <a16:creationId xmlns:a16="http://schemas.microsoft.com/office/drawing/2014/main" id="{26D33D32-91CC-4E6E-91E2-1D83B62561B5}"/>
              </a:ext>
            </a:extLst>
          </p:cNvPr>
          <p:cNvSpPr/>
          <p:nvPr/>
        </p:nvSpPr>
        <p:spPr>
          <a:xfrm>
            <a:off x="6864589"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成本-效益分析</a:t>
            </a:r>
          </a:p>
        </p:txBody>
      </p:sp>
      <p:sp>
        <p:nvSpPr>
          <p:cNvPr id="15" name="Rectangle 14">
            <a:extLst>
              <a:ext uri="{FF2B5EF4-FFF2-40B4-BE49-F238E27FC236}">
                <a16:creationId xmlns:a16="http://schemas.microsoft.com/office/drawing/2014/main" id="{7080B691-CDB9-4054-B2C7-13A054044D0A}"/>
              </a:ext>
            </a:extLst>
          </p:cNvPr>
          <p:cNvSpPr/>
          <p:nvPr/>
        </p:nvSpPr>
        <p:spPr>
          <a:xfrm>
            <a:off x="5038602"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未来的气候和风险</a:t>
            </a:r>
          </a:p>
        </p:txBody>
      </p:sp>
      <p:pic>
        <p:nvPicPr>
          <p:cNvPr id="4" name="Picture 3">
            <a:extLst>
              <a:ext uri="{FF2B5EF4-FFF2-40B4-BE49-F238E27FC236}">
                <a16:creationId xmlns:a16="http://schemas.microsoft.com/office/drawing/2014/main" id="{0C12C2CC-3D19-4AFC-BBF3-F8C6C791E293}"/>
              </a:ext>
            </a:extLst>
          </p:cNvPr>
          <p:cNvPicPr>
            <a:picLocks noChangeAspect="1"/>
          </p:cNvPicPr>
          <p:nvPr/>
        </p:nvPicPr>
        <p:blipFill>
          <a:blip r:embed="rId2"/>
          <a:srcRect t="6892" b="5235"/>
          <a:stretch>
            <a:fillRect/>
          </a:stretch>
        </p:blipFill>
        <p:spPr>
          <a:xfrm>
            <a:off x="668593" y="2212057"/>
            <a:ext cx="7806813" cy="3858805"/>
          </a:xfrm>
          <a:prstGeom prst="rect">
            <a:avLst/>
          </a:prstGeom>
        </p:spPr>
      </p:pic>
      <p:sp>
        <p:nvSpPr>
          <p:cNvPr id="17" name="Frame 16">
            <a:extLst>
              <a:ext uri="{FF2B5EF4-FFF2-40B4-BE49-F238E27FC236}">
                <a16:creationId xmlns:a16="http://schemas.microsoft.com/office/drawing/2014/main" id="{91D16059-5179-4B68-98CC-239CF9D9CD6D}"/>
              </a:ext>
            </a:extLst>
          </p:cNvPr>
          <p:cNvSpPr/>
          <p:nvPr/>
        </p:nvSpPr>
        <p:spPr>
          <a:xfrm>
            <a:off x="3704734" y="2541175"/>
            <a:ext cx="933254"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19" name="Text Placeholder 2">
            <a:extLst>
              <a:ext uri="{FF2B5EF4-FFF2-40B4-BE49-F238E27FC236}">
                <a16:creationId xmlns:a16="http://schemas.microsoft.com/office/drawing/2014/main" id="{AF73AD2C-D25C-4A83-951A-4554D8A8FBFE}"/>
              </a:ext>
            </a:extLst>
          </p:cNvPr>
          <p:cNvSpPr>
            <a:spLocks noGrp="1"/>
          </p:cNvSpPr>
          <p:nvPr>
            <p:ph type="body" sz="quarter" idx="13"/>
          </p:nvPr>
        </p:nvSpPr>
        <p:spPr>
          <a:xfrm>
            <a:off x="457200" y="800239"/>
            <a:ext cx="8229600" cy="276999"/>
          </a:xfrm>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Tree>
    <p:extLst>
      <p:ext uri="{BB962C8B-B14F-4D97-AF65-F5344CB8AC3E}">
        <p14:creationId xmlns:p14="http://schemas.microsoft.com/office/powerpoint/2010/main" val="33087339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F98B-A0C7-4031-9852-15F556A81C0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3" name="Text Placeholder 2">
            <a:extLst>
              <a:ext uri="{FF2B5EF4-FFF2-40B4-BE49-F238E27FC236}">
                <a16:creationId xmlns:a16="http://schemas.microsoft.com/office/drawing/2014/main" id="{4C99D3FA-556E-48A3-977F-A9ED74066783}"/>
              </a:ext>
            </a:extLst>
          </p:cNvPr>
          <p:cNvSpPr>
            <a:spLocks noGrp="1"/>
          </p:cNvSpPr>
          <p:nvPr>
            <p:ph type="body" sz="quarter" idx="13"/>
          </p:nvPr>
        </p:nvSpPr>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
        <p:nvSpPr>
          <p:cNvPr id="5" name="Slide Number Placeholder 4">
            <a:extLst>
              <a:ext uri="{FF2B5EF4-FFF2-40B4-BE49-F238E27FC236}">
                <a16:creationId xmlns:a16="http://schemas.microsoft.com/office/drawing/2014/main" id="{F9CB76F8-D864-44BD-B2F7-8449E4AB780B}"/>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17</a:t>
            </a:r>
            <a:endParaRPr lang="en-US"/>
          </a:p>
        </p:txBody>
      </p:sp>
      <p:sp>
        <p:nvSpPr>
          <p:cNvPr id="6" name="Rectangle 5">
            <a:extLst>
              <a:ext uri="{FF2B5EF4-FFF2-40B4-BE49-F238E27FC236}">
                <a16:creationId xmlns:a16="http://schemas.microsoft.com/office/drawing/2014/main" id="{D9D8F2F7-CBA6-4D71-84B3-E13DA68AC73A}"/>
              </a:ext>
            </a:extLst>
          </p:cNvPr>
          <p:cNvSpPr/>
          <p:nvPr/>
        </p:nvSpPr>
        <p:spPr>
          <a:xfrm>
            <a:off x="457200" y="2194560"/>
            <a:ext cx="8229600" cy="3977640"/>
          </a:xfrm>
          <a:prstGeom prst="rect">
            <a:avLst/>
          </a:prstGeom>
          <a:solidFill>
            <a:schemeClr val="accent5">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285750" indent="-285750">
              <a:buFont typeface="Wingdings" pitchFamily="2" charset="2"/>
              <a:buChar char="§"/>
            </a:pPr>
            <a:endParaRPr lang="en-GB"/>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您认为哪些适应措施适合于管理洪水？</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您认为哪些适应措施适合于管理地震？</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哪些主要的适应项目已经到位？目前是否有规划任何的适应项目？</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您认为这些项目是否具有成本效益？</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您认为这些适应措施在未来气候情景下的表现如何（针对洪水）？</a:t>
            </a:r>
          </a:p>
          <a:p>
            <a:pPr marL="285750" indent="-285750">
              <a:buFont typeface="Wingdings" pitchFamily="2" charset="2"/>
              <a:buChar char="§"/>
            </a:pPr>
            <a:endParaRPr lang="en-GB"/>
          </a:p>
          <a:p>
            <a:pPr marL="285750" indent="-285750">
              <a:buFont typeface="Wingdings" pitchFamily="2" charset="2"/>
              <a:buChar char="§"/>
            </a:pPr>
            <a:endParaRPr lang="en-GB"/>
          </a:p>
        </p:txBody>
      </p:sp>
      <p:sp>
        <p:nvSpPr>
          <p:cNvPr id="7" name="Rectangle 6">
            <a:extLst>
              <a:ext uri="{FF2B5EF4-FFF2-40B4-BE49-F238E27FC236}">
                <a16:creationId xmlns:a16="http://schemas.microsoft.com/office/drawing/2014/main" id="{9C2757F4-78EE-486C-B293-7C2D65B337B2}"/>
              </a:ext>
            </a:extLst>
          </p:cNvPr>
          <p:cNvSpPr/>
          <p:nvPr/>
        </p:nvSpPr>
        <p:spPr>
          <a:xfrm>
            <a:off x="457200" y="1664208"/>
            <a:ext cx="2980944" cy="5303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highlight>
                  <a:srgbClr val="000000">
                    <a:alpha val="0"/>
                  </a:srgbClr>
                </a:highlight>
                <a:latin typeface="Simsun"/>
                <a:ea typeface="Simsun"/>
              </a:rPr>
              <a:t>风险适应</a:t>
            </a:r>
          </a:p>
        </p:txBody>
      </p:sp>
    </p:spTree>
    <p:extLst>
      <p:ext uri="{BB962C8B-B14F-4D97-AF65-F5344CB8AC3E}">
        <p14:creationId xmlns:p14="http://schemas.microsoft.com/office/powerpoint/2010/main" val="830572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671-47C7-4D91-B648-6E935F52DD7D}"/>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66C3EBBC-F7C1-4B99-8CEB-AF33B5570915}"/>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18</a:t>
            </a:r>
            <a:endParaRPr lang="en-US"/>
          </a:p>
        </p:txBody>
      </p:sp>
      <p:sp>
        <p:nvSpPr>
          <p:cNvPr id="6" name="Rectangle 5">
            <a:extLst>
              <a:ext uri="{FF2B5EF4-FFF2-40B4-BE49-F238E27FC236}">
                <a16:creationId xmlns:a16="http://schemas.microsoft.com/office/drawing/2014/main" id="{95FA97B2-B0A3-42F4-B543-338C50728B23}"/>
              </a:ext>
            </a:extLst>
          </p:cNvPr>
          <p:cNvSpPr/>
          <p:nvPr/>
        </p:nvSpPr>
        <p:spPr>
          <a:xfrm>
            <a:off x="457200" y="1242216"/>
            <a:ext cx="8229600" cy="7358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7" name="Rectangle 6">
            <a:extLst>
              <a:ext uri="{FF2B5EF4-FFF2-40B4-BE49-F238E27FC236}">
                <a16:creationId xmlns:a16="http://schemas.microsoft.com/office/drawing/2014/main" id="{6E0E34BB-C276-4BBD-987C-A27DC762DA97}"/>
              </a:ext>
            </a:extLst>
          </p:cNvPr>
          <p:cNvSpPr/>
          <p:nvPr/>
        </p:nvSpPr>
        <p:spPr>
          <a:xfrm>
            <a:off x="775375" y="1109464"/>
            <a:ext cx="1912962" cy="3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C00000"/>
                </a:solidFill>
                <a:highlight>
                  <a:srgbClr val="000000">
                    <a:alpha val="0"/>
                  </a:srgbClr>
                </a:highlight>
                <a:latin typeface="Simsun"/>
                <a:ea typeface="Simsun"/>
              </a:rPr>
              <a:t>风险融资</a:t>
            </a:r>
          </a:p>
        </p:txBody>
      </p:sp>
      <p:sp>
        <p:nvSpPr>
          <p:cNvPr id="11" name="Rectangle 10">
            <a:extLst>
              <a:ext uri="{FF2B5EF4-FFF2-40B4-BE49-F238E27FC236}">
                <a16:creationId xmlns:a16="http://schemas.microsoft.com/office/drawing/2014/main" id="{5E94488E-F397-4F60-A9AB-125A39D95386}"/>
              </a:ext>
            </a:extLst>
          </p:cNvPr>
          <p:cNvSpPr/>
          <p:nvPr/>
        </p:nvSpPr>
        <p:spPr>
          <a:xfrm>
            <a:off x="542306" y="142301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12" name="Rectangle 11">
            <a:extLst>
              <a:ext uri="{FF2B5EF4-FFF2-40B4-BE49-F238E27FC236}">
                <a16:creationId xmlns:a16="http://schemas.microsoft.com/office/drawing/2014/main" id="{930143B6-1835-4696-8340-B61140016221}"/>
              </a:ext>
            </a:extLst>
          </p:cNvPr>
          <p:cNvSpPr/>
          <p:nvPr/>
        </p:nvSpPr>
        <p:spPr>
          <a:xfrm>
            <a:off x="1865201" y="142301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13" name="Rectangle 12">
            <a:extLst>
              <a:ext uri="{FF2B5EF4-FFF2-40B4-BE49-F238E27FC236}">
                <a16:creationId xmlns:a16="http://schemas.microsoft.com/office/drawing/2014/main" id="{23531083-4D6A-4ABC-AA7A-1B35B0ABBAFE}"/>
              </a:ext>
            </a:extLst>
          </p:cNvPr>
          <p:cNvSpPr/>
          <p:nvPr/>
        </p:nvSpPr>
        <p:spPr>
          <a:xfrm>
            <a:off x="3205265" y="1423014"/>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金融产品结构</a:t>
            </a:r>
          </a:p>
        </p:txBody>
      </p:sp>
      <p:sp>
        <p:nvSpPr>
          <p:cNvPr id="14" name="Rectangle 13">
            <a:extLst>
              <a:ext uri="{FF2B5EF4-FFF2-40B4-BE49-F238E27FC236}">
                <a16:creationId xmlns:a16="http://schemas.microsoft.com/office/drawing/2014/main" id="{436B7431-A40B-484E-9BA7-94F0166EE3C2}"/>
              </a:ext>
            </a:extLst>
          </p:cNvPr>
          <p:cNvSpPr/>
          <p:nvPr/>
        </p:nvSpPr>
        <p:spPr>
          <a:xfrm>
            <a:off x="6864589" y="142289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按事件和年份划分的赔付</a:t>
            </a:r>
          </a:p>
        </p:txBody>
      </p:sp>
      <p:sp>
        <p:nvSpPr>
          <p:cNvPr id="15" name="Rectangle 14">
            <a:extLst>
              <a:ext uri="{FF2B5EF4-FFF2-40B4-BE49-F238E27FC236}">
                <a16:creationId xmlns:a16="http://schemas.microsoft.com/office/drawing/2014/main" id="{0F84A3C9-2E66-4D87-B06B-E6EDE5A8E52C}"/>
              </a:ext>
            </a:extLst>
          </p:cNvPr>
          <p:cNvSpPr/>
          <p:nvPr/>
        </p:nvSpPr>
        <p:spPr>
          <a:xfrm>
            <a:off x="5038602" y="142289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保费价格</a:t>
            </a:r>
          </a:p>
        </p:txBody>
      </p:sp>
      <p:pic>
        <p:nvPicPr>
          <p:cNvPr id="4" name="Picture 3">
            <a:extLst>
              <a:ext uri="{FF2B5EF4-FFF2-40B4-BE49-F238E27FC236}">
                <a16:creationId xmlns:a16="http://schemas.microsoft.com/office/drawing/2014/main" id="{B65C5354-7ED0-4910-969D-E2C97507616C}"/>
              </a:ext>
            </a:extLst>
          </p:cNvPr>
          <p:cNvPicPr>
            <a:picLocks noChangeAspect="1"/>
          </p:cNvPicPr>
          <p:nvPr/>
        </p:nvPicPr>
        <p:blipFill>
          <a:blip r:embed="rId2"/>
          <a:srcRect t="7484" r="4326" b="10151"/>
          <a:stretch>
            <a:fillRect/>
          </a:stretch>
        </p:blipFill>
        <p:spPr>
          <a:xfrm>
            <a:off x="542306" y="2158767"/>
            <a:ext cx="8229600" cy="3985158"/>
          </a:xfrm>
          <a:prstGeom prst="rect">
            <a:avLst/>
          </a:prstGeom>
        </p:spPr>
      </p:pic>
      <p:sp>
        <p:nvSpPr>
          <p:cNvPr id="19" name="Frame 18">
            <a:extLst>
              <a:ext uri="{FF2B5EF4-FFF2-40B4-BE49-F238E27FC236}">
                <a16:creationId xmlns:a16="http://schemas.microsoft.com/office/drawing/2014/main" id="{E5699DD4-B076-4D99-832E-D363F648AA85}"/>
              </a:ext>
            </a:extLst>
          </p:cNvPr>
          <p:cNvSpPr/>
          <p:nvPr/>
        </p:nvSpPr>
        <p:spPr>
          <a:xfrm>
            <a:off x="4864231" y="2514599"/>
            <a:ext cx="908400"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22" name="Text Placeholder 2">
            <a:extLst>
              <a:ext uri="{FF2B5EF4-FFF2-40B4-BE49-F238E27FC236}">
                <a16:creationId xmlns:a16="http://schemas.microsoft.com/office/drawing/2014/main" id="{4BB5E83E-53C6-482D-86A2-20CB5C0C0C1A}"/>
              </a:ext>
            </a:extLst>
          </p:cNvPr>
          <p:cNvSpPr>
            <a:spLocks noGrp="1"/>
          </p:cNvSpPr>
          <p:nvPr>
            <p:ph type="body" sz="quarter" idx="13"/>
          </p:nvPr>
        </p:nvSpPr>
        <p:spPr>
          <a:xfrm>
            <a:off x="457200" y="800239"/>
            <a:ext cx="8229600" cy="276999"/>
          </a:xfrm>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Tree>
    <p:extLst>
      <p:ext uri="{BB962C8B-B14F-4D97-AF65-F5344CB8AC3E}">
        <p14:creationId xmlns:p14="http://schemas.microsoft.com/office/powerpoint/2010/main" val="29267624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第1部分 - 灾害风险管理界面（DRMI）简介</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91" t="11798" r="2395" b="15372"/>
          <a:stretch>
            <a:fillRect/>
          </a:stretch>
        </p:blipFill>
        <p:spPr bwMode="auto">
          <a:xfrm>
            <a:off x="210074"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55" t="12007" r="5777" b="8550"/>
          <a:stretch>
            <a:fillRect/>
          </a:stretch>
        </p:blipFill>
        <p:spPr bwMode="auto">
          <a:xfrm>
            <a:off x="1624626"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39" r="3041"/>
          <a:stretch>
            <a:fillRect/>
          </a:stretch>
        </p:blipFill>
        <p:spPr bwMode="auto">
          <a:xfrm>
            <a:off x="2412744" y="6152725"/>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788" b="11781"/>
          <a:stretch>
            <a:fillRect/>
          </a:stretch>
        </p:blipFill>
        <p:spPr bwMode="auto">
          <a:xfrm>
            <a:off x="3590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05" t="30965" r="7294" b="37315"/>
          <a:stretch>
            <a:fillRect/>
          </a:stretch>
        </p:blipFill>
        <p:spPr bwMode="auto">
          <a:xfrm>
            <a:off x="4378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40360" y="195773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225" y="1957735"/>
            <a:ext cx="1058472" cy="1058472"/>
          </a:xfrm>
          <a:prstGeom prst="rect">
            <a:avLst/>
          </a:prstGeom>
        </p:spPr>
      </p:pic>
      <p:pic>
        <p:nvPicPr>
          <p:cNvPr id="17" name="Picture 16" descr="Logo&#10;&#10;Description automatically generated">
            <a:extLst>
              <a:ext uri="{FF2B5EF4-FFF2-40B4-BE49-F238E27FC236}">
                <a16:creationId xmlns:a16="http://schemas.microsoft.com/office/drawing/2014/main" id="{E69CFABF-FC35-4546-99B2-74860A3337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3818" y="6142997"/>
            <a:ext cx="1146689" cy="456927"/>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10"/>
          <a:stretch>
            <a:fillRect/>
          </a:stretch>
        </p:blipFill>
        <p:spPr>
          <a:xfrm>
            <a:off x="6091251" y="6170673"/>
            <a:ext cx="1444456" cy="491490"/>
          </a:xfrm>
          <a:prstGeom prst="rect">
            <a:avLst/>
          </a:prstGeom>
        </p:spPr>
      </p:pic>
    </p:spTree>
    <p:extLst>
      <p:ext uri="{BB962C8B-B14F-4D97-AF65-F5344CB8AC3E}">
        <p14:creationId xmlns:p14="http://schemas.microsoft.com/office/powerpoint/2010/main" val="5118566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4429-544F-4B01-BCBA-1B29F2C6E74E}"/>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3" name="Text Placeholder 2">
            <a:extLst>
              <a:ext uri="{FF2B5EF4-FFF2-40B4-BE49-F238E27FC236}">
                <a16:creationId xmlns:a16="http://schemas.microsoft.com/office/drawing/2014/main" id="{CE261A20-7279-4332-94FF-50CB6D773B77}"/>
              </a:ext>
            </a:extLst>
          </p:cNvPr>
          <p:cNvSpPr>
            <a:spLocks noGrp="1"/>
          </p:cNvSpPr>
          <p:nvPr>
            <p:ph type="body" sz="quarter" idx="13"/>
          </p:nvPr>
        </p:nvSpPr>
        <p:spPr/>
        <p:txBody>
          <a:bodyPr>
            <a:noAutofit/>
          </a:bodyPr>
          <a:lstStyle/>
          <a:p>
            <a:pPr rtl="0"/>
            <a:r>
              <a:rPr lang="zh-Hans" sz="1800" b="0" i="0" u="none" strike="noStrike">
                <a:solidFill>
                  <a:srgbClr val="404040"/>
                </a:solidFill>
                <a:highlight>
                  <a:srgbClr val="000000">
                    <a:alpha val="0"/>
                  </a:srgbClr>
                </a:highlight>
                <a:latin typeface="Simsun"/>
                <a:ea typeface="Simsun"/>
              </a:rPr>
              <a:t>分组讨论</a:t>
            </a:r>
          </a:p>
        </p:txBody>
      </p:sp>
      <p:sp>
        <p:nvSpPr>
          <p:cNvPr id="5" name="Slide Number Placeholder 4">
            <a:extLst>
              <a:ext uri="{FF2B5EF4-FFF2-40B4-BE49-F238E27FC236}">
                <a16:creationId xmlns:a16="http://schemas.microsoft.com/office/drawing/2014/main" id="{CB516541-0562-4C32-A6E8-07F137D3E654}"/>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19</a:t>
            </a:r>
            <a:endParaRPr lang="en-US"/>
          </a:p>
        </p:txBody>
      </p:sp>
      <p:sp>
        <p:nvSpPr>
          <p:cNvPr id="6" name="Rectangle 5">
            <a:extLst>
              <a:ext uri="{FF2B5EF4-FFF2-40B4-BE49-F238E27FC236}">
                <a16:creationId xmlns:a16="http://schemas.microsoft.com/office/drawing/2014/main" id="{48AF7472-F381-4DD6-B9F8-51BE7C8AD939}"/>
              </a:ext>
            </a:extLst>
          </p:cNvPr>
          <p:cNvSpPr/>
          <p:nvPr/>
        </p:nvSpPr>
        <p:spPr>
          <a:xfrm>
            <a:off x="457200" y="2194560"/>
            <a:ext cx="8229600" cy="3977640"/>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285750" indent="-285750" rtl="0">
              <a:buFont typeface="Wingdings" pitchFamily="2" charset="2"/>
              <a:buChar char="§"/>
            </a:pPr>
            <a:r>
              <a:rPr lang="zh-Hans" sz="1800" b="0" i="0" u="none" strike="noStrike">
                <a:highlight>
                  <a:srgbClr val="000000">
                    <a:alpha val="0"/>
                  </a:srgbClr>
                </a:highlight>
                <a:latin typeface="Simsun"/>
                <a:ea typeface="Simsun"/>
              </a:rPr>
              <a:t>目前，你们是如何为应对重大地震和洪水事件的应急响应以及恢复提供资金的？</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通常是否有足够的资金用于：a) 响应（灾难刚发生到几周后），b) 恢复（几周到几个月后），c) 重建（几个月到几年后）。</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您熟悉哪些种类的金融产品？</a:t>
            </a:r>
          </a:p>
          <a:p>
            <a:pPr marL="285750" indent="-285750">
              <a:buFont typeface="Wingdings" pitchFamily="2" charset="2"/>
              <a:buChar char="§"/>
            </a:pPr>
            <a:endParaRPr lang="en-GB"/>
          </a:p>
          <a:p>
            <a:pPr marL="285750" indent="-285750" rtl="0">
              <a:buFont typeface="Wingdings" pitchFamily="2" charset="2"/>
              <a:buChar char="§"/>
            </a:pPr>
            <a:r>
              <a:rPr lang="zh-Hans" sz="1800" b="0" i="0" u="none" strike="noStrike">
                <a:highlight>
                  <a:srgbClr val="000000">
                    <a:alpha val="0"/>
                  </a:srgbClr>
                </a:highlight>
                <a:latin typeface="Simsun"/>
                <a:ea typeface="Simsun"/>
              </a:rPr>
              <a:t>您认为哪种金融产品可能有帮助？</a:t>
            </a:r>
          </a:p>
        </p:txBody>
      </p:sp>
      <p:sp>
        <p:nvSpPr>
          <p:cNvPr id="7" name="Rectangle 6">
            <a:extLst>
              <a:ext uri="{FF2B5EF4-FFF2-40B4-BE49-F238E27FC236}">
                <a16:creationId xmlns:a16="http://schemas.microsoft.com/office/drawing/2014/main" id="{6F7A0337-60D0-4E16-9F1A-E3C690D16156}"/>
              </a:ext>
            </a:extLst>
          </p:cNvPr>
          <p:cNvSpPr/>
          <p:nvPr/>
        </p:nvSpPr>
        <p:spPr>
          <a:xfrm>
            <a:off x="457200" y="1664208"/>
            <a:ext cx="2980944" cy="530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highlight>
                  <a:srgbClr val="000000">
                    <a:alpha val="0"/>
                  </a:srgbClr>
                </a:highlight>
                <a:latin typeface="Simsun"/>
                <a:ea typeface="Simsun"/>
              </a:rPr>
              <a:t>风险融资</a:t>
            </a:r>
          </a:p>
        </p:txBody>
      </p:sp>
    </p:spTree>
    <p:extLst>
      <p:ext uri="{BB962C8B-B14F-4D97-AF65-F5344CB8AC3E}">
        <p14:creationId xmlns:p14="http://schemas.microsoft.com/office/powerpoint/2010/main" val="2700796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第三部分 - 结论</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91" t="11798" r="2395" b="15372"/>
          <a:stretch>
            <a:fillRect/>
          </a:stretch>
        </p:blipFill>
        <p:spPr bwMode="auto">
          <a:xfrm>
            <a:off x="210074"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55" t="12007" r="5777" b="8550"/>
          <a:stretch>
            <a:fillRect/>
          </a:stretch>
        </p:blipFill>
        <p:spPr bwMode="auto">
          <a:xfrm>
            <a:off x="1624626"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39" r="3041"/>
          <a:stretch>
            <a:fillRect/>
          </a:stretch>
        </p:blipFill>
        <p:spPr bwMode="auto">
          <a:xfrm>
            <a:off x="2412744" y="6152725"/>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788" b="11781"/>
          <a:stretch>
            <a:fillRect/>
          </a:stretch>
        </p:blipFill>
        <p:spPr bwMode="auto">
          <a:xfrm>
            <a:off x="3590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05" t="30965" r="7294" b="37315"/>
          <a:stretch>
            <a:fillRect/>
          </a:stretch>
        </p:blipFill>
        <p:spPr bwMode="auto">
          <a:xfrm>
            <a:off x="4378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40360" y="195773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225" y="1957735"/>
            <a:ext cx="1058472" cy="1058472"/>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9"/>
          <a:stretch>
            <a:fillRect/>
          </a:stretch>
        </p:blipFill>
        <p:spPr>
          <a:xfrm>
            <a:off x="6091251" y="6170673"/>
            <a:ext cx="1444456" cy="491490"/>
          </a:xfrm>
          <a:prstGeom prst="rect">
            <a:avLst/>
          </a:prstGeom>
        </p:spPr>
      </p:pic>
      <p:pic>
        <p:nvPicPr>
          <p:cNvPr id="19" name="Picture 18" descr="Logo&#10;&#10;Description automatically generated">
            <a:extLst>
              <a:ext uri="{FF2B5EF4-FFF2-40B4-BE49-F238E27FC236}">
                <a16:creationId xmlns:a16="http://schemas.microsoft.com/office/drawing/2014/main" id="{EA29B050-1592-4D7A-9778-21CC291FA7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3818" y="6142997"/>
            <a:ext cx="1146689" cy="456927"/>
          </a:xfrm>
          <a:prstGeom prst="rect">
            <a:avLst/>
          </a:prstGeom>
        </p:spPr>
      </p:pic>
    </p:spTree>
    <p:extLst>
      <p:ext uri="{BB962C8B-B14F-4D97-AF65-F5344CB8AC3E}">
        <p14:creationId xmlns:p14="http://schemas.microsoft.com/office/powerpoint/2010/main" val="8876840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8A66B5-2035-41E1-B83B-A0366E62C8E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endParaRPr lang="en-US"/>
          </a:p>
        </p:txBody>
      </p:sp>
      <p:sp>
        <p:nvSpPr>
          <p:cNvPr id="5" name="Text Placeholder 2">
            <a:extLst>
              <a:ext uri="{FF2B5EF4-FFF2-40B4-BE49-F238E27FC236}">
                <a16:creationId xmlns:a16="http://schemas.microsoft.com/office/drawing/2014/main" id="{DDE7A66C-1925-7E44-860C-254E0ADF3CE4}"/>
              </a:ext>
            </a:extLst>
          </p:cNvPr>
          <p:cNvSpPr>
            <a:spLocks noGrp="1"/>
          </p:cNvSpPr>
          <p:nvPr>
            <p:ph type="body" sz="quarter" idx="13"/>
          </p:nvPr>
        </p:nvSpPr>
        <p:spPr>
          <a:xfrm>
            <a:off x="457200" y="806380"/>
            <a:ext cx="8229600" cy="276999"/>
          </a:xfrm>
        </p:spPr>
        <p:txBody>
          <a:bodyPr>
            <a:noAutofit/>
          </a:bodyPr>
          <a:lstStyle/>
          <a:p>
            <a:pPr rtl="0"/>
            <a:r>
              <a:rPr lang="zh-Hans" sz="1800" b="0" i="0" u="none" strike="noStrike">
                <a:solidFill>
                  <a:srgbClr val="404040"/>
                </a:solidFill>
                <a:highlight>
                  <a:srgbClr val="000000">
                    <a:alpha val="0"/>
                  </a:srgbClr>
                </a:highlight>
                <a:latin typeface="Simsun"/>
                <a:ea typeface="Simsun"/>
              </a:rPr>
              <a:t>结论</a:t>
            </a:r>
          </a:p>
        </p:txBody>
      </p:sp>
      <p:sp>
        <p:nvSpPr>
          <p:cNvPr id="2" name="TextBox 1">
            <a:extLst>
              <a:ext uri="{FF2B5EF4-FFF2-40B4-BE49-F238E27FC236}">
                <a16:creationId xmlns:a16="http://schemas.microsoft.com/office/drawing/2014/main" id="{0E42BC92-B72C-4520-8DFA-BBF40B2F6D3F}"/>
              </a:ext>
            </a:extLst>
          </p:cNvPr>
          <p:cNvSpPr txBox="1"/>
          <p:nvPr/>
        </p:nvSpPr>
        <p:spPr>
          <a:xfrm>
            <a:off x="457200" y="1619655"/>
            <a:ext cx="8229600" cy="2236510"/>
          </a:xfrm>
          <a:prstGeom prst="rect">
            <a:avLst/>
          </a:prstGeom>
          <a:noFill/>
        </p:spPr>
        <p:txBody>
          <a:bodyPr wrap="square" rtlCol="0">
            <a:noAutofit/>
          </a:bodyPr>
          <a:lstStyle/>
          <a:p>
            <a:pPr marL="0" lvl="2" rtl="0">
              <a:spcAft>
                <a:spcPts val="350"/>
              </a:spcAft>
              <a:buClr>
                <a:srgbClr val="702082"/>
              </a:buClr>
              <a:buSzPct val="125000"/>
            </a:pPr>
            <a:r>
              <a:rPr lang="zh-Hans" sz="1800" b="0" i="0" u="none" strike="noStrike">
                <a:highlight>
                  <a:srgbClr val="000000">
                    <a:alpha val="0"/>
                  </a:srgbClr>
                </a:highlight>
                <a:latin typeface="Simsun"/>
                <a:ea typeface="Simsun"/>
              </a:rPr>
              <a:t>您认为应该如何利用DRMI来支持决策？</a:t>
            </a:r>
          </a:p>
          <a:p>
            <a:pPr marL="0" lvl="2">
              <a:spcAft>
                <a:spcPts val="350"/>
              </a:spcAft>
              <a:buClr>
                <a:srgbClr val="702082"/>
              </a:buClr>
              <a:buSzPct val="125000"/>
            </a:pPr>
            <a:endParaRPr lang="en-GB"/>
          </a:p>
          <a:p>
            <a:pPr marL="0" lvl="2" rtl="0">
              <a:spcAft>
                <a:spcPts val="350"/>
              </a:spcAft>
              <a:buClr>
                <a:srgbClr val="702082"/>
              </a:buClr>
              <a:buSzPct val="125000"/>
            </a:pPr>
            <a:r>
              <a:rPr lang="zh-Hans" sz="1800" b="0" i="0" u="none" strike="noStrike">
                <a:highlight>
                  <a:srgbClr val="000000">
                    <a:alpha val="0"/>
                  </a:srgbClr>
                </a:highlight>
                <a:latin typeface="Simsun"/>
                <a:ea typeface="Simsun"/>
              </a:rPr>
              <a:t>您认为DRMI的哪些部分对风险管理决策最有用？</a:t>
            </a:r>
          </a:p>
          <a:p>
            <a:pPr marL="285750" lvl="2" indent="-285750">
              <a:spcAft>
                <a:spcPts val="350"/>
              </a:spcAft>
              <a:buClr>
                <a:srgbClr val="702082"/>
              </a:buClr>
              <a:buSzPct val="125000"/>
              <a:buFont typeface="Wingdings" pitchFamily="2" charset="2"/>
              <a:buChar char="§"/>
            </a:pPr>
            <a:endParaRPr lang="en-GB"/>
          </a:p>
          <a:p>
            <a:pPr marL="0" lvl="2" rtl="0">
              <a:spcAft>
                <a:spcPts val="350"/>
              </a:spcAft>
              <a:buClr>
                <a:srgbClr val="702082"/>
              </a:buClr>
              <a:buSzPct val="125000"/>
            </a:pPr>
            <a:r>
              <a:rPr lang="zh-Hans" sz="1800" b="0" i="0" u="none" strike="noStrike">
                <a:highlight>
                  <a:srgbClr val="000000">
                    <a:alpha val="0"/>
                  </a:srgbClr>
                </a:highlight>
                <a:latin typeface="Simsun"/>
                <a:ea typeface="Simsun"/>
              </a:rPr>
              <a:t>您是否有更多的数据以加深对贵国所面临的主要风险的了解？</a:t>
            </a:r>
          </a:p>
        </p:txBody>
      </p:sp>
    </p:spTree>
    <p:extLst>
      <p:ext uri="{BB962C8B-B14F-4D97-AF65-F5344CB8AC3E}">
        <p14:creationId xmlns:p14="http://schemas.microsoft.com/office/powerpoint/2010/main" val="24891693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免责声明：</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457200" y="1249660"/>
            <a:ext cx="8229600" cy="4663460"/>
          </a:xfrm>
        </p:spPr>
        <p:txBody>
          <a:bodyPr>
            <a:noAutofit/>
          </a:bodyPr>
          <a:lstStyle/>
          <a:p>
            <a:pPr rtl="0">
              <a:spcAft>
                <a:spcPts val="600"/>
              </a:spcAft>
            </a:pPr>
            <a:r>
              <a:rPr lang="zh-Hans" sz="1200" b="0" i="0" u="none" strike="noStrike">
                <a:highlight>
                  <a:srgbClr val="000000">
                    <a:alpha val="0"/>
                  </a:srgbClr>
                </a:highlight>
                <a:latin typeface="Simsun"/>
                <a:ea typeface="Simsun"/>
              </a:rPr>
              <a:t>本分析报告是由韬睿惠悦有限公司根据技术援助合同为亚洲开发银行编制的。</a:t>
            </a:r>
          </a:p>
          <a:p>
            <a:pPr rtl="0">
              <a:spcAft>
                <a:spcPts val="600"/>
              </a:spcAft>
            </a:pPr>
            <a:r>
              <a:rPr lang="zh-Hans" sz="1200" b="0" i="0" u="none" strike="noStrike">
                <a:highlight>
                  <a:srgbClr val="000000">
                    <a:alpha val="0"/>
                  </a:srgbClr>
                </a:highlight>
                <a:latin typeface="Simsun"/>
                <a:ea typeface="Simsun"/>
              </a:rPr>
              <a:t>韬睿惠悦有限公司在编写本分析报告时，依靠的是公共和/或其他来源的数据。我们没有试图独立地去核实这些数据的准确性。Willis Limited并不声称或以其他方式保证这些数据的准确性或完整性，也不对在准备本分析时从任何来源收集的数据或其他材料的任何错误或遗漏的结果承担责任。</a:t>
            </a:r>
          </a:p>
          <a:p>
            <a:pPr rtl="0">
              <a:spcAft>
                <a:spcPts val="600"/>
              </a:spcAft>
            </a:pPr>
            <a:r>
              <a:rPr lang="zh-Hans" sz="1200" b="0" i="0" u="none" strike="noStrike">
                <a:highlight>
                  <a:srgbClr val="000000">
                    <a:alpha val="0"/>
                  </a:srgbClr>
                </a:highlight>
                <a:latin typeface="Simsun"/>
                <a:ea typeface="Simsun"/>
              </a:rPr>
              <a:t>这种分析存在许多固有的不确定性，包括但不限于现有数据的局限性、对客户数据和外部数据来源的依赖、损失和其他随机过程的基本波动性、在估算和假设中应用专业判断的不确定性等问题。最终的损失、负债和索赔取决于未来的或有事件，包括但不限于通货膨胀、法律和法规的意外变化。由于这些不确定性，实际结果可能与韬睿惠悦公司的估计在所有方向上都有很大差异。Willis 不对任何保险或再保险计划或企业的结果、成果、成功或盈利能力作出陈述，也不对其作出保证，无论此处的分析或结论是否适用于此类计划或企业。</a:t>
            </a:r>
          </a:p>
          <a:p>
            <a:pPr rtl="0">
              <a:spcAft>
                <a:spcPts val="600"/>
              </a:spcAft>
            </a:pPr>
            <a:r>
              <a:rPr lang="zh-Hans" sz="1200" b="0" i="0" u="none" strike="noStrike">
                <a:highlight>
                  <a:srgbClr val="000000">
                    <a:alpha val="0"/>
                  </a:srgbClr>
                </a:highlight>
                <a:latin typeface="Simsun"/>
                <a:ea typeface="Simsun"/>
              </a:rPr>
              <a:t>Willis 不建议您仅根据本分析中的信息来做决策。这种分析应作为具体的商业惯例、索赔经验和财务状况等其他信息的一种补充。Willis 对于本文提出的问题和结论及其可能的应用，您应咨询独立的专业顾问。Willis 对本文件及其内容的准确性或完整性不作任何陈述或保证。</a:t>
            </a:r>
          </a:p>
          <a:p>
            <a:pPr rtl="0">
              <a:spcAft>
                <a:spcPts val="600"/>
              </a:spcAft>
            </a:pPr>
            <a:r>
              <a:rPr lang="zh-Hans" sz="1200" b="0" i="0" u="none" strike="noStrike">
                <a:highlight>
                  <a:srgbClr val="000000">
                    <a:alpha val="0"/>
                  </a:srgbClr>
                </a:highlight>
                <a:latin typeface="Simsun"/>
                <a:ea typeface="Simsun"/>
              </a:rPr>
              <a:t>Willis 不提供法律、会计或税务建议。本分析报告不构成、不打算提供、也不应该被理解为上述的这几类建议。您应咨询这些方面合格的顾问。</a:t>
            </a:r>
          </a:p>
          <a:p>
            <a:pPr rtl="0">
              <a:spcAft>
                <a:spcPts val="600"/>
              </a:spcAft>
            </a:pPr>
            <a:r>
              <a:rPr lang="zh-Hans" sz="1200" b="0" i="0" u="none" strike="noStrike">
                <a:highlight>
                  <a:srgbClr val="000000">
                    <a:alpha val="0"/>
                  </a:srgbClr>
                </a:highlight>
                <a:latin typeface="Simsun"/>
                <a:ea typeface="Simsun"/>
              </a:rPr>
              <a:t>Willis 对本文提供的分析和结论的准确性或完整性，或通过应用这些分析和结论获得的任何结果不做任何陈述，不做任何保证，也不承担任何责任。</a:t>
            </a:r>
          </a:p>
          <a:p>
            <a:pPr rtl="0">
              <a:spcAft>
                <a:spcPts val="600"/>
              </a:spcAft>
            </a:pPr>
            <a:r>
              <a:rPr lang="zh-Hans" sz="1200" b="0" i="0" u="none" strike="noStrike">
                <a:highlight>
                  <a:srgbClr val="000000">
                    <a:alpha val="0"/>
                  </a:srgbClr>
                </a:highlight>
                <a:latin typeface="Simsun"/>
                <a:ea typeface="Simsun"/>
              </a:rPr>
              <a:t>接受本文件应被视为同意上述内容。</a:t>
            </a:r>
            <a:endParaRPr lang="en-US" sz="1200" b="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22</a:t>
            </a:r>
            <a:endParaRPr lang="en-US"/>
          </a:p>
        </p:txBody>
      </p:sp>
    </p:spTree>
    <p:extLst>
      <p:ext uri="{BB962C8B-B14F-4D97-AF65-F5344CB8AC3E}">
        <p14:creationId xmlns:p14="http://schemas.microsoft.com/office/powerpoint/2010/main" val="41054629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4" name="Content Placeholder 3">
            <a:extLst>
              <a:ext uri="{FF2B5EF4-FFF2-40B4-BE49-F238E27FC236}">
                <a16:creationId xmlns:a16="http://schemas.microsoft.com/office/drawing/2014/main" id="{5E10878B-C668-41B7-8469-CC67BD0F756D}"/>
              </a:ext>
            </a:extLst>
          </p:cNvPr>
          <p:cNvSpPr>
            <a:spLocks noGrp="1"/>
          </p:cNvSpPr>
          <p:nvPr>
            <p:ph idx="1"/>
          </p:nvPr>
        </p:nvSpPr>
        <p:spPr>
          <a:xfrm>
            <a:off x="448064" y="998590"/>
            <a:ext cx="8229600" cy="545252"/>
          </a:xfrm>
        </p:spPr>
        <p:txBody>
          <a:bodyPr>
            <a:noAutofit/>
          </a:bodyPr>
          <a:lstStyle/>
          <a:p>
            <a:pPr rtl="0"/>
            <a:r>
              <a:rPr lang="zh-Hans" sz="1800" b="1" i="0" u="none" strike="noStrike">
                <a:highlight>
                  <a:srgbClr val="000000">
                    <a:alpha val="0"/>
                  </a:srgbClr>
                </a:highlight>
                <a:latin typeface="Simsun"/>
                <a:ea typeface="Simsun"/>
              </a:rPr>
              <a:t>可用DRMI来探索本项目期间完成的风险建模的输出DRMI有5个部分。</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3</a:t>
            </a:r>
            <a:endParaRPr lang="en-US"/>
          </a:p>
        </p:txBody>
      </p:sp>
      <p:grpSp>
        <p:nvGrpSpPr>
          <p:cNvPr id="66" name="Group 65">
            <a:extLst>
              <a:ext uri="{FF2B5EF4-FFF2-40B4-BE49-F238E27FC236}">
                <a16:creationId xmlns:a16="http://schemas.microsoft.com/office/drawing/2014/main" id="{A3C1CC76-F804-4719-91BC-5B733D5B66A1}"/>
              </a:ext>
            </a:extLst>
          </p:cNvPr>
          <p:cNvGrpSpPr/>
          <p:nvPr/>
        </p:nvGrpSpPr>
        <p:grpSpPr>
          <a:xfrm>
            <a:off x="466336" y="5295358"/>
            <a:ext cx="8229600" cy="868624"/>
            <a:chOff x="466336" y="5295358"/>
            <a:chExt cx="8229600" cy="868624"/>
          </a:xfrm>
        </p:grpSpPr>
        <p:sp>
          <p:nvSpPr>
            <p:cNvPr id="26" name="Rectangle 25">
              <a:extLst>
                <a:ext uri="{FF2B5EF4-FFF2-40B4-BE49-F238E27FC236}">
                  <a16:creationId xmlns:a16="http://schemas.microsoft.com/office/drawing/2014/main" id="{CDB6244E-9F41-4403-BE15-3F9D9858EB5D}"/>
                </a:ext>
              </a:extLst>
            </p:cNvPr>
            <p:cNvSpPr/>
            <p:nvPr/>
          </p:nvSpPr>
          <p:spPr>
            <a:xfrm>
              <a:off x="466336" y="5428110"/>
              <a:ext cx="8229600" cy="7358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27" name="Rectangle 26">
              <a:extLst>
                <a:ext uri="{FF2B5EF4-FFF2-40B4-BE49-F238E27FC236}">
                  <a16:creationId xmlns:a16="http://schemas.microsoft.com/office/drawing/2014/main" id="{2A1FCBF7-0533-4D18-BA71-B41AE9AD2BFE}"/>
                </a:ext>
              </a:extLst>
            </p:cNvPr>
            <p:cNvSpPr/>
            <p:nvPr/>
          </p:nvSpPr>
          <p:spPr>
            <a:xfrm>
              <a:off x="784511" y="5295358"/>
              <a:ext cx="1912962" cy="3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C00000"/>
                  </a:solidFill>
                  <a:highlight>
                    <a:srgbClr val="000000">
                      <a:alpha val="0"/>
                    </a:srgbClr>
                  </a:highlight>
                  <a:latin typeface="Simsun"/>
                  <a:ea typeface="Simsun"/>
                </a:rPr>
                <a:t>风险融资</a:t>
              </a:r>
            </a:p>
          </p:txBody>
        </p:sp>
        <p:sp>
          <p:nvSpPr>
            <p:cNvPr id="28" name="Rectangle 27">
              <a:extLst>
                <a:ext uri="{FF2B5EF4-FFF2-40B4-BE49-F238E27FC236}">
                  <a16:creationId xmlns:a16="http://schemas.microsoft.com/office/drawing/2014/main" id="{3A11F62D-91B8-4F1B-8F8E-B08A28A9D218}"/>
                </a:ext>
              </a:extLst>
            </p:cNvPr>
            <p:cNvSpPr/>
            <p:nvPr/>
          </p:nvSpPr>
          <p:spPr>
            <a:xfrm>
              <a:off x="551442" y="5608908"/>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29" name="Rectangle 28">
              <a:extLst>
                <a:ext uri="{FF2B5EF4-FFF2-40B4-BE49-F238E27FC236}">
                  <a16:creationId xmlns:a16="http://schemas.microsoft.com/office/drawing/2014/main" id="{2B19C570-B916-4CA0-A76C-7DF9BE6D0282}"/>
                </a:ext>
              </a:extLst>
            </p:cNvPr>
            <p:cNvSpPr/>
            <p:nvPr/>
          </p:nvSpPr>
          <p:spPr>
            <a:xfrm>
              <a:off x="1874337" y="5608908"/>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30" name="Rectangle 29">
              <a:extLst>
                <a:ext uri="{FF2B5EF4-FFF2-40B4-BE49-F238E27FC236}">
                  <a16:creationId xmlns:a16="http://schemas.microsoft.com/office/drawing/2014/main" id="{18EACD44-B5EF-46FF-BF81-A820F07C82AB}"/>
                </a:ext>
              </a:extLst>
            </p:cNvPr>
            <p:cNvSpPr/>
            <p:nvPr/>
          </p:nvSpPr>
          <p:spPr>
            <a:xfrm>
              <a:off x="3214401" y="5608908"/>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金融产品结构</a:t>
              </a:r>
            </a:p>
          </p:txBody>
        </p:sp>
        <p:sp>
          <p:nvSpPr>
            <p:cNvPr id="31" name="Rectangle 30">
              <a:extLst>
                <a:ext uri="{FF2B5EF4-FFF2-40B4-BE49-F238E27FC236}">
                  <a16:creationId xmlns:a16="http://schemas.microsoft.com/office/drawing/2014/main" id="{95EA55A3-E47C-4027-9656-A04AA70770D5}"/>
                </a:ext>
              </a:extLst>
            </p:cNvPr>
            <p:cNvSpPr/>
            <p:nvPr/>
          </p:nvSpPr>
          <p:spPr>
            <a:xfrm>
              <a:off x="6873725"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按事件和年份划分的赔付</a:t>
              </a:r>
            </a:p>
          </p:txBody>
        </p:sp>
        <p:sp>
          <p:nvSpPr>
            <p:cNvPr id="32" name="Rectangle 31">
              <a:extLst>
                <a:ext uri="{FF2B5EF4-FFF2-40B4-BE49-F238E27FC236}">
                  <a16:creationId xmlns:a16="http://schemas.microsoft.com/office/drawing/2014/main" id="{8DC08BE0-BD50-44F0-9AB6-F0A3CF9C3030}"/>
                </a:ext>
              </a:extLst>
            </p:cNvPr>
            <p:cNvSpPr/>
            <p:nvPr/>
          </p:nvSpPr>
          <p:spPr>
            <a:xfrm>
              <a:off x="5047738"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保费价格</a:t>
              </a:r>
            </a:p>
          </p:txBody>
        </p:sp>
      </p:grpSp>
      <p:grpSp>
        <p:nvGrpSpPr>
          <p:cNvPr id="65" name="Group 64">
            <a:extLst>
              <a:ext uri="{FF2B5EF4-FFF2-40B4-BE49-F238E27FC236}">
                <a16:creationId xmlns:a16="http://schemas.microsoft.com/office/drawing/2014/main" id="{1E0254C0-304D-4D97-8FBE-27B968694A8C}"/>
              </a:ext>
            </a:extLst>
          </p:cNvPr>
          <p:cNvGrpSpPr/>
          <p:nvPr/>
        </p:nvGrpSpPr>
        <p:grpSpPr>
          <a:xfrm>
            <a:off x="448064" y="4403673"/>
            <a:ext cx="8229600" cy="873093"/>
            <a:chOff x="448064" y="4403673"/>
            <a:chExt cx="8229600" cy="873093"/>
          </a:xfrm>
        </p:grpSpPr>
        <p:sp>
          <p:nvSpPr>
            <p:cNvPr id="33" name="Rectangle 32">
              <a:extLst>
                <a:ext uri="{FF2B5EF4-FFF2-40B4-BE49-F238E27FC236}">
                  <a16:creationId xmlns:a16="http://schemas.microsoft.com/office/drawing/2014/main" id="{DC807A01-CB88-4363-96BC-8B6452F1EE70}"/>
                </a:ext>
              </a:extLst>
            </p:cNvPr>
            <p:cNvSpPr/>
            <p:nvPr/>
          </p:nvSpPr>
          <p:spPr>
            <a:xfrm>
              <a:off x="448064" y="4536929"/>
              <a:ext cx="8229600" cy="739837"/>
            </a:xfrm>
            <a:prstGeom prst="rect">
              <a:avLst/>
            </a:prstGeom>
            <a:no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34" name="Rectangle 33">
              <a:extLst>
                <a:ext uri="{FF2B5EF4-FFF2-40B4-BE49-F238E27FC236}">
                  <a16:creationId xmlns:a16="http://schemas.microsoft.com/office/drawing/2014/main" id="{2CCB684E-26FD-4D83-8F8C-1207740AAB9B}"/>
                </a:ext>
              </a:extLst>
            </p:cNvPr>
            <p:cNvSpPr/>
            <p:nvPr/>
          </p:nvSpPr>
          <p:spPr>
            <a:xfrm>
              <a:off x="766239" y="4403673"/>
              <a:ext cx="1912962" cy="29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00C389"/>
                  </a:solidFill>
                  <a:highlight>
                    <a:srgbClr val="000000">
                      <a:alpha val="0"/>
                    </a:srgbClr>
                  </a:highlight>
                  <a:latin typeface="Simsun"/>
                  <a:ea typeface="Simsun"/>
                </a:rPr>
                <a:t>风险适应</a:t>
              </a:r>
            </a:p>
          </p:txBody>
        </p:sp>
        <p:sp>
          <p:nvSpPr>
            <p:cNvPr id="35" name="Rectangle 34">
              <a:extLst>
                <a:ext uri="{FF2B5EF4-FFF2-40B4-BE49-F238E27FC236}">
                  <a16:creationId xmlns:a16="http://schemas.microsoft.com/office/drawing/2014/main" id="{3A896D5C-3EC4-47E7-978B-9779793E927C}"/>
                </a:ext>
              </a:extLst>
            </p:cNvPr>
            <p:cNvSpPr/>
            <p:nvPr/>
          </p:nvSpPr>
          <p:spPr>
            <a:xfrm>
              <a:off x="533170" y="4745579"/>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36" name="Rectangle 35">
              <a:extLst>
                <a:ext uri="{FF2B5EF4-FFF2-40B4-BE49-F238E27FC236}">
                  <a16:creationId xmlns:a16="http://schemas.microsoft.com/office/drawing/2014/main" id="{4B3FC2C5-5CE8-4AAA-A3D3-F93A56B0F026}"/>
                </a:ext>
              </a:extLst>
            </p:cNvPr>
            <p:cNvSpPr/>
            <p:nvPr/>
          </p:nvSpPr>
          <p:spPr>
            <a:xfrm>
              <a:off x="1856065" y="4745579"/>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37" name="Rectangle 36">
              <a:extLst>
                <a:ext uri="{FF2B5EF4-FFF2-40B4-BE49-F238E27FC236}">
                  <a16:creationId xmlns:a16="http://schemas.microsoft.com/office/drawing/2014/main" id="{797EB426-CF78-48E8-944B-8258F77C5E81}"/>
                </a:ext>
              </a:extLst>
            </p:cNvPr>
            <p:cNvSpPr/>
            <p:nvPr/>
          </p:nvSpPr>
          <p:spPr>
            <a:xfrm>
              <a:off x="3196129" y="474557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适应情景</a:t>
              </a:r>
            </a:p>
          </p:txBody>
        </p:sp>
        <p:sp>
          <p:nvSpPr>
            <p:cNvPr id="38" name="Rectangle 37">
              <a:extLst>
                <a:ext uri="{FF2B5EF4-FFF2-40B4-BE49-F238E27FC236}">
                  <a16:creationId xmlns:a16="http://schemas.microsoft.com/office/drawing/2014/main" id="{44A8B376-D4D8-439C-B2D5-CD0B1FCE9B99}"/>
                </a:ext>
              </a:extLst>
            </p:cNvPr>
            <p:cNvSpPr/>
            <p:nvPr/>
          </p:nvSpPr>
          <p:spPr>
            <a:xfrm>
              <a:off x="6855453"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成本-效益分析</a:t>
              </a:r>
            </a:p>
          </p:txBody>
        </p:sp>
        <p:sp>
          <p:nvSpPr>
            <p:cNvPr id="39" name="Rectangle 38">
              <a:extLst>
                <a:ext uri="{FF2B5EF4-FFF2-40B4-BE49-F238E27FC236}">
                  <a16:creationId xmlns:a16="http://schemas.microsoft.com/office/drawing/2014/main" id="{42F7E254-9082-4A35-A4E3-E9775B6D3C5C}"/>
                </a:ext>
              </a:extLst>
            </p:cNvPr>
            <p:cNvSpPr/>
            <p:nvPr/>
          </p:nvSpPr>
          <p:spPr>
            <a:xfrm>
              <a:off x="5029466"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未来的气候和风险</a:t>
              </a:r>
            </a:p>
          </p:txBody>
        </p:sp>
      </p:grpSp>
      <p:grpSp>
        <p:nvGrpSpPr>
          <p:cNvPr id="63" name="Group 62">
            <a:extLst>
              <a:ext uri="{FF2B5EF4-FFF2-40B4-BE49-F238E27FC236}">
                <a16:creationId xmlns:a16="http://schemas.microsoft.com/office/drawing/2014/main" id="{61956E61-F433-4251-BE7A-8C1D934038B4}"/>
              </a:ext>
            </a:extLst>
          </p:cNvPr>
          <p:cNvGrpSpPr/>
          <p:nvPr/>
        </p:nvGrpSpPr>
        <p:grpSpPr>
          <a:xfrm>
            <a:off x="448064" y="1543842"/>
            <a:ext cx="8229600" cy="886477"/>
            <a:chOff x="448064" y="2545228"/>
            <a:chExt cx="8229600" cy="886477"/>
          </a:xfrm>
        </p:grpSpPr>
        <p:sp>
          <p:nvSpPr>
            <p:cNvPr id="40" name="Rectangle 39">
              <a:extLst>
                <a:ext uri="{FF2B5EF4-FFF2-40B4-BE49-F238E27FC236}">
                  <a16:creationId xmlns:a16="http://schemas.microsoft.com/office/drawing/2014/main" id="{3DE53556-C090-4E95-994B-4E9DB969A92D}"/>
                </a:ext>
              </a:extLst>
            </p:cNvPr>
            <p:cNvSpPr/>
            <p:nvPr/>
          </p:nvSpPr>
          <p:spPr>
            <a:xfrm>
              <a:off x="448064" y="2707301"/>
              <a:ext cx="8229600" cy="724404"/>
            </a:xfrm>
            <a:prstGeom prst="rect">
              <a:avLst/>
            </a:prstGeom>
            <a:no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41" name="Rectangle 40">
              <a:extLst>
                <a:ext uri="{FF2B5EF4-FFF2-40B4-BE49-F238E27FC236}">
                  <a16:creationId xmlns:a16="http://schemas.microsoft.com/office/drawing/2014/main" id="{0F86EB0E-5A3B-48E2-8C1E-1FA5D6B3FF1A}"/>
                </a:ext>
              </a:extLst>
            </p:cNvPr>
            <p:cNvSpPr/>
            <p:nvPr/>
          </p:nvSpPr>
          <p:spPr>
            <a:xfrm>
              <a:off x="766239" y="2545228"/>
              <a:ext cx="2500626"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005069"/>
                  </a:solidFill>
                  <a:highlight>
                    <a:srgbClr val="000000">
                      <a:alpha val="0"/>
                    </a:srgbClr>
                  </a:highlight>
                  <a:latin typeface="Simsun"/>
                  <a:ea typeface="Simsun"/>
                </a:rPr>
                <a:t>确定性的建模</a:t>
              </a:r>
              <a:endParaRPr lang="en-GB">
                <a:solidFill>
                  <a:schemeClr val="accent3">
                    <a:lumMod val="50000"/>
                  </a:schemeClr>
                </a:solidFill>
              </a:endParaRPr>
            </a:p>
          </p:txBody>
        </p:sp>
        <p:sp>
          <p:nvSpPr>
            <p:cNvPr id="42" name="Rectangle 41">
              <a:extLst>
                <a:ext uri="{FF2B5EF4-FFF2-40B4-BE49-F238E27FC236}">
                  <a16:creationId xmlns:a16="http://schemas.microsoft.com/office/drawing/2014/main" id="{CE25CB06-D2DD-42C5-9D77-F931BEEDC5FE}"/>
                </a:ext>
              </a:extLst>
            </p:cNvPr>
            <p:cNvSpPr/>
            <p:nvPr/>
          </p:nvSpPr>
          <p:spPr>
            <a:xfrm>
              <a:off x="542306" y="2913953"/>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43" name="Rectangle 42">
              <a:extLst>
                <a:ext uri="{FF2B5EF4-FFF2-40B4-BE49-F238E27FC236}">
                  <a16:creationId xmlns:a16="http://schemas.microsoft.com/office/drawing/2014/main" id="{2C122FD8-30BD-469B-A982-E233410BDD12}"/>
                </a:ext>
              </a:extLst>
            </p:cNvPr>
            <p:cNvSpPr/>
            <p:nvPr/>
          </p:nvSpPr>
          <p:spPr>
            <a:xfrm>
              <a:off x="1865201" y="2913953"/>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44" name="Rectangle 43">
              <a:extLst>
                <a:ext uri="{FF2B5EF4-FFF2-40B4-BE49-F238E27FC236}">
                  <a16:creationId xmlns:a16="http://schemas.microsoft.com/office/drawing/2014/main" id="{40B98327-B945-4DF0-BF95-A6380341543B}"/>
                </a:ext>
              </a:extLst>
            </p:cNvPr>
            <p:cNvSpPr/>
            <p:nvPr/>
          </p:nvSpPr>
          <p:spPr>
            <a:xfrm>
              <a:off x="3188096" y="2913952"/>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传染病</a:t>
              </a:r>
            </a:p>
          </p:txBody>
        </p:sp>
        <p:sp>
          <p:nvSpPr>
            <p:cNvPr id="45" name="Rectangle 44">
              <a:extLst>
                <a:ext uri="{FF2B5EF4-FFF2-40B4-BE49-F238E27FC236}">
                  <a16:creationId xmlns:a16="http://schemas.microsoft.com/office/drawing/2014/main" id="{8179F5F3-4BF7-4871-90E2-D826D87FDCBB}"/>
                </a:ext>
              </a:extLst>
            </p:cNvPr>
            <p:cNvSpPr/>
            <p:nvPr/>
          </p:nvSpPr>
          <p:spPr>
            <a:xfrm>
              <a:off x="4530120" y="2904728"/>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经济损失</a:t>
              </a:r>
            </a:p>
          </p:txBody>
        </p:sp>
        <p:sp>
          <p:nvSpPr>
            <p:cNvPr id="46" name="Rectangle 45">
              <a:extLst>
                <a:ext uri="{FF2B5EF4-FFF2-40B4-BE49-F238E27FC236}">
                  <a16:creationId xmlns:a16="http://schemas.microsoft.com/office/drawing/2014/main" id="{6F249113-30C0-4995-9CAF-D6FFAAE3FF60}"/>
                </a:ext>
              </a:extLst>
            </p:cNvPr>
            <p:cNvSpPr/>
            <p:nvPr/>
          </p:nvSpPr>
          <p:spPr>
            <a:xfrm>
              <a:off x="7227165" y="2890837"/>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死亡人数</a:t>
              </a:r>
            </a:p>
          </p:txBody>
        </p:sp>
        <p:sp>
          <p:nvSpPr>
            <p:cNvPr id="47" name="Rectangle 46">
              <a:extLst>
                <a:ext uri="{FF2B5EF4-FFF2-40B4-BE49-F238E27FC236}">
                  <a16:creationId xmlns:a16="http://schemas.microsoft.com/office/drawing/2014/main" id="{D7009FB2-FDFA-4E17-8EDA-5F8E6C68D9BC}"/>
                </a:ext>
              </a:extLst>
            </p:cNvPr>
            <p:cNvSpPr/>
            <p:nvPr/>
          </p:nvSpPr>
          <p:spPr>
            <a:xfrm>
              <a:off x="5868224" y="2897510"/>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受灾人数</a:t>
              </a:r>
            </a:p>
          </p:txBody>
        </p:sp>
      </p:grpSp>
      <p:grpSp>
        <p:nvGrpSpPr>
          <p:cNvPr id="64" name="Group 63">
            <a:extLst>
              <a:ext uri="{FF2B5EF4-FFF2-40B4-BE49-F238E27FC236}">
                <a16:creationId xmlns:a16="http://schemas.microsoft.com/office/drawing/2014/main" id="{FFDDB6C3-1FA4-4690-99C1-57D813CDB733}"/>
              </a:ext>
            </a:extLst>
          </p:cNvPr>
          <p:cNvGrpSpPr/>
          <p:nvPr/>
        </p:nvGrpSpPr>
        <p:grpSpPr>
          <a:xfrm>
            <a:off x="468951" y="3500790"/>
            <a:ext cx="8229600" cy="877145"/>
            <a:chOff x="468951" y="3500790"/>
            <a:chExt cx="8229600" cy="877145"/>
          </a:xfrm>
        </p:grpSpPr>
        <p:sp>
          <p:nvSpPr>
            <p:cNvPr id="48" name="Rectangle 47">
              <a:extLst>
                <a:ext uri="{FF2B5EF4-FFF2-40B4-BE49-F238E27FC236}">
                  <a16:creationId xmlns:a16="http://schemas.microsoft.com/office/drawing/2014/main" id="{A58DFE36-8087-4B8A-9EB2-909A0A620FB5}"/>
                </a:ext>
              </a:extLst>
            </p:cNvPr>
            <p:cNvSpPr/>
            <p:nvPr/>
          </p:nvSpPr>
          <p:spPr>
            <a:xfrm>
              <a:off x="468951" y="3694316"/>
              <a:ext cx="8229600" cy="683619"/>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49" name="Rectangle 48">
              <a:extLst>
                <a:ext uri="{FF2B5EF4-FFF2-40B4-BE49-F238E27FC236}">
                  <a16:creationId xmlns:a16="http://schemas.microsoft.com/office/drawing/2014/main" id="{C8368161-43B1-4546-B6DF-E4A87DBE4ACE}"/>
                </a:ext>
              </a:extLst>
            </p:cNvPr>
            <p:cNvSpPr/>
            <p:nvPr/>
          </p:nvSpPr>
          <p:spPr>
            <a:xfrm>
              <a:off x="787125" y="3500790"/>
              <a:ext cx="2798055"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948A54"/>
                  </a:solidFill>
                  <a:highlight>
                    <a:srgbClr val="000000">
                      <a:alpha val="0"/>
                    </a:srgbClr>
                  </a:highlight>
                  <a:latin typeface="Simsun"/>
                  <a:ea typeface="Simsun"/>
                </a:rPr>
                <a:t>风险敞口计算器</a:t>
              </a:r>
            </a:p>
          </p:txBody>
        </p:sp>
        <p:sp>
          <p:nvSpPr>
            <p:cNvPr id="50" name="Rectangle 49">
              <a:extLst>
                <a:ext uri="{FF2B5EF4-FFF2-40B4-BE49-F238E27FC236}">
                  <a16:creationId xmlns:a16="http://schemas.microsoft.com/office/drawing/2014/main" id="{E7D51EB4-DFFB-40DC-8A23-B9E5A6D25AF4}"/>
                </a:ext>
              </a:extLst>
            </p:cNvPr>
            <p:cNvSpPr/>
            <p:nvPr/>
          </p:nvSpPr>
          <p:spPr>
            <a:xfrm>
              <a:off x="563193" y="386018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51" name="Rectangle 50">
              <a:extLst>
                <a:ext uri="{FF2B5EF4-FFF2-40B4-BE49-F238E27FC236}">
                  <a16:creationId xmlns:a16="http://schemas.microsoft.com/office/drawing/2014/main" id="{31F91D0E-8A75-44C1-87FD-79A2D1DAD8A4}"/>
                </a:ext>
              </a:extLst>
            </p:cNvPr>
            <p:cNvSpPr/>
            <p:nvPr/>
          </p:nvSpPr>
          <p:spPr>
            <a:xfrm>
              <a:off x="1886088" y="386018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52" name="Rectangle 51">
              <a:extLst>
                <a:ext uri="{FF2B5EF4-FFF2-40B4-BE49-F238E27FC236}">
                  <a16:creationId xmlns:a16="http://schemas.microsoft.com/office/drawing/2014/main" id="{18AAEAB2-B08C-487F-8B50-13FEF1EB27BA}"/>
                </a:ext>
              </a:extLst>
            </p:cNvPr>
            <p:cNvSpPr/>
            <p:nvPr/>
          </p:nvSpPr>
          <p:spPr>
            <a:xfrm>
              <a:off x="3226152" y="3860184"/>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暴露度变化</a:t>
              </a:r>
            </a:p>
          </p:txBody>
        </p:sp>
        <p:sp>
          <p:nvSpPr>
            <p:cNvPr id="53" name="Rectangle 52">
              <a:extLst>
                <a:ext uri="{FF2B5EF4-FFF2-40B4-BE49-F238E27FC236}">
                  <a16:creationId xmlns:a16="http://schemas.microsoft.com/office/drawing/2014/main" id="{0DF107D8-C19E-4EB3-863B-A708A33F4BD1}"/>
                </a:ext>
              </a:extLst>
            </p:cNvPr>
            <p:cNvSpPr/>
            <p:nvPr/>
          </p:nvSpPr>
          <p:spPr>
            <a:xfrm>
              <a:off x="6885476"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重现期损失</a:t>
              </a:r>
            </a:p>
          </p:txBody>
        </p:sp>
        <p:sp>
          <p:nvSpPr>
            <p:cNvPr id="54" name="Rectangle 53">
              <a:extLst>
                <a:ext uri="{FF2B5EF4-FFF2-40B4-BE49-F238E27FC236}">
                  <a16:creationId xmlns:a16="http://schemas.microsoft.com/office/drawing/2014/main" id="{B01F4845-AAD9-4DD1-B751-7CB7692D340D}"/>
                </a:ext>
              </a:extLst>
            </p:cNvPr>
            <p:cNvSpPr/>
            <p:nvPr/>
          </p:nvSpPr>
          <p:spPr>
            <a:xfrm>
              <a:off x="5059489"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年均损失</a:t>
              </a:r>
            </a:p>
          </p:txBody>
        </p:sp>
      </p:grpSp>
      <p:grpSp>
        <p:nvGrpSpPr>
          <p:cNvPr id="67" name="Group 66">
            <a:extLst>
              <a:ext uri="{FF2B5EF4-FFF2-40B4-BE49-F238E27FC236}">
                <a16:creationId xmlns:a16="http://schemas.microsoft.com/office/drawing/2014/main" id="{2EB0381A-9FA3-4677-AAA1-4FE303C99F67}"/>
              </a:ext>
            </a:extLst>
          </p:cNvPr>
          <p:cNvGrpSpPr/>
          <p:nvPr/>
        </p:nvGrpSpPr>
        <p:grpSpPr>
          <a:xfrm>
            <a:off x="457201" y="2580934"/>
            <a:ext cx="8229599" cy="880280"/>
            <a:chOff x="457201" y="1618490"/>
            <a:chExt cx="8229599" cy="880280"/>
          </a:xfrm>
        </p:grpSpPr>
        <p:sp>
          <p:nvSpPr>
            <p:cNvPr id="55" name="Rectangle 54">
              <a:extLst>
                <a:ext uri="{FF2B5EF4-FFF2-40B4-BE49-F238E27FC236}">
                  <a16:creationId xmlns:a16="http://schemas.microsoft.com/office/drawing/2014/main" id="{50F37E76-3089-455A-B74A-9A3D1A20ED3D}"/>
                </a:ext>
              </a:extLst>
            </p:cNvPr>
            <p:cNvSpPr/>
            <p:nvPr/>
          </p:nvSpPr>
          <p:spPr>
            <a:xfrm>
              <a:off x="551441" y="194844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56" name="Rectangle 55">
              <a:extLst>
                <a:ext uri="{FF2B5EF4-FFF2-40B4-BE49-F238E27FC236}">
                  <a16:creationId xmlns:a16="http://schemas.microsoft.com/office/drawing/2014/main" id="{ACBA31FC-7848-459C-9BF7-07125A1BD277}"/>
                </a:ext>
              </a:extLst>
            </p:cNvPr>
            <p:cNvSpPr/>
            <p:nvPr/>
          </p:nvSpPr>
          <p:spPr>
            <a:xfrm>
              <a:off x="1874336" y="194844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57" name="Rectangle 56">
              <a:extLst>
                <a:ext uri="{FF2B5EF4-FFF2-40B4-BE49-F238E27FC236}">
                  <a16:creationId xmlns:a16="http://schemas.microsoft.com/office/drawing/2014/main" id="{17001100-265E-44F0-9EEE-E034489C2FA8}"/>
                </a:ext>
              </a:extLst>
            </p:cNvPr>
            <p:cNvSpPr/>
            <p:nvPr/>
          </p:nvSpPr>
          <p:spPr>
            <a:xfrm>
              <a:off x="3197231" y="1948444"/>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传染病</a:t>
              </a:r>
            </a:p>
          </p:txBody>
        </p:sp>
        <p:sp>
          <p:nvSpPr>
            <p:cNvPr id="58" name="Rectangle 57">
              <a:extLst>
                <a:ext uri="{FF2B5EF4-FFF2-40B4-BE49-F238E27FC236}">
                  <a16:creationId xmlns:a16="http://schemas.microsoft.com/office/drawing/2014/main" id="{794D2D1E-935D-4767-8BAB-DF3C8F6BB0C2}"/>
                </a:ext>
              </a:extLst>
            </p:cNvPr>
            <p:cNvSpPr/>
            <p:nvPr/>
          </p:nvSpPr>
          <p:spPr>
            <a:xfrm>
              <a:off x="457201" y="1752373"/>
              <a:ext cx="8229599" cy="74639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59" name="Rectangle 58">
              <a:extLst>
                <a:ext uri="{FF2B5EF4-FFF2-40B4-BE49-F238E27FC236}">
                  <a16:creationId xmlns:a16="http://schemas.microsoft.com/office/drawing/2014/main" id="{A7407C30-3763-4A67-A39B-E026A3D90853}"/>
                </a:ext>
              </a:extLst>
            </p:cNvPr>
            <p:cNvSpPr/>
            <p:nvPr/>
          </p:nvSpPr>
          <p:spPr>
            <a:xfrm>
              <a:off x="775376" y="1618490"/>
              <a:ext cx="2432304" cy="260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702082"/>
                  </a:solidFill>
                  <a:highlight>
                    <a:srgbClr val="000000">
                      <a:alpha val="0"/>
                    </a:srgbClr>
                  </a:highlight>
                  <a:latin typeface="Simsun"/>
                  <a:ea typeface="Simsun"/>
                </a:rPr>
                <a:t>概率性建模</a:t>
              </a:r>
              <a:endParaRPr lang="en-GB">
                <a:solidFill>
                  <a:schemeClr val="accent1"/>
                </a:solidFill>
              </a:endParaRPr>
            </a:p>
          </p:txBody>
        </p:sp>
        <p:sp>
          <p:nvSpPr>
            <p:cNvPr id="60" name="Rectangle 59">
              <a:extLst>
                <a:ext uri="{FF2B5EF4-FFF2-40B4-BE49-F238E27FC236}">
                  <a16:creationId xmlns:a16="http://schemas.microsoft.com/office/drawing/2014/main" id="{843FD023-F0F5-45C1-B744-F66AFE86397D}"/>
                </a:ext>
              </a:extLst>
            </p:cNvPr>
            <p:cNvSpPr/>
            <p:nvPr/>
          </p:nvSpPr>
          <p:spPr>
            <a:xfrm>
              <a:off x="4539255"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经济损失</a:t>
              </a:r>
            </a:p>
          </p:txBody>
        </p:sp>
        <p:sp>
          <p:nvSpPr>
            <p:cNvPr id="61" name="Rectangle 60">
              <a:extLst>
                <a:ext uri="{FF2B5EF4-FFF2-40B4-BE49-F238E27FC236}">
                  <a16:creationId xmlns:a16="http://schemas.microsoft.com/office/drawing/2014/main" id="{B5D02A5F-C26A-44A4-8F53-19C211E5E2A8}"/>
                </a:ext>
              </a:extLst>
            </p:cNvPr>
            <p:cNvSpPr/>
            <p:nvPr/>
          </p:nvSpPr>
          <p:spPr>
            <a:xfrm>
              <a:off x="7236300"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死亡人数</a:t>
              </a:r>
            </a:p>
          </p:txBody>
        </p:sp>
        <p:sp>
          <p:nvSpPr>
            <p:cNvPr id="62" name="Rectangle 61">
              <a:extLst>
                <a:ext uri="{FF2B5EF4-FFF2-40B4-BE49-F238E27FC236}">
                  <a16:creationId xmlns:a16="http://schemas.microsoft.com/office/drawing/2014/main" id="{F7D60D42-EF27-45A1-B678-0BFFDEDD11DB}"/>
                </a:ext>
              </a:extLst>
            </p:cNvPr>
            <p:cNvSpPr/>
            <p:nvPr/>
          </p:nvSpPr>
          <p:spPr>
            <a:xfrm>
              <a:off x="5877359"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受灾人数</a:t>
              </a:r>
            </a:p>
          </p:txBody>
        </p:sp>
      </p:grpSp>
    </p:spTree>
    <p:extLst>
      <p:ext uri="{BB962C8B-B14F-4D97-AF65-F5344CB8AC3E}">
        <p14:creationId xmlns:p14="http://schemas.microsoft.com/office/powerpoint/2010/main" val="3943986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4</a:t>
            </a:r>
            <a:endParaRPr lang="en-US"/>
          </a:p>
        </p:txBody>
      </p:sp>
      <p:sp>
        <p:nvSpPr>
          <p:cNvPr id="26" name="Rectangle 25">
            <a:extLst>
              <a:ext uri="{FF2B5EF4-FFF2-40B4-BE49-F238E27FC236}">
                <a16:creationId xmlns:a16="http://schemas.microsoft.com/office/drawing/2014/main" id="{188D0CE5-C6A8-4EF8-A995-8ABA5D4DFF69}"/>
              </a:ext>
            </a:extLst>
          </p:cNvPr>
          <p:cNvSpPr/>
          <p:nvPr/>
        </p:nvSpPr>
        <p:spPr>
          <a:xfrm>
            <a:off x="448064" y="1292821"/>
            <a:ext cx="8229600" cy="778576"/>
          </a:xfrm>
          <a:prstGeom prst="rect">
            <a:avLst/>
          </a:prstGeom>
          <a:no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27" name="Rectangle 26">
            <a:extLst>
              <a:ext uri="{FF2B5EF4-FFF2-40B4-BE49-F238E27FC236}">
                <a16:creationId xmlns:a16="http://schemas.microsoft.com/office/drawing/2014/main" id="{811380AD-EFBC-4B39-8D23-98505BF25F17}"/>
              </a:ext>
            </a:extLst>
          </p:cNvPr>
          <p:cNvSpPr/>
          <p:nvPr/>
        </p:nvSpPr>
        <p:spPr>
          <a:xfrm>
            <a:off x="766239" y="1147596"/>
            <a:ext cx="2500626"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005069"/>
                </a:solidFill>
                <a:highlight>
                  <a:srgbClr val="000000">
                    <a:alpha val="0"/>
                  </a:srgbClr>
                </a:highlight>
                <a:latin typeface="Simsun"/>
                <a:ea typeface="Simsun"/>
              </a:rPr>
              <a:t>确定性的建模</a:t>
            </a:r>
            <a:endParaRPr lang="en-GB">
              <a:solidFill>
                <a:schemeClr val="accent3">
                  <a:lumMod val="50000"/>
                </a:schemeClr>
              </a:solidFill>
            </a:endParaRPr>
          </a:p>
        </p:txBody>
      </p:sp>
      <p:sp>
        <p:nvSpPr>
          <p:cNvPr id="28" name="Rectangle 27">
            <a:extLst>
              <a:ext uri="{FF2B5EF4-FFF2-40B4-BE49-F238E27FC236}">
                <a16:creationId xmlns:a16="http://schemas.microsoft.com/office/drawing/2014/main" id="{074B711D-5A95-48A6-A8D3-8F474DDDA1E1}"/>
              </a:ext>
            </a:extLst>
          </p:cNvPr>
          <p:cNvSpPr/>
          <p:nvPr/>
        </p:nvSpPr>
        <p:spPr>
          <a:xfrm>
            <a:off x="542306" y="1553645"/>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29" name="Rectangle 28">
            <a:extLst>
              <a:ext uri="{FF2B5EF4-FFF2-40B4-BE49-F238E27FC236}">
                <a16:creationId xmlns:a16="http://schemas.microsoft.com/office/drawing/2014/main" id="{CF0ED0AF-763A-4E66-88DB-33C5680ED9FE}"/>
              </a:ext>
            </a:extLst>
          </p:cNvPr>
          <p:cNvSpPr/>
          <p:nvPr/>
        </p:nvSpPr>
        <p:spPr>
          <a:xfrm>
            <a:off x="1865201" y="1553645"/>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30" name="Rectangle 29">
            <a:extLst>
              <a:ext uri="{FF2B5EF4-FFF2-40B4-BE49-F238E27FC236}">
                <a16:creationId xmlns:a16="http://schemas.microsoft.com/office/drawing/2014/main" id="{CE59D5DE-C00F-4522-94A1-4CB5833B3A68}"/>
              </a:ext>
            </a:extLst>
          </p:cNvPr>
          <p:cNvSpPr/>
          <p:nvPr/>
        </p:nvSpPr>
        <p:spPr>
          <a:xfrm>
            <a:off x="3188096" y="1553644"/>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传染病</a:t>
            </a:r>
          </a:p>
        </p:txBody>
      </p:sp>
      <p:sp>
        <p:nvSpPr>
          <p:cNvPr id="31" name="Rectangle 30">
            <a:extLst>
              <a:ext uri="{FF2B5EF4-FFF2-40B4-BE49-F238E27FC236}">
                <a16:creationId xmlns:a16="http://schemas.microsoft.com/office/drawing/2014/main" id="{5944B282-93E0-4179-9CC3-9888FD8D05B7}"/>
              </a:ext>
            </a:extLst>
          </p:cNvPr>
          <p:cNvSpPr/>
          <p:nvPr/>
        </p:nvSpPr>
        <p:spPr>
          <a:xfrm>
            <a:off x="4530120" y="1544420"/>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经济损失</a:t>
            </a:r>
          </a:p>
        </p:txBody>
      </p:sp>
      <p:sp>
        <p:nvSpPr>
          <p:cNvPr id="32" name="Rectangle 31">
            <a:extLst>
              <a:ext uri="{FF2B5EF4-FFF2-40B4-BE49-F238E27FC236}">
                <a16:creationId xmlns:a16="http://schemas.microsoft.com/office/drawing/2014/main" id="{F603C506-4543-47AD-B845-FB5ABABF510A}"/>
              </a:ext>
            </a:extLst>
          </p:cNvPr>
          <p:cNvSpPr/>
          <p:nvPr/>
        </p:nvSpPr>
        <p:spPr>
          <a:xfrm>
            <a:off x="7227165" y="153052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死亡人数</a:t>
            </a:r>
          </a:p>
        </p:txBody>
      </p:sp>
      <p:sp>
        <p:nvSpPr>
          <p:cNvPr id="33" name="Rectangle 32">
            <a:extLst>
              <a:ext uri="{FF2B5EF4-FFF2-40B4-BE49-F238E27FC236}">
                <a16:creationId xmlns:a16="http://schemas.microsoft.com/office/drawing/2014/main" id="{08163E92-C9F0-4878-AB74-3CBB0E71CDE4}"/>
              </a:ext>
            </a:extLst>
          </p:cNvPr>
          <p:cNvSpPr/>
          <p:nvPr/>
        </p:nvSpPr>
        <p:spPr>
          <a:xfrm>
            <a:off x="5868224" y="1537202"/>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受灾人数</a:t>
            </a:r>
          </a:p>
        </p:txBody>
      </p:sp>
      <p:pic>
        <p:nvPicPr>
          <p:cNvPr id="35" name="Picture 34">
            <a:extLst>
              <a:ext uri="{FF2B5EF4-FFF2-40B4-BE49-F238E27FC236}">
                <a16:creationId xmlns:a16="http://schemas.microsoft.com/office/drawing/2014/main" id="{744BFCF7-BA1E-4672-BB36-D7FF1F99346F}"/>
              </a:ext>
            </a:extLst>
          </p:cNvPr>
          <p:cNvPicPr>
            <a:picLocks noChangeAspect="1"/>
          </p:cNvPicPr>
          <p:nvPr/>
        </p:nvPicPr>
        <p:blipFill>
          <a:blip r:embed="rId2"/>
          <a:stretch>
            <a:fillRect/>
          </a:stretch>
        </p:blipFill>
        <p:spPr>
          <a:xfrm>
            <a:off x="457200" y="2165065"/>
            <a:ext cx="8229600" cy="4097655"/>
          </a:xfrm>
          <a:prstGeom prst="rect">
            <a:avLst/>
          </a:prstGeom>
        </p:spPr>
      </p:pic>
    </p:spTree>
    <p:extLst>
      <p:ext uri="{BB962C8B-B14F-4D97-AF65-F5344CB8AC3E}">
        <p14:creationId xmlns:p14="http://schemas.microsoft.com/office/powerpoint/2010/main" val="13671815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5</a:t>
            </a:r>
            <a:endParaRPr lang="en-US"/>
          </a:p>
        </p:txBody>
      </p:sp>
      <p:sp>
        <p:nvSpPr>
          <p:cNvPr id="6" name="Rectangle 5">
            <a:extLst>
              <a:ext uri="{FF2B5EF4-FFF2-40B4-BE49-F238E27FC236}">
                <a16:creationId xmlns:a16="http://schemas.microsoft.com/office/drawing/2014/main" id="{3556881B-29D3-47E8-B5B4-E94537BD87B1}"/>
              </a:ext>
            </a:extLst>
          </p:cNvPr>
          <p:cNvSpPr/>
          <p:nvPr/>
        </p:nvSpPr>
        <p:spPr>
          <a:xfrm>
            <a:off x="551441" y="1565889"/>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7" name="Rectangle 6">
            <a:extLst>
              <a:ext uri="{FF2B5EF4-FFF2-40B4-BE49-F238E27FC236}">
                <a16:creationId xmlns:a16="http://schemas.microsoft.com/office/drawing/2014/main" id="{DD60DA52-C3FA-49BB-BD2B-9F49AA0599B9}"/>
              </a:ext>
            </a:extLst>
          </p:cNvPr>
          <p:cNvSpPr/>
          <p:nvPr/>
        </p:nvSpPr>
        <p:spPr>
          <a:xfrm>
            <a:off x="1874336" y="1565889"/>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8" name="Rectangle 7">
            <a:extLst>
              <a:ext uri="{FF2B5EF4-FFF2-40B4-BE49-F238E27FC236}">
                <a16:creationId xmlns:a16="http://schemas.microsoft.com/office/drawing/2014/main" id="{51FA014D-8E0B-4407-9B2D-2BE152349E86}"/>
              </a:ext>
            </a:extLst>
          </p:cNvPr>
          <p:cNvSpPr/>
          <p:nvPr/>
        </p:nvSpPr>
        <p:spPr>
          <a:xfrm>
            <a:off x="3197231" y="1565889"/>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传染病</a:t>
            </a:r>
          </a:p>
        </p:txBody>
      </p:sp>
      <p:sp>
        <p:nvSpPr>
          <p:cNvPr id="9" name="Rectangle 8">
            <a:extLst>
              <a:ext uri="{FF2B5EF4-FFF2-40B4-BE49-F238E27FC236}">
                <a16:creationId xmlns:a16="http://schemas.microsoft.com/office/drawing/2014/main" id="{D7A6662B-C911-4869-9887-BF622C4A85EA}"/>
              </a:ext>
            </a:extLst>
          </p:cNvPr>
          <p:cNvSpPr/>
          <p:nvPr/>
        </p:nvSpPr>
        <p:spPr>
          <a:xfrm>
            <a:off x="457201" y="1274428"/>
            <a:ext cx="8229599" cy="8417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10" name="Rectangle 9">
            <a:extLst>
              <a:ext uri="{FF2B5EF4-FFF2-40B4-BE49-F238E27FC236}">
                <a16:creationId xmlns:a16="http://schemas.microsoft.com/office/drawing/2014/main" id="{956D4A6B-0D39-4C80-A3B2-C238DA8B1C10}"/>
              </a:ext>
            </a:extLst>
          </p:cNvPr>
          <p:cNvSpPr/>
          <p:nvPr/>
        </p:nvSpPr>
        <p:spPr>
          <a:xfrm>
            <a:off x="775376" y="1142625"/>
            <a:ext cx="2432304" cy="260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702082"/>
                </a:solidFill>
                <a:highlight>
                  <a:srgbClr val="000000">
                    <a:alpha val="0"/>
                  </a:srgbClr>
                </a:highlight>
                <a:latin typeface="Simsun"/>
                <a:ea typeface="Simsun"/>
              </a:rPr>
              <a:t>概率性建模</a:t>
            </a:r>
            <a:endParaRPr lang="en-GB">
              <a:solidFill>
                <a:schemeClr val="accent1"/>
              </a:solidFill>
            </a:endParaRPr>
          </a:p>
        </p:txBody>
      </p:sp>
      <p:sp>
        <p:nvSpPr>
          <p:cNvPr id="26" name="Rectangle 25">
            <a:extLst>
              <a:ext uri="{FF2B5EF4-FFF2-40B4-BE49-F238E27FC236}">
                <a16:creationId xmlns:a16="http://schemas.microsoft.com/office/drawing/2014/main" id="{5EA7B24F-DFEA-4BBD-B775-037FABF56F35}"/>
              </a:ext>
            </a:extLst>
          </p:cNvPr>
          <p:cNvSpPr/>
          <p:nvPr/>
        </p:nvSpPr>
        <p:spPr>
          <a:xfrm>
            <a:off x="4539255" y="156588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经济损失</a:t>
            </a:r>
          </a:p>
        </p:txBody>
      </p:sp>
      <p:sp>
        <p:nvSpPr>
          <p:cNvPr id="27" name="Rectangle 26">
            <a:extLst>
              <a:ext uri="{FF2B5EF4-FFF2-40B4-BE49-F238E27FC236}">
                <a16:creationId xmlns:a16="http://schemas.microsoft.com/office/drawing/2014/main" id="{ACEA52B9-8747-4167-9D5E-0120827B1157}"/>
              </a:ext>
            </a:extLst>
          </p:cNvPr>
          <p:cNvSpPr/>
          <p:nvPr/>
        </p:nvSpPr>
        <p:spPr>
          <a:xfrm>
            <a:off x="7236300" y="156588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死亡人数</a:t>
            </a:r>
          </a:p>
        </p:txBody>
      </p:sp>
      <p:sp>
        <p:nvSpPr>
          <p:cNvPr id="28" name="Rectangle 27">
            <a:extLst>
              <a:ext uri="{FF2B5EF4-FFF2-40B4-BE49-F238E27FC236}">
                <a16:creationId xmlns:a16="http://schemas.microsoft.com/office/drawing/2014/main" id="{9A956431-6608-449A-82FA-15FA5A1CCA06}"/>
              </a:ext>
            </a:extLst>
          </p:cNvPr>
          <p:cNvSpPr/>
          <p:nvPr/>
        </p:nvSpPr>
        <p:spPr>
          <a:xfrm>
            <a:off x="5877359" y="1565889"/>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受灾人数</a:t>
            </a:r>
          </a:p>
        </p:txBody>
      </p:sp>
      <p:pic>
        <p:nvPicPr>
          <p:cNvPr id="36" name="Picture 35">
            <a:extLst>
              <a:ext uri="{FF2B5EF4-FFF2-40B4-BE49-F238E27FC236}">
                <a16:creationId xmlns:a16="http://schemas.microsoft.com/office/drawing/2014/main" id="{DF95761C-B999-462A-AC53-BE81D8857975}"/>
              </a:ext>
            </a:extLst>
          </p:cNvPr>
          <p:cNvPicPr>
            <a:picLocks noChangeAspect="1"/>
          </p:cNvPicPr>
          <p:nvPr/>
        </p:nvPicPr>
        <p:blipFill>
          <a:blip r:embed="rId2"/>
          <a:stretch>
            <a:fillRect/>
          </a:stretch>
        </p:blipFill>
        <p:spPr>
          <a:xfrm>
            <a:off x="552450" y="2245143"/>
            <a:ext cx="8039100" cy="4004888"/>
          </a:xfrm>
          <a:prstGeom prst="rect">
            <a:avLst/>
          </a:prstGeom>
        </p:spPr>
      </p:pic>
    </p:spTree>
    <p:extLst>
      <p:ext uri="{BB962C8B-B14F-4D97-AF65-F5344CB8AC3E}">
        <p14:creationId xmlns:p14="http://schemas.microsoft.com/office/powerpoint/2010/main" val="13506134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D78-AC2F-4B74-9F9B-94747A31C6F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22113C05-038C-48F3-AB4E-839EF664D2EE}"/>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6</a:t>
            </a:r>
            <a:endParaRPr lang="en-US"/>
          </a:p>
        </p:txBody>
      </p:sp>
      <p:sp>
        <p:nvSpPr>
          <p:cNvPr id="6" name="Rectangle 5">
            <a:extLst>
              <a:ext uri="{FF2B5EF4-FFF2-40B4-BE49-F238E27FC236}">
                <a16:creationId xmlns:a16="http://schemas.microsoft.com/office/drawing/2014/main" id="{A6C209F5-6078-403C-9868-BD6E6C94D2C5}"/>
              </a:ext>
            </a:extLst>
          </p:cNvPr>
          <p:cNvSpPr/>
          <p:nvPr/>
        </p:nvSpPr>
        <p:spPr>
          <a:xfrm>
            <a:off x="448064" y="1292821"/>
            <a:ext cx="8229600" cy="778576"/>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7" name="Rectangle 6">
            <a:extLst>
              <a:ext uri="{FF2B5EF4-FFF2-40B4-BE49-F238E27FC236}">
                <a16:creationId xmlns:a16="http://schemas.microsoft.com/office/drawing/2014/main" id="{8E1C6C63-49D0-440A-8C80-B516E01FBD89}"/>
              </a:ext>
            </a:extLst>
          </p:cNvPr>
          <p:cNvSpPr/>
          <p:nvPr/>
        </p:nvSpPr>
        <p:spPr>
          <a:xfrm>
            <a:off x="766238" y="1147596"/>
            <a:ext cx="2798055"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altLang="en-US" dirty="0">
                <a:solidFill>
                  <a:srgbClr val="948A54"/>
                </a:solidFill>
                <a:highlight>
                  <a:srgbClr val="000000">
                    <a:alpha val="0"/>
                  </a:srgbClr>
                </a:highlight>
                <a:latin typeface="Simsun"/>
                <a:ea typeface="Simsun"/>
              </a:rPr>
              <a:t>暴露度风险</a:t>
            </a:r>
            <a:r>
              <a:rPr lang="zh-Hans" sz="1800" b="0" i="0" u="none" strike="noStrike" dirty="0">
                <a:solidFill>
                  <a:srgbClr val="948A54"/>
                </a:solidFill>
                <a:highlight>
                  <a:srgbClr val="000000">
                    <a:alpha val="0"/>
                  </a:srgbClr>
                </a:highlight>
                <a:latin typeface="Simsun"/>
                <a:ea typeface="Simsun"/>
              </a:rPr>
              <a:t>计算器</a:t>
            </a:r>
          </a:p>
        </p:txBody>
      </p:sp>
      <p:sp>
        <p:nvSpPr>
          <p:cNvPr id="8" name="Rectangle 7">
            <a:extLst>
              <a:ext uri="{FF2B5EF4-FFF2-40B4-BE49-F238E27FC236}">
                <a16:creationId xmlns:a16="http://schemas.microsoft.com/office/drawing/2014/main" id="{7FAEE157-D8C4-49C1-BD98-9ABD7EACE424}"/>
              </a:ext>
            </a:extLst>
          </p:cNvPr>
          <p:cNvSpPr/>
          <p:nvPr/>
        </p:nvSpPr>
        <p:spPr>
          <a:xfrm>
            <a:off x="542306" y="1553645"/>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9" name="Rectangle 8">
            <a:extLst>
              <a:ext uri="{FF2B5EF4-FFF2-40B4-BE49-F238E27FC236}">
                <a16:creationId xmlns:a16="http://schemas.microsoft.com/office/drawing/2014/main" id="{45725EEA-ECBE-4C09-95EB-4D5F2060D24F}"/>
              </a:ext>
            </a:extLst>
          </p:cNvPr>
          <p:cNvSpPr/>
          <p:nvPr/>
        </p:nvSpPr>
        <p:spPr>
          <a:xfrm>
            <a:off x="1865201" y="1553645"/>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11" name="Rectangle 10">
            <a:extLst>
              <a:ext uri="{FF2B5EF4-FFF2-40B4-BE49-F238E27FC236}">
                <a16:creationId xmlns:a16="http://schemas.microsoft.com/office/drawing/2014/main" id="{6B54DCB3-4625-4AD1-B0E0-EC664C5392CA}"/>
              </a:ext>
            </a:extLst>
          </p:cNvPr>
          <p:cNvSpPr/>
          <p:nvPr/>
        </p:nvSpPr>
        <p:spPr>
          <a:xfrm>
            <a:off x="3205265" y="155364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暴露度变化</a:t>
            </a:r>
          </a:p>
        </p:txBody>
      </p:sp>
      <p:sp>
        <p:nvSpPr>
          <p:cNvPr id="12" name="Rectangle 11">
            <a:extLst>
              <a:ext uri="{FF2B5EF4-FFF2-40B4-BE49-F238E27FC236}">
                <a16:creationId xmlns:a16="http://schemas.microsoft.com/office/drawing/2014/main" id="{3680E6E1-84E3-4176-A7AF-62B409DDD93D}"/>
              </a:ext>
            </a:extLst>
          </p:cNvPr>
          <p:cNvSpPr/>
          <p:nvPr/>
        </p:nvSpPr>
        <p:spPr>
          <a:xfrm>
            <a:off x="6864589"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重现期损失</a:t>
            </a:r>
          </a:p>
        </p:txBody>
      </p:sp>
      <p:sp>
        <p:nvSpPr>
          <p:cNvPr id="13" name="Rectangle 12">
            <a:extLst>
              <a:ext uri="{FF2B5EF4-FFF2-40B4-BE49-F238E27FC236}">
                <a16:creationId xmlns:a16="http://schemas.microsoft.com/office/drawing/2014/main" id="{63F9AA52-30C3-49CB-94C1-230FE5ACC6A4}"/>
              </a:ext>
            </a:extLst>
          </p:cNvPr>
          <p:cNvSpPr/>
          <p:nvPr/>
        </p:nvSpPr>
        <p:spPr>
          <a:xfrm>
            <a:off x="5038602"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年均损失</a:t>
            </a:r>
          </a:p>
        </p:txBody>
      </p:sp>
      <p:pic>
        <p:nvPicPr>
          <p:cNvPr id="17" name="Picture 16">
            <a:extLst>
              <a:ext uri="{FF2B5EF4-FFF2-40B4-BE49-F238E27FC236}">
                <a16:creationId xmlns:a16="http://schemas.microsoft.com/office/drawing/2014/main" id="{E967F3A7-0B9F-4C94-841C-D67358385FA6}"/>
              </a:ext>
            </a:extLst>
          </p:cNvPr>
          <p:cNvPicPr>
            <a:picLocks noChangeAspect="1"/>
          </p:cNvPicPr>
          <p:nvPr/>
        </p:nvPicPr>
        <p:blipFill>
          <a:blip r:embed="rId2"/>
          <a:srcRect t="45961" r="42269"/>
          <a:stretch>
            <a:fillRect/>
          </a:stretch>
        </p:blipFill>
        <p:spPr>
          <a:xfrm>
            <a:off x="4073817" y="2514519"/>
            <a:ext cx="4632488" cy="3298731"/>
          </a:xfrm>
          <a:prstGeom prst="rect">
            <a:avLst/>
          </a:prstGeom>
        </p:spPr>
      </p:pic>
      <p:pic>
        <p:nvPicPr>
          <p:cNvPr id="22" name="Picture 21">
            <a:extLst>
              <a:ext uri="{FF2B5EF4-FFF2-40B4-BE49-F238E27FC236}">
                <a16:creationId xmlns:a16="http://schemas.microsoft.com/office/drawing/2014/main" id="{F8476272-81DA-4107-B83E-9BFCDA8D352E}"/>
              </a:ext>
            </a:extLst>
          </p:cNvPr>
          <p:cNvPicPr>
            <a:picLocks noChangeAspect="1"/>
          </p:cNvPicPr>
          <p:nvPr/>
        </p:nvPicPr>
        <p:blipFill>
          <a:blip r:embed="rId3"/>
          <a:stretch>
            <a:fillRect/>
          </a:stretch>
        </p:blipFill>
        <p:spPr>
          <a:xfrm>
            <a:off x="475017" y="5631272"/>
            <a:ext cx="3481163" cy="345647"/>
          </a:xfrm>
          <a:prstGeom prst="rect">
            <a:avLst/>
          </a:prstGeom>
        </p:spPr>
      </p:pic>
      <p:grpSp>
        <p:nvGrpSpPr>
          <p:cNvPr id="24" name="Group 23">
            <a:extLst>
              <a:ext uri="{FF2B5EF4-FFF2-40B4-BE49-F238E27FC236}">
                <a16:creationId xmlns:a16="http://schemas.microsoft.com/office/drawing/2014/main" id="{2A58123E-0BFC-480B-BEAD-B4C20F8AC494}"/>
              </a:ext>
            </a:extLst>
          </p:cNvPr>
          <p:cNvGrpSpPr/>
          <p:nvPr/>
        </p:nvGrpSpPr>
        <p:grpSpPr>
          <a:xfrm>
            <a:off x="395590" y="2216622"/>
            <a:ext cx="3678227" cy="3511907"/>
            <a:chOff x="395590" y="2216622"/>
            <a:chExt cx="3678227" cy="3511907"/>
          </a:xfrm>
        </p:grpSpPr>
        <p:pic>
          <p:nvPicPr>
            <p:cNvPr id="20" name="Picture 19">
              <a:extLst>
                <a:ext uri="{FF2B5EF4-FFF2-40B4-BE49-F238E27FC236}">
                  <a16:creationId xmlns:a16="http://schemas.microsoft.com/office/drawing/2014/main" id="{8CF238F1-6F3E-446D-863B-2B733051E7D0}"/>
                </a:ext>
              </a:extLst>
            </p:cNvPr>
            <p:cNvPicPr>
              <a:picLocks noChangeAspect="1"/>
            </p:cNvPicPr>
            <p:nvPr/>
          </p:nvPicPr>
          <p:blipFill>
            <a:blip r:embed="rId4"/>
            <a:stretch>
              <a:fillRect/>
            </a:stretch>
          </p:blipFill>
          <p:spPr>
            <a:xfrm>
              <a:off x="395590" y="2216622"/>
              <a:ext cx="3678227" cy="3511907"/>
            </a:xfrm>
            <a:prstGeom prst="rect">
              <a:avLst/>
            </a:prstGeom>
          </p:spPr>
        </p:pic>
        <p:sp>
          <p:nvSpPr>
            <p:cNvPr id="23" name="Rectangle 22">
              <a:extLst>
                <a:ext uri="{FF2B5EF4-FFF2-40B4-BE49-F238E27FC236}">
                  <a16:creationId xmlns:a16="http://schemas.microsoft.com/office/drawing/2014/main" id="{55A4E704-62BB-41B4-9A26-3258C97233AE}"/>
                </a:ext>
              </a:extLst>
            </p:cNvPr>
            <p:cNvSpPr/>
            <p:nvPr/>
          </p:nvSpPr>
          <p:spPr>
            <a:xfrm>
              <a:off x="542306" y="2487168"/>
              <a:ext cx="746998"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spTree>
    <p:extLst>
      <p:ext uri="{BB962C8B-B14F-4D97-AF65-F5344CB8AC3E}">
        <p14:creationId xmlns:p14="http://schemas.microsoft.com/office/powerpoint/2010/main" val="5517143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7C4A-4C61-49E4-9D8C-9F4280402EF2}"/>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A6B725AF-4D44-4D67-92D4-F066A221FCB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7</a:t>
            </a:r>
            <a:endParaRPr lang="en-US"/>
          </a:p>
        </p:txBody>
      </p:sp>
      <p:sp>
        <p:nvSpPr>
          <p:cNvPr id="6" name="Rectangle 5">
            <a:extLst>
              <a:ext uri="{FF2B5EF4-FFF2-40B4-BE49-F238E27FC236}">
                <a16:creationId xmlns:a16="http://schemas.microsoft.com/office/drawing/2014/main" id="{151BD4C3-1E03-4374-BAA8-AD18363AC4B9}"/>
              </a:ext>
            </a:extLst>
          </p:cNvPr>
          <p:cNvSpPr/>
          <p:nvPr/>
        </p:nvSpPr>
        <p:spPr>
          <a:xfrm>
            <a:off x="457200" y="1344995"/>
            <a:ext cx="8229600" cy="739837"/>
          </a:xfrm>
          <a:prstGeom prst="rect">
            <a:avLst/>
          </a:prstGeom>
          <a:no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7" name="Rectangle 6">
            <a:extLst>
              <a:ext uri="{FF2B5EF4-FFF2-40B4-BE49-F238E27FC236}">
                <a16:creationId xmlns:a16="http://schemas.microsoft.com/office/drawing/2014/main" id="{302378DB-1C8F-42A7-B8E8-8B8A1309EA31}"/>
              </a:ext>
            </a:extLst>
          </p:cNvPr>
          <p:cNvSpPr/>
          <p:nvPr/>
        </p:nvSpPr>
        <p:spPr>
          <a:xfrm>
            <a:off x="775375" y="1211739"/>
            <a:ext cx="1912962" cy="29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00C389"/>
                </a:solidFill>
                <a:highlight>
                  <a:srgbClr val="000000">
                    <a:alpha val="0"/>
                  </a:srgbClr>
                </a:highlight>
                <a:latin typeface="Simsun"/>
                <a:ea typeface="Simsun"/>
              </a:rPr>
              <a:t>风险适应</a:t>
            </a:r>
          </a:p>
        </p:txBody>
      </p:sp>
      <p:sp>
        <p:nvSpPr>
          <p:cNvPr id="11" name="Rectangle 10">
            <a:extLst>
              <a:ext uri="{FF2B5EF4-FFF2-40B4-BE49-F238E27FC236}">
                <a16:creationId xmlns:a16="http://schemas.microsoft.com/office/drawing/2014/main" id="{CD6A7E14-0D67-430C-8FB9-6B0E5AE9C9F7}"/>
              </a:ext>
            </a:extLst>
          </p:cNvPr>
          <p:cNvSpPr/>
          <p:nvPr/>
        </p:nvSpPr>
        <p:spPr>
          <a:xfrm>
            <a:off x="542306" y="1553645"/>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12" name="Rectangle 11">
            <a:extLst>
              <a:ext uri="{FF2B5EF4-FFF2-40B4-BE49-F238E27FC236}">
                <a16:creationId xmlns:a16="http://schemas.microsoft.com/office/drawing/2014/main" id="{AB4E87CC-A958-4303-9741-DA7CC03B1A50}"/>
              </a:ext>
            </a:extLst>
          </p:cNvPr>
          <p:cNvSpPr/>
          <p:nvPr/>
        </p:nvSpPr>
        <p:spPr>
          <a:xfrm>
            <a:off x="1865201" y="1553645"/>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13" name="Rectangle 12">
            <a:extLst>
              <a:ext uri="{FF2B5EF4-FFF2-40B4-BE49-F238E27FC236}">
                <a16:creationId xmlns:a16="http://schemas.microsoft.com/office/drawing/2014/main" id="{00027356-D701-4ADB-82DF-50B65A2D7E2C}"/>
              </a:ext>
            </a:extLst>
          </p:cNvPr>
          <p:cNvSpPr/>
          <p:nvPr/>
        </p:nvSpPr>
        <p:spPr>
          <a:xfrm>
            <a:off x="3205265" y="155364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适应情景</a:t>
            </a:r>
          </a:p>
        </p:txBody>
      </p:sp>
      <p:sp>
        <p:nvSpPr>
          <p:cNvPr id="14" name="Rectangle 13">
            <a:extLst>
              <a:ext uri="{FF2B5EF4-FFF2-40B4-BE49-F238E27FC236}">
                <a16:creationId xmlns:a16="http://schemas.microsoft.com/office/drawing/2014/main" id="{26D33D32-91CC-4E6E-91E2-1D83B62561B5}"/>
              </a:ext>
            </a:extLst>
          </p:cNvPr>
          <p:cNvSpPr/>
          <p:nvPr/>
        </p:nvSpPr>
        <p:spPr>
          <a:xfrm>
            <a:off x="6864589"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成本-效益分析</a:t>
            </a:r>
          </a:p>
        </p:txBody>
      </p:sp>
      <p:sp>
        <p:nvSpPr>
          <p:cNvPr id="15" name="Rectangle 14">
            <a:extLst>
              <a:ext uri="{FF2B5EF4-FFF2-40B4-BE49-F238E27FC236}">
                <a16:creationId xmlns:a16="http://schemas.microsoft.com/office/drawing/2014/main" id="{7080B691-CDB9-4054-B2C7-13A054044D0A}"/>
              </a:ext>
            </a:extLst>
          </p:cNvPr>
          <p:cNvSpPr/>
          <p:nvPr/>
        </p:nvSpPr>
        <p:spPr>
          <a:xfrm>
            <a:off x="5038602" y="1553526"/>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未来的气候和风险</a:t>
            </a:r>
          </a:p>
        </p:txBody>
      </p:sp>
      <p:pic>
        <p:nvPicPr>
          <p:cNvPr id="16" name="Picture 15">
            <a:extLst>
              <a:ext uri="{FF2B5EF4-FFF2-40B4-BE49-F238E27FC236}">
                <a16:creationId xmlns:a16="http://schemas.microsoft.com/office/drawing/2014/main" id="{7AA2B9F4-C488-4EC2-B642-2A170D2360DA}"/>
              </a:ext>
            </a:extLst>
          </p:cNvPr>
          <p:cNvPicPr>
            <a:picLocks noChangeAspect="1"/>
          </p:cNvPicPr>
          <p:nvPr/>
        </p:nvPicPr>
        <p:blipFill>
          <a:blip r:embed="rId2"/>
          <a:stretch>
            <a:fillRect/>
          </a:stretch>
        </p:blipFill>
        <p:spPr>
          <a:xfrm>
            <a:off x="457201" y="2212057"/>
            <a:ext cx="6934596" cy="3974139"/>
          </a:xfrm>
          <a:prstGeom prst="rect">
            <a:avLst/>
          </a:prstGeom>
        </p:spPr>
      </p:pic>
      <p:pic>
        <p:nvPicPr>
          <p:cNvPr id="18" name="Picture 17">
            <a:extLst>
              <a:ext uri="{FF2B5EF4-FFF2-40B4-BE49-F238E27FC236}">
                <a16:creationId xmlns:a16="http://schemas.microsoft.com/office/drawing/2014/main" id="{C316FCB6-7F7F-4D95-8294-A2F03804E8A9}"/>
              </a:ext>
            </a:extLst>
          </p:cNvPr>
          <p:cNvPicPr>
            <a:picLocks noChangeAspect="1"/>
          </p:cNvPicPr>
          <p:nvPr/>
        </p:nvPicPr>
        <p:blipFill>
          <a:blip r:embed="rId3"/>
          <a:stretch>
            <a:fillRect/>
          </a:stretch>
        </p:blipFill>
        <p:spPr>
          <a:xfrm>
            <a:off x="3948371" y="2207040"/>
            <a:ext cx="4738428" cy="2443919"/>
          </a:xfrm>
          <a:prstGeom prst="rect">
            <a:avLst/>
          </a:prstGeom>
          <a:ln>
            <a:solidFill>
              <a:schemeClr val="tx1"/>
            </a:solidFill>
          </a:ln>
        </p:spPr>
      </p:pic>
      <p:pic>
        <p:nvPicPr>
          <p:cNvPr id="20" name="Picture 19">
            <a:extLst>
              <a:ext uri="{FF2B5EF4-FFF2-40B4-BE49-F238E27FC236}">
                <a16:creationId xmlns:a16="http://schemas.microsoft.com/office/drawing/2014/main" id="{C0975F8D-D168-4E45-84C9-82A8938158A8}"/>
              </a:ext>
            </a:extLst>
          </p:cNvPr>
          <p:cNvPicPr>
            <a:picLocks noChangeAspect="1"/>
          </p:cNvPicPr>
          <p:nvPr/>
        </p:nvPicPr>
        <p:blipFill>
          <a:blip r:embed="rId4"/>
          <a:stretch>
            <a:fillRect/>
          </a:stretch>
        </p:blipFill>
        <p:spPr>
          <a:xfrm>
            <a:off x="4453533" y="4065021"/>
            <a:ext cx="4233266" cy="2121175"/>
          </a:xfrm>
          <a:prstGeom prst="rect">
            <a:avLst/>
          </a:prstGeom>
          <a:ln>
            <a:solidFill>
              <a:schemeClr val="tx1"/>
            </a:solidFill>
          </a:ln>
        </p:spPr>
      </p:pic>
    </p:spTree>
    <p:extLst>
      <p:ext uri="{BB962C8B-B14F-4D97-AF65-F5344CB8AC3E}">
        <p14:creationId xmlns:p14="http://schemas.microsoft.com/office/powerpoint/2010/main" val="2019185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671-47C7-4D91-B648-6E935F52DD7D}"/>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灾害风险管理界面（DRMI）</a:t>
            </a:r>
          </a:p>
        </p:txBody>
      </p:sp>
      <p:sp>
        <p:nvSpPr>
          <p:cNvPr id="5" name="Slide Number Placeholder 4">
            <a:extLst>
              <a:ext uri="{FF2B5EF4-FFF2-40B4-BE49-F238E27FC236}">
                <a16:creationId xmlns:a16="http://schemas.microsoft.com/office/drawing/2014/main" id="{66C3EBBC-F7C1-4B99-8CEB-AF33B5570915}"/>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8</a:t>
            </a:r>
            <a:endParaRPr lang="en-US"/>
          </a:p>
        </p:txBody>
      </p:sp>
      <p:sp>
        <p:nvSpPr>
          <p:cNvPr id="6" name="Rectangle 5">
            <a:extLst>
              <a:ext uri="{FF2B5EF4-FFF2-40B4-BE49-F238E27FC236}">
                <a16:creationId xmlns:a16="http://schemas.microsoft.com/office/drawing/2014/main" id="{95FA97B2-B0A3-42F4-B543-338C50728B23}"/>
              </a:ext>
            </a:extLst>
          </p:cNvPr>
          <p:cNvSpPr/>
          <p:nvPr/>
        </p:nvSpPr>
        <p:spPr>
          <a:xfrm>
            <a:off x="457200" y="1242216"/>
            <a:ext cx="8229600" cy="7358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n-GB"/>
          </a:p>
        </p:txBody>
      </p:sp>
      <p:sp>
        <p:nvSpPr>
          <p:cNvPr id="7" name="Rectangle 6">
            <a:extLst>
              <a:ext uri="{FF2B5EF4-FFF2-40B4-BE49-F238E27FC236}">
                <a16:creationId xmlns:a16="http://schemas.microsoft.com/office/drawing/2014/main" id="{6E0E34BB-C276-4BBD-987C-A27DC762DA97}"/>
              </a:ext>
            </a:extLst>
          </p:cNvPr>
          <p:cNvSpPr/>
          <p:nvPr/>
        </p:nvSpPr>
        <p:spPr>
          <a:xfrm>
            <a:off x="775375" y="1109464"/>
            <a:ext cx="1912962" cy="3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800" b="0" i="0" u="none" strike="noStrike">
                <a:solidFill>
                  <a:srgbClr val="C00000"/>
                </a:solidFill>
                <a:highlight>
                  <a:srgbClr val="000000">
                    <a:alpha val="0"/>
                  </a:srgbClr>
                </a:highlight>
                <a:latin typeface="Simsun"/>
                <a:ea typeface="Simsun"/>
              </a:rPr>
              <a:t>风险融资</a:t>
            </a:r>
          </a:p>
        </p:txBody>
      </p:sp>
      <p:sp>
        <p:nvSpPr>
          <p:cNvPr id="11" name="Rectangle 10">
            <a:extLst>
              <a:ext uri="{FF2B5EF4-FFF2-40B4-BE49-F238E27FC236}">
                <a16:creationId xmlns:a16="http://schemas.microsoft.com/office/drawing/2014/main" id="{5E94488E-F397-4F60-A9AB-125A39D95386}"/>
              </a:ext>
            </a:extLst>
          </p:cNvPr>
          <p:cNvSpPr/>
          <p:nvPr/>
        </p:nvSpPr>
        <p:spPr>
          <a:xfrm>
            <a:off x="542306" y="142301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地震</a:t>
            </a:r>
          </a:p>
        </p:txBody>
      </p:sp>
      <p:sp>
        <p:nvSpPr>
          <p:cNvPr id="12" name="Rectangle 11">
            <a:extLst>
              <a:ext uri="{FF2B5EF4-FFF2-40B4-BE49-F238E27FC236}">
                <a16:creationId xmlns:a16="http://schemas.microsoft.com/office/drawing/2014/main" id="{930143B6-1835-4696-8340-B61140016221}"/>
              </a:ext>
            </a:extLst>
          </p:cNvPr>
          <p:cNvSpPr/>
          <p:nvPr/>
        </p:nvSpPr>
        <p:spPr>
          <a:xfrm>
            <a:off x="1865201" y="142301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600" b="0" i="0" u="none" strike="noStrike">
                <a:highlight>
                  <a:srgbClr val="000000">
                    <a:alpha val="0"/>
                  </a:srgbClr>
                </a:highlight>
                <a:latin typeface="Simsun"/>
                <a:ea typeface="Simsun"/>
              </a:rPr>
              <a:t>洪水</a:t>
            </a:r>
          </a:p>
        </p:txBody>
      </p:sp>
      <p:sp>
        <p:nvSpPr>
          <p:cNvPr id="13" name="Rectangle 12">
            <a:extLst>
              <a:ext uri="{FF2B5EF4-FFF2-40B4-BE49-F238E27FC236}">
                <a16:creationId xmlns:a16="http://schemas.microsoft.com/office/drawing/2014/main" id="{23531083-4D6A-4ABC-AA7A-1B35B0ABBAFE}"/>
              </a:ext>
            </a:extLst>
          </p:cNvPr>
          <p:cNvSpPr/>
          <p:nvPr/>
        </p:nvSpPr>
        <p:spPr>
          <a:xfrm>
            <a:off x="3205265" y="1423014"/>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金融产品结构</a:t>
            </a:r>
          </a:p>
        </p:txBody>
      </p:sp>
      <p:sp>
        <p:nvSpPr>
          <p:cNvPr id="14" name="Rectangle 13">
            <a:extLst>
              <a:ext uri="{FF2B5EF4-FFF2-40B4-BE49-F238E27FC236}">
                <a16:creationId xmlns:a16="http://schemas.microsoft.com/office/drawing/2014/main" id="{436B7431-A40B-484E-9BA7-94F0166EE3C2}"/>
              </a:ext>
            </a:extLst>
          </p:cNvPr>
          <p:cNvSpPr/>
          <p:nvPr/>
        </p:nvSpPr>
        <p:spPr>
          <a:xfrm>
            <a:off x="6864589" y="142289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按事件和年份划分的赔付</a:t>
            </a:r>
          </a:p>
        </p:txBody>
      </p:sp>
      <p:sp>
        <p:nvSpPr>
          <p:cNvPr id="15" name="Rectangle 14">
            <a:extLst>
              <a:ext uri="{FF2B5EF4-FFF2-40B4-BE49-F238E27FC236}">
                <a16:creationId xmlns:a16="http://schemas.microsoft.com/office/drawing/2014/main" id="{0F84A3C9-2E66-4D87-B06B-E6EDE5A8E52C}"/>
              </a:ext>
            </a:extLst>
          </p:cNvPr>
          <p:cNvSpPr/>
          <p:nvPr/>
        </p:nvSpPr>
        <p:spPr>
          <a:xfrm>
            <a:off x="5038602" y="142289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rtl="0"/>
            <a:r>
              <a:rPr lang="zh-Hans" sz="1400" b="0" i="0" u="none" strike="noStrike">
                <a:highlight>
                  <a:srgbClr val="000000">
                    <a:alpha val="0"/>
                  </a:srgbClr>
                </a:highlight>
                <a:latin typeface="Simsun"/>
                <a:ea typeface="Simsun"/>
              </a:rPr>
              <a:t>保费价格</a:t>
            </a:r>
          </a:p>
        </p:txBody>
      </p:sp>
      <p:grpSp>
        <p:nvGrpSpPr>
          <p:cNvPr id="21" name="Group 20">
            <a:extLst>
              <a:ext uri="{FF2B5EF4-FFF2-40B4-BE49-F238E27FC236}">
                <a16:creationId xmlns:a16="http://schemas.microsoft.com/office/drawing/2014/main" id="{B7B79133-C0E0-4B1C-82DB-6D36A217A8C6}"/>
              </a:ext>
            </a:extLst>
          </p:cNvPr>
          <p:cNvGrpSpPr/>
          <p:nvPr/>
        </p:nvGrpSpPr>
        <p:grpSpPr>
          <a:xfrm>
            <a:off x="457200" y="2110840"/>
            <a:ext cx="6615404" cy="2052862"/>
            <a:chOff x="457200" y="2226194"/>
            <a:chExt cx="6615404" cy="2052862"/>
          </a:xfrm>
        </p:grpSpPr>
        <p:pic>
          <p:nvPicPr>
            <p:cNvPr id="17" name="Picture 16">
              <a:extLst>
                <a:ext uri="{FF2B5EF4-FFF2-40B4-BE49-F238E27FC236}">
                  <a16:creationId xmlns:a16="http://schemas.microsoft.com/office/drawing/2014/main" id="{FDEB7FFF-7468-4722-8186-432391E872A2}"/>
                </a:ext>
              </a:extLst>
            </p:cNvPr>
            <p:cNvPicPr>
              <a:picLocks noChangeAspect="1"/>
            </p:cNvPicPr>
            <p:nvPr/>
          </p:nvPicPr>
          <p:blipFill>
            <a:blip r:embed="rId2"/>
            <a:stretch>
              <a:fillRect/>
            </a:stretch>
          </p:blipFill>
          <p:spPr>
            <a:xfrm>
              <a:off x="457200" y="2226194"/>
              <a:ext cx="6615404" cy="2052862"/>
            </a:xfrm>
            <a:prstGeom prst="rect">
              <a:avLst/>
            </a:prstGeom>
          </p:spPr>
        </p:pic>
        <p:sp>
          <p:nvSpPr>
            <p:cNvPr id="18" name="Rectangle 17">
              <a:extLst>
                <a:ext uri="{FF2B5EF4-FFF2-40B4-BE49-F238E27FC236}">
                  <a16:creationId xmlns:a16="http://schemas.microsoft.com/office/drawing/2014/main" id="{1F1528AC-F982-48DF-92F9-08476B268162}"/>
                </a:ext>
              </a:extLst>
            </p:cNvPr>
            <p:cNvSpPr/>
            <p:nvPr/>
          </p:nvSpPr>
          <p:spPr>
            <a:xfrm>
              <a:off x="667325" y="2531766"/>
              <a:ext cx="941832" cy="128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pic>
        <p:nvPicPr>
          <p:cNvPr id="20" name="Picture 19">
            <a:extLst>
              <a:ext uri="{FF2B5EF4-FFF2-40B4-BE49-F238E27FC236}">
                <a16:creationId xmlns:a16="http://schemas.microsoft.com/office/drawing/2014/main" id="{2A6775B1-6043-4A5F-ACD2-471F354266E5}"/>
              </a:ext>
            </a:extLst>
          </p:cNvPr>
          <p:cNvPicPr>
            <a:picLocks noChangeAspect="1"/>
          </p:cNvPicPr>
          <p:nvPr/>
        </p:nvPicPr>
        <p:blipFill>
          <a:blip r:embed="rId3"/>
          <a:stretch>
            <a:fillRect/>
          </a:stretch>
        </p:blipFill>
        <p:spPr>
          <a:xfrm>
            <a:off x="2528596" y="4112067"/>
            <a:ext cx="6158204" cy="2141984"/>
          </a:xfrm>
          <a:prstGeom prst="rect">
            <a:avLst/>
          </a:prstGeom>
        </p:spPr>
      </p:pic>
    </p:spTree>
    <p:extLst>
      <p:ext uri="{BB962C8B-B14F-4D97-AF65-F5344CB8AC3E}">
        <p14:creationId xmlns:p14="http://schemas.microsoft.com/office/powerpoint/2010/main" val="59838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F846CB-39C9-4A1E-A2A9-4518377FACD0}"/>
              </a:ext>
            </a:extLst>
          </p:cNvPr>
          <p:cNvSpPr>
            <a:spLocks noGrp="1"/>
          </p:cNvSpPr>
          <p:nvPr>
            <p:ph type="body" sz="quarter" idx="13"/>
          </p:nvPr>
        </p:nvSpPr>
        <p:spPr/>
        <p:txBody>
          <a:bodyPr>
            <a:noAutofit/>
          </a:bodyPr>
          <a:lstStyle/>
          <a:p>
            <a:endParaRPr lang="en-GB"/>
          </a:p>
        </p:txBody>
      </p:sp>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第二部分：互动环节</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91" t="11798" r="2395" b="15372"/>
          <a:stretch>
            <a:fillRect/>
          </a:stretch>
        </p:blipFill>
        <p:spPr bwMode="auto">
          <a:xfrm>
            <a:off x="210074" y="6163629"/>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55" t="12007" r="5777" b="8550"/>
          <a:stretch>
            <a:fillRect/>
          </a:stretch>
        </p:blipFill>
        <p:spPr bwMode="auto">
          <a:xfrm>
            <a:off x="1624626" y="6160970"/>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39" r="3041"/>
          <a:stretch>
            <a:fillRect/>
          </a:stretch>
        </p:blipFill>
        <p:spPr bwMode="auto">
          <a:xfrm>
            <a:off x="2412744" y="6152725"/>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788" b="11781"/>
          <a:stretch>
            <a:fillRect/>
          </a:stretch>
        </p:blipFill>
        <p:spPr bwMode="auto">
          <a:xfrm>
            <a:off x="3590023" y="6190808"/>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05" t="30965" r="7294" b="37315"/>
          <a:stretch>
            <a:fillRect/>
          </a:stretch>
        </p:blipFill>
        <p:spPr bwMode="auto">
          <a:xfrm>
            <a:off x="4378142" y="6142997"/>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40360" y="195773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225" y="1957735"/>
            <a:ext cx="1058472" cy="1058472"/>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9"/>
          <a:stretch>
            <a:fillRect/>
          </a:stretch>
        </p:blipFill>
        <p:spPr>
          <a:xfrm>
            <a:off x="6091251" y="6170673"/>
            <a:ext cx="1444456" cy="491490"/>
          </a:xfrm>
          <a:prstGeom prst="rect">
            <a:avLst/>
          </a:prstGeom>
        </p:spPr>
      </p:pic>
      <p:pic>
        <p:nvPicPr>
          <p:cNvPr id="19" name="Picture 18" descr="Logo&#10;&#10;Description automatically generated">
            <a:extLst>
              <a:ext uri="{FF2B5EF4-FFF2-40B4-BE49-F238E27FC236}">
                <a16:creationId xmlns:a16="http://schemas.microsoft.com/office/drawing/2014/main" id="{EA29B050-1592-4D7A-9778-21CC291FA7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3818" y="6142997"/>
            <a:ext cx="1146689" cy="456927"/>
          </a:xfrm>
          <a:prstGeom prst="rect">
            <a:avLst/>
          </a:prstGeom>
        </p:spPr>
      </p:pic>
    </p:spTree>
    <p:extLst>
      <p:ext uri="{BB962C8B-B14F-4D97-AF65-F5344CB8AC3E}">
        <p14:creationId xmlns:p14="http://schemas.microsoft.com/office/powerpoint/2010/main" val="6354365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TAGPREFIX" val="WT_"/>
  <p:tag name="WT_CREATEDATE" val="14 March 2017"/>
  <p:tag name="WT_DPI" val=""/>
  <p:tag name="WT_FOOTER" val="Watermark"/>
  <p:tag name="WT_TEMPLATENAME" val="WTW.pptx"/>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ASSOCIATEDSLIDES" val=""/>
  <p:tag name="WT_DIALOGNAME" val="Title Image Slide"/>
  <p:tag name="WT_INNEWPRESENTATION" val="YES"/>
  <p:tag name="WT_ONINSERTSLIDEDLG" val="YES"/>
  <p:tag name="WT_SHORTNAME" val="BASIC"/>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7477D1-C383-4798-BD11-42599FC3D9E6}">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702011-021B-4ED8-8B95-25B637B9A1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7BDDD36-C860-43BD-A381-027F8FE09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1219</Words>
  <Application>Microsoft Macintosh PowerPoint</Application>
  <PresentationFormat>全屏显示(4:3)</PresentationFormat>
  <Paragraphs>213</Paragraphs>
  <Slides>23</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23</vt:i4>
      </vt:variant>
    </vt:vector>
  </HeadingPairs>
  <TitlesOfParts>
    <vt:vector size="29" baseType="lpstr">
      <vt:lpstr>Simsun</vt:lpstr>
      <vt:lpstr>Arial</vt:lpstr>
      <vt:lpstr>Calibri</vt:lpstr>
      <vt:lpstr>Wingdings</vt:lpstr>
      <vt:lpstr>WTW</vt:lpstr>
      <vt:lpstr>1_WTW</vt:lpstr>
      <vt:lpstr>建立CAREC区域灾害风险转移机制</vt:lpstr>
      <vt:lpstr>第1部分 - 灾害风险管理界面（DRMI）简介</vt:lpstr>
      <vt:lpstr>灾害风险管理界面（DRMI）</vt:lpstr>
      <vt:lpstr>灾害风险管理界面（DRMI）</vt:lpstr>
      <vt:lpstr>灾害风险管理界面（DRMI）</vt:lpstr>
      <vt:lpstr>灾害风险管理界面（DRMI）</vt:lpstr>
      <vt:lpstr>灾害风险管理界面（DRMI）</vt:lpstr>
      <vt:lpstr>灾害风险管理界面（DRMI）</vt:lpstr>
      <vt:lpstr>第二部分：互动环节</vt:lpstr>
      <vt:lpstr>PowerPoint 演示文稿</vt:lpstr>
      <vt:lpstr>灾害风险管理界面（DRMI）</vt:lpstr>
      <vt:lpstr>灾害风险管理界面（DRMI）</vt:lpstr>
      <vt:lpstr>灾害风险管理界面（DRMI）</vt:lpstr>
      <vt:lpstr>灾害风险管理界面（DRMI）</vt:lpstr>
      <vt:lpstr>灾害风险管理界面（DRMI）</vt:lpstr>
      <vt:lpstr>灾害风险管理界面（DRMI）</vt:lpstr>
      <vt:lpstr>灾害风险管理界面（DRMI）</vt:lpstr>
      <vt:lpstr>灾害风险管理界面（DRMI）</vt:lpstr>
      <vt:lpstr>灾害风险管理界面（DRMI）</vt:lpstr>
      <vt:lpstr>灾害风险管理界面（DRMI）</vt:lpstr>
      <vt:lpstr>第三部分 - 结论</vt:lpstr>
      <vt:lpstr>灾害风险管理界面（DRMI）</vt:lpstr>
      <vt:lpstr>免责声明：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张 伊弛</cp:lastModifiedBy>
  <cp:revision>20</cp:revision>
  <dcterms:created xsi:type="dcterms:W3CDTF">2020-08-04T16:42:47Z</dcterms:created>
  <dcterms:modified xsi:type="dcterms:W3CDTF">2022-11-29T05:43:11Z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817d4574-7375-4d17-b29c-6e4c6df0fcb0_ActionId">
    <vt:lpwstr>f53f6653-6bac-41d5-904b-3863164c5afe</vt:lpwstr>
  </property>
  <property fmtid="{D5CDD505-2E9C-101B-9397-08002B2CF9AE}" pid="4" name="MSIP_Label_817d4574-7375-4d17-b29c-6e4c6df0fcb0_ContentBits">
    <vt:lpwstr>2</vt:lpwstr>
  </property>
  <property fmtid="{D5CDD505-2E9C-101B-9397-08002B2CF9AE}" pid="5" name="MSIP_Label_817d4574-7375-4d17-b29c-6e4c6df0fcb0_Enabled">
    <vt:lpwstr>true</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etDate">
    <vt:lpwstr>2021-09-21T11:31:38Z</vt:lpwstr>
  </property>
  <property fmtid="{D5CDD505-2E9C-101B-9397-08002B2CF9AE}" pid="9" name="MSIP_Label_817d4574-7375-4d17-b29c-6e4c6df0fcb0_SiteId">
    <vt:lpwstr>9495d6bb-41c2-4c58-848f-92e52cf3d640</vt:lpwstr>
  </property>
  <property fmtid="{D5CDD505-2E9C-101B-9397-08002B2CF9AE}" pid="10" name="MSIP_Label_d347b247-e90e-43a3-9d7b-004f14ae6873_ActionId">
    <vt:lpwstr>6882d427-935e-4bb0-b23b-b8f89faf5375</vt:lpwstr>
  </property>
  <property fmtid="{D5CDD505-2E9C-101B-9397-08002B2CF9AE}" pid="11" name="MSIP_Label_d347b247-e90e-43a3-9d7b-004f14ae6873_ContentBits">
    <vt:lpwstr>0</vt:lpwstr>
  </property>
  <property fmtid="{D5CDD505-2E9C-101B-9397-08002B2CF9AE}" pid="12" name="MSIP_Label_d347b247-e90e-43a3-9d7b-004f14ae6873_Enabled">
    <vt:lpwstr>true</vt:lpwstr>
  </property>
  <property fmtid="{D5CDD505-2E9C-101B-9397-08002B2CF9AE}" pid="13" name="MSIP_Label_d347b247-e90e-43a3-9d7b-004f14ae6873_Method">
    <vt:lpwstr>Standard</vt:lpwstr>
  </property>
  <property fmtid="{D5CDD505-2E9C-101B-9397-08002B2CF9AE}" pid="14" name="MSIP_Label_d347b247-e90e-43a3-9d7b-004f14ae6873_Name">
    <vt:lpwstr>d347b247-e90e-43a3-9d7b-004f14ae6873</vt:lpwstr>
  </property>
  <property fmtid="{D5CDD505-2E9C-101B-9397-08002B2CF9AE}" pid="15" name="MSIP_Label_d347b247-e90e-43a3-9d7b-004f14ae6873_SetDate">
    <vt:lpwstr>2021-09-09T09:17:32Z</vt:lpwstr>
  </property>
  <property fmtid="{D5CDD505-2E9C-101B-9397-08002B2CF9AE}" pid="16" name="MSIP_Label_d347b247-e90e-43a3-9d7b-004f14ae6873_SiteId">
    <vt:lpwstr>76e3921f-489b-4b7e-9547-9ea297add9b5</vt:lpwstr>
  </property>
</Properties>
</file>