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731" r:id="rId5"/>
  </p:sldMasterIdLst>
  <p:notesMasterIdLst>
    <p:notesMasterId r:id="rId25"/>
  </p:notesMasterIdLst>
  <p:handoutMasterIdLst>
    <p:handoutMasterId r:id="rId26"/>
  </p:handoutMasterIdLst>
  <p:sldIdLst>
    <p:sldId id="344" r:id="rId6"/>
    <p:sldId id="396" r:id="rId7"/>
    <p:sldId id="453" r:id="rId8"/>
    <p:sldId id="511" r:id="rId9"/>
    <p:sldId id="512" r:id="rId10"/>
    <p:sldId id="501" r:id="rId11"/>
    <p:sldId id="502" r:id="rId12"/>
    <p:sldId id="454" r:id="rId13"/>
    <p:sldId id="505" r:id="rId14"/>
    <p:sldId id="497" r:id="rId15"/>
    <p:sldId id="498" r:id="rId16"/>
    <p:sldId id="500" r:id="rId17"/>
    <p:sldId id="499" r:id="rId18"/>
    <p:sldId id="409" r:id="rId19"/>
    <p:sldId id="508" r:id="rId20"/>
    <p:sldId id="456" r:id="rId21"/>
    <p:sldId id="509" r:id="rId22"/>
    <p:sldId id="510" r:id="rId23"/>
    <p:sldId id="493" r:id="rId24"/>
  </p:sldIdLst>
  <p:sldSz cx="12192000" cy="6858000"/>
  <p:notesSz cx="6985000" cy="9283700"/>
  <p:custDataLst>
    <p:tags r:id="rId27"/>
  </p:custDataLst>
  <p:defaultTextStyle>
    <a:defPPr>
      <a:defRPr lang="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0" userDrawn="1">
          <p15:clr>
            <a:srgbClr val="A4A3A4"/>
          </p15:clr>
        </p15:guide>
        <p15:guide id="3" orient="horz" pos="960" userDrawn="1">
          <p15:clr>
            <a:srgbClr val="A4A3A4"/>
          </p15:clr>
        </p15:guide>
        <p15:guide id="5" orient="horz" pos="4032" userDrawn="1">
          <p15:clr>
            <a:srgbClr val="A4A3A4"/>
          </p15:clr>
        </p15:guide>
        <p15:guide id="6" orient="horz" pos="3840" userDrawn="1">
          <p15:clr>
            <a:srgbClr val="A4A3A4"/>
          </p15:clr>
        </p15:guide>
        <p15:guide id="7" pos="4608" userDrawn="1">
          <p15:clr>
            <a:srgbClr val="A4A3A4"/>
          </p15:clr>
        </p15:guide>
        <p15:guide id="8" pos="363" userDrawn="1">
          <p15:clr>
            <a:srgbClr val="A4A3A4"/>
          </p15:clr>
        </p15:guide>
        <p15:guide id="9" pos="7296" userDrawn="1">
          <p15:clr>
            <a:srgbClr val="A4A3A4"/>
          </p15:clr>
        </p15:guide>
        <p15:guide id="10" pos="1663" userDrawn="1">
          <p15:clr>
            <a:srgbClr val="A4A3A4"/>
          </p15:clr>
        </p15:guide>
        <p15:guide id="11" pos="5888" userDrawn="1">
          <p15:clr>
            <a:srgbClr val="A4A3A4"/>
          </p15:clr>
        </p15:guide>
        <p15:guide id="12" pos="6016" userDrawn="1">
          <p15:clr>
            <a:srgbClr val="A4A3A4"/>
          </p15:clr>
        </p15:guide>
        <p15:guide id="13" pos="4480" userDrawn="1">
          <p15:clr>
            <a:srgbClr val="A4A3A4"/>
          </p15:clr>
        </p15:guide>
        <p15:guide id="14" pos="1792" userDrawn="1">
          <p15:clr>
            <a:srgbClr val="A4A3A4"/>
          </p15:clr>
        </p15:guide>
        <p15:guide id="15" pos="3053" userDrawn="1">
          <p15:clr>
            <a:srgbClr val="A4A3A4"/>
          </p15:clr>
        </p15:guide>
        <p15:guide id="16" pos="320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048555-D54B-7C35-ACCE-0B419FCA4D9F}" name="Baskerville-Muscutt, Kez (London)" initials="BMK(" userId="S::kez.baskerville-muscutt@towerswatson.com::7fd3d2d3-7bc9-4d49-a86c-3349818102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men Maria Garcia Perez" initials="CMGP" lastIdx="4" clrIdx="0">
    <p:extLst>
      <p:ext uri="{19B8F6BF-5375-455C-9EA6-DF929625EA0E}">
        <p15:presenceInfo xmlns:p15="http://schemas.microsoft.com/office/powerpoint/2012/main" userId="S::cgarciaperez@adb.org::9c97a273-694c-487f-bc77-cb7dfef6b93d" providerId="AD"/>
      </p:ext>
    </p:extLst>
  </p:cmAuthor>
  <p:cmAuthor id="2" name="Calam, Stuart" initials="CS" lastIdx="17" clrIdx="1">
    <p:extLst>
      <p:ext uri="{19B8F6BF-5375-455C-9EA6-DF929625EA0E}">
        <p15:presenceInfo xmlns:p15="http://schemas.microsoft.com/office/powerpoint/2012/main" userId="S::stuart.calam@willistowerswatson.com::f0dea517-9dfa-470a-8a76-6b99df1e05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082"/>
    <a:srgbClr val="A3A33F"/>
    <a:srgbClr val="8352DC"/>
    <a:srgbClr val="1FF5EB"/>
    <a:srgbClr val="808000"/>
    <a:srgbClr val="D8D7DF"/>
    <a:srgbClr val="E0AFEB"/>
    <a:srgbClr val="003300"/>
    <a:srgbClr val="C0C0C0"/>
    <a:srgbClr val="D8D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84411D-C3B0-4AEE-A4BD-5C76BCC3E388}" v="64" dt="2022-11-28T12:04:26.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74" autoAdjust="0"/>
    <p:restoredTop sz="93372" autoAdjust="0"/>
  </p:normalViewPr>
  <p:slideViewPr>
    <p:cSldViewPr snapToGrid="0">
      <p:cViewPr varScale="1">
        <p:scale>
          <a:sx n="110" d="100"/>
          <a:sy n="110" d="100"/>
        </p:scale>
        <p:origin x="720" y="102"/>
      </p:cViewPr>
      <p:guideLst>
        <p:guide orient="horz" pos="2160"/>
        <p:guide orient="horz" pos="300"/>
        <p:guide orient="horz" pos="960"/>
        <p:guide orient="horz" pos="4032"/>
        <p:guide orient="horz" pos="3840"/>
        <p:guide pos="4608"/>
        <p:guide pos="363"/>
        <p:guide pos="7296"/>
        <p:guide pos="1663"/>
        <p:guide pos="5888"/>
        <p:guide pos="6016"/>
        <p:guide pos="4480"/>
        <p:guide pos="1792"/>
        <p:guide pos="3053"/>
        <p:guide pos="3200"/>
      </p:guideLst>
    </p:cSldViewPr>
  </p:slideViewPr>
  <p:outlineViewPr>
    <p:cViewPr>
      <p:scale>
        <a:sx n="33" d="100"/>
        <a:sy n="33" d="100"/>
      </p:scale>
      <p:origin x="0" y="-5816"/>
    </p:cViewPr>
  </p:outlineViewPr>
  <p:notesTextViewPr>
    <p:cViewPr>
      <p:scale>
        <a:sx n="1" d="1"/>
        <a:sy n="1" d="1"/>
      </p:scale>
      <p:origin x="0" y="0"/>
    </p:cViewPr>
  </p:notesTextViewPr>
  <p:sorterViewPr>
    <p:cViewPr>
      <p:scale>
        <a:sx n="100" d="100"/>
        <a:sy n="100" d="100"/>
      </p:scale>
      <p:origin x="0" y="-7116"/>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kerville-Muscutt, Kez (London)" userId="7fd3d2d3-7bc9-4d49-a86c-3349818102bd" providerId="ADAL" clId="{D0694484-E0EC-4464-8457-0BA37461C65F}"/>
    <pc:docChg chg="delSld modSld">
      <pc:chgData name="Baskerville-Muscutt, Kez (London)" userId="7fd3d2d3-7bc9-4d49-a86c-3349818102bd" providerId="ADAL" clId="{D0694484-E0EC-4464-8457-0BA37461C65F}" dt="2022-11-29T06:45:46.006" v="7" actId="47"/>
      <pc:docMkLst>
        <pc:docMk/>
      </pc:docMkLst>
      <pc:sldChg chg="modSp mod">
        <pc:chgData name="Baskerville-Muscutt, Kez (London)" userId="7fd3d2d3-7bc9-4d49-a86c-3349818102bd" providerId="ADAL" clId="{D0694484-E0EC-4464-8457-0BA37461C65F}" dt="2022-11-28T13:42:31.150" v="0" actId="1076"/>
        <pc:sldMkLst>
          <pc:docMk/>
          <pc:sldMk cId="1707501934" sldId="344"/>
        </pc:sldMkLst>
        <pc:spChg chg="mod">
          <ac:chgData name="Baskerville-Muscutt, Kez (London)" userId="7fd3d2d3-7bc9-4d49-a86c-3349818102bd" providerId="ADAL" clId="{D0694484-E0EC-4464-8457-0BA37461C65F}" dt="2022-11-28T13:42:31.150" v="0" actId="1076"/>
          <ac:spMkLst>
            <pc:docMk/>
            <pc:sldMk cId="1707501934" sldId="344"/>
            <ac:spMk id="3" creationId="{4992083A-21E8-4278-B0E6-A09BCCFF1A71}"/>
          </ac:spMkLst>
        </pc:spChg>
      </pc:sldChg>
      <pc:sldChg chg="del">
        <pc:chgData name="Baskerville-Muscutt, Kez (London)" userId="7fd3d2d3-7bc9-4d49-a86c-3349818102bd" providerId="ADAL" clId="{D0694484-E0EC-4464-8457-0BA37461C65F}" dt="2022-11-29T06:45:43.417" v="5" actId="47"/>
        <pc:sldMkLst>
          <pc:docMk/>
          <pc:sldMk cId="1224868618" sldId="441"/>
        </pc:sldMkLst>
      </pc:sldChg>
      <pc:sldChg chg="del">
        <pc:chgData name="Baskerville-Muscutt, Kez (London)" userId="7fd3d2d3-7bc9-4d49-a86c-3349818102bd" providerId="ADAL" clId="{D0694484-E0EC-4464-8457-0BA37461C65F}" dt="2022-11-29T06:45:41.119" v="1" actId="47"/>
        <pc:sldMkLst>
          <pc:docMk/>
          <pc:sldMk cId="2205957096" sldId="452"/>
        </pc:sldMkLst>
      </pc:sldChg>
      <pc:sldChg chg="del">
        <pc:chgData name="Baskerville-Muscutt, Kez (London)" userId="7fd3d2d3-7bc9-4d49-a86c-3349818102bd" providerId="ADAL" clId="{D0694484-E0EC-4464-8457-0BA37461C65F}" dt="2022-11-29T06:45:46.006" v="7" actId="47"/>
        <pc:sldMkLst>
          <pc:docMk/>
          <pc:sldMk cId="1138838331" sldId="471"/>
        </pc:sldMkLst>
      </pc:sldChg>
      <pc:sldChg chg="del">
        <pc:chgData name="Baskerville-Muscutt, Kez (London)" userId="7fd3d2d3-7bc9-4d49-a86c-3349818102bd" providerId="ADAL" clId="{D0694484-E0EC-4464-8457-0BA37461C65F}" dt="2022-11-29T06:45:42.808" v="4" actId="47"/>
        <pc:sldMkLst>
          <pc:docMk/>
          <pc:sldMk cId="1370496659" sldId="495"/>
        </pc:sldMkLst>
      </pc:sldChg>
      <pc:sldChg chg="del">
        <pc:chgData name="Baskerville-Muscutt, Kez (London)" userId="7fd3d2d3-7bc9-4d49-a86c-3349818102bd" providerId="ADAL" clId="{D0694484-E0EC-4464-8457-0BA37461C65F}" dt="2022-11-29T06:45:42.152" v="3" actId="47"/>
        <pc:sldMkLst>
          <pc:docMk/>
          <pc:sldMk cId="361029383" sldId="496"/>
        </pc:sldMkLst>
      </pc:sldChg>
      <pc:sldChg chg="del">
        <pc:chgData name="Baskerville-Muscutt, Kez (London)" userId="7fd3d2d3-7bc9-4d49-a86c-3349818102bd" providerId="ADAL" clId="{D0694484-E0EC-4464-8457-0BA37461C65F}" dt="2022-11-29T06:45:41.751" v="2" actId="47"/>
        <pc:sldMkLst>
          <pc:docMk/>
          <pc:sldMk cId="3083680602" sldId="503"/>
        </pc:sldMkLst>
      </pc:sldChg>
      <pc:sldChg chg="del">
        <pc:chgData name="Baskerville-Muscutt, Kez (London)" userId="7fd3d2d3-7bc9-4d49-a86c-3349818102bd" providerId="ADAL" clId="{D0694484-E0EC-4464-8457-0BA37461C65F}" dt="2022-11-29T06:45:44.072" v="6" actId="47"/>
        <pc:sldMkLst>
          <pc:docMk/>
          <pc:sldMk cId="687928675" sldId="507"/>
        </pc:sldMkLst>
      </pc:sldChg>
    </pc:docChg>
  </pc:docChgLst>
  <pc:docChgLst>
    <pc:chgData name="Martin, Heather" userId="6fa2494e-f2dc-4d30-93cb-43c79af63e62" providerId="ADAL" clId="{1684411D-C3B0-4AEE-A4BD-5C76BCC3E388}"/>
    <pc:docChg chg="undo custSel addSld delSld modSld modMainMaster">
      <pc:chgData name="Martin, Heather" userId="6fa2494e-f2dc-4d30-93cb-43c79af63e62" providerId="ADAL" clId="{1684411D-C3B0-4AEE-A4BD-5C76BCC3E388}" dt="2022-11-28T12:04:26.662" v="596"/>
      <pc:docMkLst>
        <pc:docMk/>
      </pc:docMkLst>
      <pc:sldChg chg="modSp mod">
        <pc:chgData name="Martin, Heather" userId="6fa2494e-f2dc-4d30-93cb-43c79af63e62" providerId="ADAL" clId="{1684411D-C3B0-4AEE-A4BD-5C76BCC3E388}" dt="2022-11-28T11:54:20.995" v="561" actId="14100"/>
        <pc:sldMkLst>
          <pc:docMk/>
          <pc:sldMk cId="3939712046" sldId="396"/>
        </pc:sldMkLst>
        <pc:grpChg chg="mod">
          <ac:chgData name="Martin, Heather" userId="6fa2494e-f2dc-4d30-93cb-43c79af63e62" providerId="ADAL" clId="{1684411D-C3B0-4AEE-A4BD-5C76BCC3E388}" dt="2022-11-28T11:54:20.995" v="561" actId="14100"/>
          <ac:grpSpMkLst>
            <pc:docMk/>
            <pc:sldMk cId="3939712046" sldId="396"/>
            <ac:grpSpMk id="20" creationId="{446B78D6-5F35-417F-A9B1-D80EA5CC68A7}"/>
          </ac:grpSpMkLst>
        </pc:grpChg>
        <pc:grpChg chg="mod">
          <ac:chgData name="Martin, Heather" userId="6fa2494e-f2dc-4d30-93cb-43c79af63e62" providerId="ADAL" clId="{1684411D-C3B0-4AEE-A4BD-5C76BCC3E388}" dt="2022-11-28T11:54:20.995" v="561" actId="14100"/>
          <ac:grpSpMkLst>
            <pc:docMk/>
            <pc:sldMk cId="3939712046" sldId="396"/>
            <ac:grpSpMk id="24" creationId="{490CDDC1-5837-4C01-A146-766E103E8886}"/>
          </ac:grpSpMkLst>
        </pc:grpChg>
        <pc:grpChg chg="mod">
          <ac:chgData name="Martin, Heather" userId="6fa2494e-f2dc-4d30-93cb-43c79af63e62" providerId="ADAL" clId="{1684411D-C3B0-4AEE-A4BD-5C76BCC3E388}" dt="2022-11-28T11:54:20.995" v="561" actId="14100"/>
          <ac:grpSpMkLst>
            <pc:docMk/>
            <pc:sldMk cId="3939712046" sldId="396"/>
            <ac:grpSpMk id="31" creationId="{A674F211-4BBD-4BF7-B6FC-5257539B3C7F}"/>
          </ac:grpSpMkLst>
        </pc:grpChg>
        <pc:grpChg chg="mod">
          <ac:chgData name="Martin, Heather" userId="6fa2494e-f2dc-4d30-93cb-43c79af63e62" providerId="ADAL" clId="{1684411D-C3B0-4AEE-A4BD-5C76BCC3E388}" dt="2022-11-28T11:54:20.995" v="561" actId="14100"/>
          <ac:grpSpMkLst>
            <pc:docMk/>
            <pc:sldMk cId="3939712046" sldId="396"/>
            <ac:grpSpMk id="32" creationId="{AA694CBA-5F29-4E79-A9A6-2B54C23923B2}"/>
          </ac:grpSpMkLst>
        </pc:grpChg>
      </pc:sldChg>
      <pc:sldChg chg="modSp mod">
        <pc:chgData name="Martin, Heather" userId="6fa2494e-f2dc-4d30-93cb-43c79af63e62" providerId="ADAL" clId="{1684411D-C3B0-4AEE-A4BD-5C76BCC3E388}" dt="2022-11-28T11:25:38.019" v="197" actId="403"/>
        <pc:sldMkLst>
          <pc:docMk/>
          <pc:sldMk cId="667957172" sldId="409"/>
        </pc:sldMkLst>
        <pc:spChg chg="mod">
          <ac:chgData name="Martin, Heather" userId="6fa2494e-f2dc-4d30-93cb-43c79af63e62" providerId="ADAL" clId="{1684411D-C3B0-4AEE-A4BD-5C76BCC3E388}" dt="2022-11-28T11:25:13.179" v="193" actId="403"/>
          <ac:spMkLst>
            <pc:docMk/>
            <pc:sldMk cId="667957172" sldId="409"/>
            <ac:spMk id="2" creationId="{7D2F9228-6533-8747-9786-858C6590BA53}"/>
          </ac:spMkLst>
        </pc:spChg>
        <pc:spChg chg="mod">
          <ac:chgData name="Martin, Heather" userId="6fa2494e-f2dc-4d30-93cb-43c79af63e62" providerId="ADAL" clId="{1684411D-C3B0-4AEE-A4BD-5C76BCC3E388}" dt="2022-11-28T11:25:24.975" v="195" actId="1076"/>
          <ac:spMkLst>
            <pc:docMk/>
            <pc:sldMk cId="667957172" sldId="409"/>
            <ac:spMk id="3" creationId="{84DF905B-C21F-694F-BF4B-B87F20899CFB}"/>
          </ac:spMkLst>
        </pc:spChg>
        <pc:graphicFrameChg chg="mod">
          <ac:chgData name="Martin, Heather" userId="6fa2494e-f2dc-4d30-93cb-43c79af63e62" providerId="ADAL" clId="{1684411D-C3B0-4AEE-A4BD-5C76BCC3E388}" dt="2022-11-28T11:25:38.019" v="197" actId="403"/>
          <ac:graphicFrameMkLst>
            <pc:docMk/>
            <pc:sldMk cId="667957172" sldId="409"/>
            <ac:graphicFrameMk id="16" creationId="{DCB4912B-D74E-436C-99F4-CF41EA8869E0}"/>
          </ac:graphicFrameMkLst>
        </pc:graphicFrameChg>
        <pc:picChg chg="mod">
          <ac:chgData name="Martin, Heather" userId="6fa2494e-f2dc-4d30-93cb-43c79af63e62" providerId="ADAL" clId="{1684411D-C3B0-4AEE-A4BD-5C76BCC3E388}" dt="2022-11-28T11:25:02.926" v="162" actId="1037"/>
          <ac:picMkLst>
            <pc:docMk/>
            <pc:sldMk cId="667957172" sldId="409"/>
            <ac:picMk id="6" creationId="{42164A8E-2734-4258-84DA-DC22CFED55E8}"/>
          </ac:picMkLst>
        </pc:picChg>
        <pc:picChg chg="mod">
          <ac:chgData name="Martin, Heather" userId="6fa2494e-f2dc-4d30-93cb-43c79af63e62" providerId="ADAL" clId="{1684411D-C3B0-4AEE-A4BD-5C76BCC3E388}" dt="2022-11-28T11:25:06.811" v="190" actId="1038"/>
          <ac:picMkLst>
            <pc:docMk/>
            <pc:sldMk cId="667957172" sldId="409"/>
            <ac:picMk id="8" creationId="{84DDC560-F4AF-4877-B121-F3AE71067725}"/>
          </ac:picMkLst>
        </pc:picChg>
        <pc:picChg chg="mod">
          <ac:chgData name="Martin, Heather" userId="6fa2494e-f2dc-4d30-93cb-43c79af63e62" providerId="ADAL" clId="{1684411D-C3B0-4AEE-A4BD-5C76BCC3E388}" dt="2022-11-28T11:24:59.399" v="143" actId="1037"/>
          <ac:picMkLst>
            <pc:docMk/>
            <pc:sldMk cId="667957172" sldId="409"/>
            <ac:picMk id="10" creationId="{2DA342A7-F88F-439D-AE0E-CA27659FF936}"/>
          </ac:picMkLst>
        </pc:picChg>
      </pc:sldChg>
      <pc:sldChg chg="modSp add mod">
        <pc:chgData name="Martin, Heather" userId="6fa2494e-f2dc-4d30-93cb-43c79af63e62" providerId="ADAL" clId="{1684411D-C3B0-4AEE-A4BD-5C76BCC3E388}" dt="2022-11-28T11:57:53.287" v="578" actId="1076"/>
        <pc:sldMkLst>
          <pc:docMk/>
          <pc:sldMk cId="1224868618" sldId="441"/>
        </pc:sldMkLst>
        <pc:spChg chg="mod">
          <ac:chgData name="Martin, Heather" userId="6fa2494e-f2dc-4d30-93cb-43c79af63e62" providerId="ADAL" clId="{1684411D-C3B0-4AEE-A4BD-5C76BCC3E388}" dt="2022-11-28T11:57:53.287" v="578" actId="1076"/>
          <ac:spMkLst>
            <pc:docMk/>
            <pc:sldMk cId="1224868618" sldId="441"/>
            <ac:spMk id="3" creationId="{005D03AC-7F41-41F2-AF5B-126201C4CC95}"/>
          </ac:spMkLst>
        </pc:spChg>
        <pc:spChg chg="mod">
          <ac:chgData name="Martin, Heather" userId="6fa2494e-f2dc-4d30-93cb-43c79af63e62" providerId="ADAL" clId="{1684411D-C3B0-4AEE-A4BD-5C76BCC3E388}" dt="2022-11-28T11:46:18.785" v="505" actId="208"/>
          <ac:spMkLst>
            <pc:docMk/>
            <pc:sldMk cId="1224868618" sldId="441"/>
            <ac:spMk id="6" creationId="{4BE8D5C5-FC7E-4012-9CA9-4E4CBCB79711}"/>
          </ac:spMkLst>
        </pc:spChg>
        <pc:spChg chg="mod">
          <ac:chgData name="Martin, Heather" userId="6fa2494e-f2dc-4d30-93cb-43c79af63e62" providerId="ADAL" clId="{1684411D-C3B0-4AEE-A4BD-5C76BCC3E388}" dt="2022-11-28T11:44:44.148" v="496" actId="207"/>
          <ac:spMkLst>
            <pc:docMk/>
            <pc:sldMk cId="1224868618" sldId="441"/>
            <ac:spMk id="9" creationId="{C6F9972A-2505-4D1A-8CC8-AFB63FF0AAE4}"/>
          </ac:spMkLst>
        </pc:spChg>
        <pc:spChg chg="mod">
          <ac:chgData name="Martin, Heather" userId="6fa2494e-f2dc-4d30-93cb-43c79af63e62" providerId="ADAL" clId="{1684411D-C3B0-4AEE-A4BD-5C76BCC3E388}" dt="2022-11-28T11:45:28.742" v="499" actId="207"/>
          <ac:spMkLst>
            <pc:docMk/>
            <pc:sldMk cId="1224868618" sldId="441"/>
            <ac:spMk id="12" creationId="{048DE796-DC12-4720-837C-88CAEC1AAFFA}"/>
          </ac:spMkLst>
        </pc:spChg>
        <pc:spChg chg="mod">
          <ac:chgData name="Martin, Heather" userId="6fa2494e-f2dc-4d30-93cb-43c79af63e62" providerId="ADAL" clId="{1684411D-C3B0-4AEE-A4BD-5C76BCC3E388}" dt="2022-11-28T11:44:57.757" v="497" actId="207"/>
          <ac:spMkLst>
            <pc:docMk/>
            <pc:sldMk cId="1224868618" sldId="441"/>
            <ac:spMk id="16" creationId="{5D550F0F-194F-4488-8104-5F4AED99558B}"/>
          </ac:spMkLst>
        </pc:spChg>
        <pc:spChg chg="mod">
          <ac:chgData name="Martin, Heather" userId="6fa2494e-f2dc-4d30-93cb-43c79af63e62" providerId="ADAL" clId="{1684411D-C3B0-4AEE-A4BD-5C76BCC3E388}" dt="2022-11-28T11:44:57.757" v="497" actId="207"/>
          <ac:spMkLst>
            <pc:docMk/>
            <pc:sldMk cId="1224868618" sldId="441"/>
            <ac:spMk id="17" creationId="{6B69856B-33E4-4CFD-9184-EB4B072657E1}"/>
          </ac:spMkLst>
        </pc:spChg>
        <pc:spChg chg="mod">
          <ac:chgData name="Martin, Heather" userId="6fa2494e-f2dc-4d30-93cb-43c79af63e62" providerId="ADAL" clId="{1684411D-C3B0-4AEE-A4BD-5C76BCC3E388}" dt="2022-11-28T11:44:57.757" v="497" actId="207"/>
          <ac:spMkLst>
            <pc:docMk/>
            <pc:sldMk cId="1224868618" sldId="441"/>
            <ac:spMk id="18" creationId="{F4370FD6-F7F9-460D-8C7D-D20C364BE149}"/>
          </ac:spMkLst>
        </pc:spChg>
        <pc:spChg chg="mod">
          <ac:chgData name="Martin, Heather" userId="6fa2494e-f2dc-4d30-93cb-43c79af63e62" providerId="ADAL" clId="{1684411D-C3B0-4AEE-A4BD-5C76BCC3E388}" dt="2022-11-28T11:44:57.757" v="497" actId="207"/>
          <ac:spMkLst>
            <pc:docMk/>
            <pc:sldMk cId="1224868618" sldId="441"/>
            <ac:spMk id="20" creationId="{96E35D0E-C72E-43F7-AE13-C6538EE13B36}"/>
          </ac:spMkLst>
        </pc:spChg>
        <pc:spChg chg="mod">
          <ac:chgData name="Martin, Heather" userId="6fa2494e-f2dc-4d30-93cb-43c79af63e62" providerId="ADAL" clId="{1684411D-C3B0-4AEE-A4BD-5C76BCC3E388}" dt="2022-11-28T11:45:55.770" v="502" actId="207"/>
          <ac:spMkLst>
            <pc:docMk/>
            <pc:sldMk cId="1224868618" sldId="441"/>
            <ac:spMk id="22" creationId="{AD6D44A1-6203-4434-8E5C-B41CE7B2EE99}"/>
          </ac:spMkLst>
        </pc:spChg>
        <pc:spChg chg="mod">
          <ac:chgData name="Martin, Heather" userId="6fa2494e-f2dc-4d30-93cb-43c79af63e62" providerId="ADAL" clId="{1684411D-C3B0-4AEE-A4BD-5C76BCC3E388}" dt="2022-11-28T11:46:03.028" v="504" actId="207"/>
          <ac:spMkLst>
            <pc:docMk/>
            <pc:sldMk cId="1224868618" sldId="441"/>
            <ac:spMk id="24" creationId="{742B4D7F-08D9-4D84-B1D6-7B72512C8AB1}"/>
          </ac:spMkLst>
        </pc:spChg>
        <pc:spChg chg="mod">
          <ac:chgData name="Martin, Heather" userId="6fa2494e-f2dc-4d30-93cb-43c79af63e62" providerId="ADAL" clId="{1684411D-C3B0-4AEE-A4BD-5C76BCC3E388}" dt="2022-11-28T11:45:50.902" v="501" actId="207"/>
          <ac:spMkLst>
            <pc:docMk/>
            <pc:sldMk cId="1224868618" sldId="441"/>
            <ac:spMk id="29" creationId="{C9181B02-5AF9-474E-866E-A553079A10B6}"/>
          </ac:spMkLst>
        </pc:spChg>
        <pc:spChg chg="mod">
          <ac:chgData name="Martin, Heather" userId="6fa2494e-f2dc-4d30-93cb-43c79af63e62" providerId="ADAL" clId="{1684411D-C3B0-4AEE-A4BD-5C76BCC3E388}" dt="2022-11-28T11:45:10.450" v="498" actId="207"/>
          <ac:spMkLst>
            <pc:docMk/>
            <pc:sldMk cId="1224868618" sldId="441"/>
            <ac:spMk id="32" creationId="{9DE5C75F-ADCC-440D-B046-C4D75E465964}"/>
          </ac:spMkLst>
        </pc:spChg>
      </pc:sldChg>
      <pc:sldChg chg="modSp mod">
        <pc:chgData name="Martin, Heather" userId="6fa2494e-f2dc-4d30-93cb-43c79af63e62" providerId="ADAL" clId="{1684411D-C3B0-4AEE-A4BD-5C76BCC3E388}" dt="2022-11-28T11:34:44.650" v="372" actId="14100"/>
        <pc:sldMkLst>
          <pc:docMk/>
          <pc:sldMk cId="2205957096" sldId="452"/>
        </pc:sldMkLst>
        <pc:spChg chg="mod">
          <ac:chgData name="Martin, Heather" userId="6fa2494e-f2dc-4d30-93cb-43c79af63e62" providerId="ADAL" clId="{1684411D-C3B0-4AEE-A4BD-5C76BCC3E388}" dt="2022-11-28T11:34:44.650" v="372" actId="14100"/>
          <ac:spMkLst>
            <pc:docMk/>
            <pc:sldMk cId="2205957096" sldId="452"/>
            <ac:spMk id="6" creationId="{B2CD1594-B1D1-4522-9915-94E3CCF5D917}"/>
          </ac:spMkLst>
        </pc:spChg>
      </pc:sldChg>
      <pc:sldChg chg="modSp mod">
        <pc:chgData name="Martin, Heather" userId="6fa2494e-f2dc-4d30-93cb-43c79af63e62" providerId="ADAL" clId="{1684411D-C3B0-4AEE-A4BD-5C76BCC3E388}" dt="2022-11-28T11:30:04.011" v="272" actId="255"/>
        <pc:sldMkLst>
          <pc:docMk/>
          <pc:sldMk cId="3026997178" sldId="456"/>
        </pc:sldMkLst>
        <pc:spChg chg="mod">
          <ac:chgData name="Martin, Heather" userId="6fa2494e-f2dc-4d30-93cb-43c79af63e62" providerId="ADAL" clId="{1684411D-C3B0-4AEE-A4BD-5C76BCC3E388}" dt="2022-11-28T11:27:38.951" v="224" actId="403"/>
          <ac:spMkLst>
            <pc:docMk/>
            <pc:sldMk cId="3026997178" sldId="456"/>
            <ac:spMk id="2" creationId="{1C28FCE7-DA1A-4250-8896-8C0038DC6EC2}"/>
          </ac:spMkLst>
        </pc:spChg>
        <pc:spChg chg="mod">
          <ac:chgData name="Martin, Heather" userId="6fa2494e-f2dc-4d30-93cb-43c79af63e62" providerId="ADAL" clId="{1684411D-C3B0-4AEE-A4BD-5C76BCC3E388}" dt="2022-11-28T11:27:56.005" v="230" actId="14100"/>
          <ac:spMkLst>
            <pc:docMk/>
            <pc:sldMk cId="3026997178" sldId="456"/>
            <ac:spMk id="3" creationId="{1C2A237E-35B0-4973-8743-BBC1465E15C9}"/>
          </ac:spMkLst>
        </pc:spChg>
        <pc:spChg chg="mod">
          <ac:chgData name="Martin, Heather" userId="6fa2494e-f2dc-4d30-93cb-43c79af63e62" providerId="ADAL" clId="{1684411D-C3B0-4AEE-A4BD-5C76BCC3E388}" dt="2022-11-28T11:28:05.139" v="231" actId="14100"/>
          <ac:spMkLst>
            <pc:docMk/>
            <pc:sldMk cId="3026997178" sldId="456"/>
            <ac:spMk id="4" creationId="{DD9C1D78-8ABE-4443-A588-B8416EAC3036}"/>
          </ac:spMkLst>
        </pc:spChg>
        <pc:spChg chg="mod">
          <ac:chgData name="Martin, Heather" userId="6fa2494e-f2dc-4d30-93cb-43c79af63e62" providerId="ADAL" clId="{1684411D-C3B0-4AEE-A4BD-5C76BCC3E388}" dt="2022-11-28T11:29:28.784" v="259" actId="403"/>
          <ac:spMkLst>
            <pc:docMk/>
            <pc:sldMk cId="3026997178" sldId="456"/>
            <ac:spMk id="8" creationId="{473539BA-A9E9-4AD7-B8A4-1F734BA1A120}"/>
          </ac:spMkLst>
        </pc:spChg>
        <pc:spChg chg="mod">
          <ac:chgData name="Martin, Heather" userId="6fa2494e-f2dc-4d30-93cb-43c79af63e62" providerId="ADAL" clId="{1684411D-C3B0-4AEE-A4BD-5C76BCC3E388}" dt="2022-11-28T11:29:41.591" v="265" actId="14100"/>
          <ac:spMkLst>
            <pc:docMk/>
            <pc:sldMk cId="3026997178" sldId="456"/>
            <ac:spMk id="11" creationId="{70F7EE55-16AE-4586-B598-FB1D7C974154}"/>
          </ac:spMkLst>
        </pc:spChg>
        <pc:spChg chg="mod">
          <ac:chgData name="Martin, Heather" userId="6fa2494e-f2dc-4d30-93cb-43c79af63e62" providerId="ADAL" clId="{1684411D-C3B0-4AEE-A4BD-5C76BCC3E388}" dt="2022-11-28T11:29:49.816" v="268" actId="403"/>
          <ac:spMkLst>
            <pc:docMk/>
            <pc:sldMk cId="3026997178" sldId="456"/>
            <ac:spMk id="12" creationId="{EEFF0A24-3CC8-4055-A6D9-EA0851DECD81}"/>
          </ac:spMkLst>
        </pc:spChg>
        <pc:spChg chg="mod">
          <ac:chgData name="Martin, Heather" userId="6fa2494e-f2dc-4d30-93cb-43c79af63e62" providerId="ADAL" clId="{1684411D-C3B0-4AEE-A4BD-5C76BCC3E388}" dt="2022-11-28T11:29:57.718" v="271" actId="255"/>
          <ac:spMkLst>
            <pc:docMk/>
            <pc:sldMk cId="3026997178" sldId="456"/>
            <ac:spMk id="13" creationId="{2A7006FF-6E68-4024-9D94-FD4EB3DD69AC}"/>
          </ac:spMkLst>
        </pc:spChg>
        <pc:spChg chg="mod">
          <ac:chgData name="Martin, Heather" userId="6fa2494e-f2dc-4d30-93cb-43c79af63e62" providerId="ADAL" clId="{1684411D-C3B0-4AEE-A4BD-5C76BCC3E388}" dt="2022-11-28T11:30:04.011" v="272" actId="255"/>
          <ac:spMkLst>
            <pc:docMk/>
            <pc:sldMk cId="3026997178" sldId="456"/>
            <ac:spMk id="15" creationId="{3619CC1F-453D-49C0-9159-A75665DD16B7}"/>
          </ac:spMkLst>
        </pc:spChg>
        <pc:spChg chg="mod">
          <ac:chgData name="Martin, Heather" userId="6fa2494e-f2dc-4d30-93cb-43c79af63e62" providerId="ADAL" clId="{1684411D-C3B0-4AEE-A4BD-5C76BCC3E388}" dt="2022-11-28T11:28:12.548" v="232" actId="14100"/>
          <ac:spMkLst>
            <pc:docMk/>
            <pc:sldMk cId="3026997178" sldId="456"/>
            <ac:spMk id="17" creationId="{D45C06E4-F14B-4DD8-8065-E85A5FCD8FED}"/>
          </ac:spMkLst>
        </pc:spChg>
        <pc:spChg chg="mod">
          <ac:chgData name="Martin, Heather" userId="6fa2494e-f2dc-4d30-93cb-43c79af63e62" providerId="ADAL" clId="{1684411D-C3B0-4AEE-A4BD-5C76BCC3E388}" dt="2022-11-28T11:28:32.466" v="243" actId="1038"/>
          <ac:spMkLst>
            <pc:docMk/>
            <pc:sldMk cId="3026997178" sldId="456"/>
            <ac:spMk id="19" creationId="{51C28FAE-59E6-49FC-8AAA-D2E895B4B4B7}"/>
          </ac:spMkLst>
        </pc:spChg>
        <pc:spChg chg="mod">
          <ac:chgData name="Martin, Heather" userId="6fa2494e-f2dc-4d30-93cb-43c79af63e62" providerId="ADAL" clId="{1684411D-C3B0-4AEE-A4BD-5C76BCC3E388}" dt="2022-11-28T11:29:18.510" v="252" actId="1035"/>
          <ac:spMkLst>
            <pc:docMk/>
            <pc:sldMk cId="3026997178" sldId="456"/>
            <ac:spMk id="20" creationId="{8F437CFE-83D6-4322-BC83-6C93261894C1}"/>
          </ac:spMkLst>
        </pc:spChg>
        <pc:spChg chg="mod">
          <ac:chgData name="Martin, Heather" userId="6fa2494e-f2dc-4d30-93cb-43c79af63e62" providerId="ADAL" clId="{1684411D-C3B0-4AEE-A4BD-5C76BCC3E388}" dt="2022-11-28T11:29:22.442" v="256" actId="1035"/>
          <ac:spMkLst>
            <pc:docMk/>
            <pc:sldMk cId="3026997178" sldId="456"/>
            <ac:spMk id="21" creationId="{BCFFB0FE-3D7F-489D-9040-11ACF4D5B360}"/>
          </ac:spMkLst>
        </pc:spChg>
      </pc:sldChg>
      <pc:sldChg chg="modSp mod">
        <pc:chgData name="Martin, Heather" userId="6fa2494e-f2dc-4d30-93cb-43c79af63e62" providerId="ADAL" clId="{1684411D-C3B0-4AEE-A4BD-5C76BCC3E388}" dt="2022-11-28T11:48:37.782" v="542" actId="403"/>
        <pc:sldMkLst>
          <pc:docMk/>
          <pc:sldMk cId="1138838331" sldId="471"/>
        </pc:sldMkLst>
        <pc:spChg chg="mod">
          <ac:chgData name="Martin, Heather" userId="6fa2494e-f2dc-4d30-93cb-43c79af63e62" providerId="ADAL" clId="{1684411D-C3B0-4AEE-A4BD-5C76BCC3E388}" dt="2022-11-28T11:48:37.782" v="542" actId="403"/>
          <ac:spMkLst>
            <pc:docMk/>
            <pc:sldMk cId="1138838331" sldId="471"/>
            <ac:spMk id="6" creationId="{B2CD1594-B1D1-4522-9915-94E3CCF5D917}"/>
          </ac:spMkLst>
        </pc:spChg>
      </pc:sldChg>
      <pc:sldChg chg="modSp mod">
        <pc:chgData name="Martin, Heather" userId="6fa2494e-f2dc-4d30-93cb-43c79af63e62" providerId="ADAL" clId="{1684411D-C3B0-4AEE-A4BD-5C76BCC3E388}" dt="2022-11-28T11:49:01.525" v="548" actId="14100"/>
        <pc:sldMkLst>
          <pc:docMk/>
          <pc:sldMk cId="4105462991" sldId="493"/>
        </pc:sldMkLst>
        <pc:spChg chg="mod">
          <ac:chgData name="Martin, Heather" userId="6fa2494e-f2dc-4d30-93cb-43c79af63e62" providerId="ADAL" clId="{1684411D-C3B0-4AEE-A4BD-5C76BCC3E388}" dt="2022-11-28T11:48:52.047" v="546" actId="403"/>
          <ac:spMkLst>
            <pc:docMk/>
            <pc:sldMk cId="4105462991" sldId="493"/>
            <ac:spMk id="2" creationId="{C2EFBB5F-DFCA-4215-9957-67507AC9AE79}"/>
          </ac:spMkLst>
        </pc:spChg>
        <pc:spChg chg="mod">
          <ac:chgData name="Martin, Heather" userId="6fa2494e-f2dc-4d30-93cb-43c79af63e62" providerId="ADAL" clId="{1684411D-C3B0-4AEE-A4BD-5C76BCC3E388}" dt="2022-11-28T11:49:01.525" v="548" actId="14100"/>
          <ac:spMkLst>
            <pc:docMk/>
            <pc:sldMk cId="4105462991" sldId="493"/>
            <ac:spMk id="4" creationId="{2C104A84-5ED9-4E9E-ACD3-B18B92FD3B46}"/>
          </ac:spMkLst>
        </pc:spChg>
      </pc:sldChg>
      <pc:sldChg chg="modSp mod">
        <pc:chgData name="Martin, Heather" userId="6fa2494e-f2dc-4d30-93cb-43c79af63e62" providerId="ADAL" clId="{1684411D-C3B0-4AEE-A4BD-5C76BCC3E388}" dt="2022-11-28T11:57:34.438" v="577" actId="14100"/>
        <pc:sldMkLst>
          <pc:docMk/>
          <pc:sldMk cId="1370496659" sldId="495"/>
        </pc:sldMkLst>
        <pc:spChg chg="mod">
          <ac:chgData name="Martin, Heather" userId="6fa2494e-f2dc-4d30-93cb-43c79af63e62" providerId="ADAL" clId="{1684411D-C3B0-4AEE-A4BD-5C76BCC3E388}" dt="2022-11-28T11:37:53.927" v="422" actId="403"/>
          <ac:spMkLst>
            <pc:docMk/>
            <pc:sldMk cId="1370496659" sldId="495"/>
            <ac:spMk id="2" creationId="{5AB1332F-C7EB-4ECF-A787-4275C8383E93}"/>
          </ac:spMkLst>
        </pc:spChg>
        <pc:spChg chg="mod">
          <ac:chgData name="Martin, Heather" userId="6fa2494e-f2dc-4d30-93cb-43c79af63e62" providerId="ADAL" clId="{1684411D-C3B0-4AEE-A4BD-5C76BCC3E388}" dt="2022-11-28T11:40:48.903" v="466" actId="1076"/>
          <ac:spMkLst>
            <pc:docMk/>
            <pc:sldMk cId="1370496659" sldId="495"/>
            <ac:spMk id="4" creationId="{1A15E125-0C0F-41FE-8EE5-9905136A5D4C}"/>
          </ac:spMkLst>
        </pc:spChg>
        <pc:spChg chg="mod">
          <ac:chgData name="Martin, Heather" userId="6fa2494e-f2dc-4d30-93cb-43c79af63e62" providerId="ADAL" clId="{1684411D-C3B0-4AEE-A4BD-5C76BCC3E388}" dt="2022-11-28T11:39:34.983" v="455" actId="14100"/>
          <ac:spMkLst>
            <pc:docMk/>
            <pc:sldMk cId="1370496659" sldId="495"/>
            <ac:spMk id="7" creationId="{BEBCBFD0-0E51-4004-AEB0-C77C7E69C1B3}"/>
          </ac:spMkLst>
        </pc:spChg>
        <pc:spChg chg="mod">
          <ac:chgData name="Martin, Heather" userId="6fa2494e-f2dc-4d30-93cb-43c79af63e62" providerId="ADAL" clId="{1684411D-C3B0-4AEE-A4BD-5C76BCC3E388}" dt="2022-11-28T11:39:25.662" v="453" actId="14100"/>
          <ac:spMkLst>
            <pc:docMk/>
            <pc:sldMk cId="1370496659" sldId="495"/>
            <ac:spMk id="8" creationId="{4B6FA1A5-A105-48E9-9C63-793481F68A65}"/>
          </ac:spMkLst>
        </pc:spChg>
        <pc:spChg chg="mod">
          <ac:chgData name="Martin, Heather" userId="6fa2494e-f2dc-4d30-93cb-43c79af63e62" providerId="ADAL" clId="{1684411D-C3B0-4AEE-A4BD-5C76BCC3E388}" dt="2022-11-28T11:57:34.438" v="577" actId="14100"/>
          <ac:spMkLst>
            <pc:docMk/>
            <pc:sldMk cId="1370496659" sldId="495"/>
            <ac:spMk id="10" creationId="{1093E232-4385-43B5-8805-A1B8A9041B08}"/>
          </ac:spMkLst>
        </pc:spChg>
        <pc:spChg chg="mod">
          <ac:chgData name="Martin, Heather" userId="6fa2494e-f2dc-4d30-93cb-43c79af63e62" providerId="ADAL" clId="{1684411D-C3B0-4AEE-A4BD-5C76BCC3E388}" dt="2022-11-28T11:38:44.061" v="441" actId="403"/>
          <ac:spMkLst>
            <pc:docMk/>
            <pc:sldMk cId="1370496659" sldId="495"/>
            <ac:spMk id="12" creationId="{DE8A3DEA-E74A-464A-BD25-8B4DDC22F73C}"/>
          </ac:spMkLst>
        </pc:spChg>
        <pc:graphicFrameChg chg="mod modGraphic">
          <ac:chgData name="Martin, Heather" userId="6fa2494e-f2dc-4d30-93cb-43c79af63e62" providerId="ADAL" clId="{1684411D-C3B0-4AEE-A4BD-5C76BCC3E388}" dt="2022-11-28T11:40:42.052" v="465" actId="403"/>
          <ac:graphicFrameMkLst>
            <pc:docMk/>
            <pc:sldMk cId="1370496659" sldId="495"/>
            <ac:graphicFrameMk id="18" creationId="{8D41617B-B0C5-4108-8C23-E2A29E42F45B}"/>
          </ac:graphicFrameMkLst>
        </pc:graphicFrameChg>
        <pc:graphicFrameChg chg="mod modGraphic">
          <ac:chgData name="Martin, Heather" userId="6fa2494e-f2dc-4d30-93cb-43c79af63e62" providerId="ADAL" clId="{1684411D-C3B0-4AEE-A4BD-5C76BCC3E388}" dt="2022-11-28T11:40:56.828" v="468" actId="1037"/>
          <ac:graphicFrameMkLst>
            <pc:docMk/>
            <pc:sldMk cId="1370496659" sldId="495"/>
            <ac:graphicFrameMk id="19" creationId="{A5B88444-9019-4124-975C-C174AAFD7E48}"/>
          </ac:graphicFrameMkLst>
        </pc:graphicFrameChg>
        <pc:graphicFrameChg chg="mod modGraphic">
          <ac:chgData name="Martin, Heather" userId="6fa2494e-f2dc-4d30-93cb-43c79af63e62" providerId="ADAL" clId="{1684411D-C3B0-4AEE-A4BD-5C76BCC3E388}" dt="2022-11-28T11:40:35.714" v="463" actId="14100"/>
          <ac:graphicFrameMkLst>
            <pc:docMk/>
            <pc:sldMk cId="1370496659" sldId="495"/>
            <ac:graphicFrameMk id="20" creationId="{82FA39C4-3010-48AA-9771-50C464AF62A5}"/>
          </ac:graphicFrameMkLst>
        </pc:graphicFrameChg>
      </pc:sldChg>
      <pc:sldChg chg="modSp mod">
        <pc:chgData name="Martin, Heather" userId="6fa2494e-f2dc-4d30-93cb-43c79af63e62" providerId="ADAL" clId="{1684411D-C3B0-4AEE-A4BD-5C76BCC3E388}" dt="2022-11-28T11:37:43.650" v="419" actId="403"/>
        <pc:sldMkLst>
          <pc:docMk/>
          <pc:sldMk cId="361029383" sldId="496"/>
        </pc:sldMkLst>
        <pc:spChg chg="mod">
          <ac:chgData name="Martin, Heather" userId="6fa2494e-f2dc-4d30-93cb-43c79af63e62" providerId="ADAL" clId="{1684411D-C3B0-4AEE-A4BD-5C76BCC3E388}" dt="2022-11-28T11:37:43.650" v="419" actId="403"/>
          <ac:spMkLst>
            <pc:docMk/>
            <pc:sldMk cId="361029383" sldId="496"/>
            <ac:spMk id="2" creationId="{812ACDFA-448B-4FAE-8635-6B81F0336313}"/>
          </ac:spMkLst>
        </pc:spChg>
        <pc:graphicFrameChg chg="mod modGraphic">
          <ac:chgData name="Martin, Heather" userId="6fa2494e-f2dc-4d30-93cb-43c79af63e62" providerId="ADAL" clId="{1684411D-C3B0-4AEE-A4BD-5C76BCC3E388}" dt="2022-11-28T11:37:22.440" v="416" actId="403"/>
          <ac:graphicFrameMkLst>
            <pc:docMk/>
            <pc:sldMk cId="361029383" sldId="496"/>
            <ac:graphicFrameMk id="6" creationId="{16D060E1-E4D6-4AE6-9F66-7A53CA50DA58}"/>
          </ac:graphicFrameMkLst>
        </pc:graphicFrameChg>
      </pc:sldChg>
      <pc:sldChg chg="modSp mod">
        <pc:chgData name="Martin, Heather" userId="6fa2494e-f2dc-4d30-93cb-43c79af63e62" providerId="ADAL" clId="{1684411D-C3B0-4AEE-A4BD-5C76BCC3E388}" dt="2022-11-28T11:21:05.050" v="38" actId="1035"/>
        <pc:sldMkLst>
          <pc:docMk/>
          <pc:sldMk cId="2688859477" sldId="498"/>
        </pc:sldMkLst>
        <pc:spChg chg="mod">
          <ac:chgData name="Martin, Heather" userId="6fa2494e-f2dc-4d30-93cb-43c79af63e62" providerId="ADAL" clId="{1684411D-C3B0-4AEE-A4BD-5C76BCC3E388}" dt="2022-11-28T11:19:58.207" v="3" actId="403"/>
          <ac:spMkLst>
            <pc:docMk/>
            <pc:sldMk cId="2688859477" sldId="498"/>
            <ac:spMk id="2" creationId="{00000000-0000-0000-0000-000000000000}"/>
          </ac:spMkLst>
        </pc:spChg>
        <pc:spChg chg="mod">
          <ac:chgData name="Martin, Heather" userId="6fa2494e-f2dc-4d30-93cb-43c79af63e62" providerId="ADAL" clId="{1684411D-C3B0-4AEE-A4BD-5C76BCC3E388}" dt="2022-11-28T11:20:05.557" v="5" actId="403"/>
          <ac:spMkLst>
            <pc:docMk/>
            <pc:sldMk cId="2688859477" sldId="498"/>
            <ac:spMk id="4" creationId="{00000000-0000-0000-0000-000000000000}"/>
          </ac:spMkLst>
        </pc:spChg>
        <pc:spChg chg="mod">
          <ac:chgData name="Martin, Heather" userId="6fa2494e-f2dc-4d30-93cb-43c79af63e62" providerId="ADAL" clId="{1684411D-C3B0-4AEE-A4BD-5C76BCC3E388}" dt="2022-11-28T11:20:49.670" v="29" actId="1076"/>
          <ac:spMkLst>
            <pc:docMk/>
            <pc:sldMk cId="2688859477" sldId="498"/>
            <ac:spMk id="10" creationId="{2D88E9E0-E77F-4BB7-A5A7-16156C1F123D}"/>
          </ac:spMkLst>
        </pc:spChg>
        <pc:grpChg chg="mod">
          <ac:chgData name="Martin, Heather" userId="6fa2494e-f2dc-4d30-93cb-43c79af63e62" providerId="ADAL" clId="{1684411D-C3B0-4AEE-A4BD-5C76BCC3E388}" dt="2022-11-28T11:21:05.050" v="38" actId="1035"/>
          <ac:grpSpMkLst>
            <pc:docMk/>
            <pc:sldMk cId="2688859477" sldId="498"/>
            <ac:grpSpMk id="6" creationId="{E2D3E2CB-27D3-418F-AEFD-8AF3E6E61DB5}"/>
          </ac:grpSpMkLst>
        </pc:grpChg>
      </pc:sldChg>
      <pc:sldChg chg="modSp mod">
        <pc:chgData name="Martin, Heather" userId="6fa2494e-f2dc-4d30-93cb-43c79af63e62" providerId="ADAL" clId="{1684411D-C3B0-4AEE-A4BD-5C76BCC3E388}" dt="2022-11-28T11:24:37.642" v="105" actId="14100"/>
        <pc:sldMkLst>
          <pc:docMk/>
          <pc:sldMk cId="4029532297" sldId="499"/>
        </pc:sldMkLst>
        <pc:spChg chg="mod">
          <ac:chgData name="Martin, Heather" userId="6fa2494e-f2dc-4d30-93cb-43c79af63e62" providerId="ADAL" clId="{1684411D-C3B0-4AEE-A4BD-5C76BCC3E388}" dt="2022-11-28T11:24:02.805" v="69" actId="403"/>
          <ac:spMkLst>
            <pc:docMk/>
            <pc:sldMk cId="4029532297" sldId="499"/>
            <ac:spMk id="2" creationId="{00000000-0000-0000-0000-000000000000}"/>
          </ac:spMkLst>
        </pc:spChg>
        <pc:spChg chg="mod">
          <ac:chgData name="Martin, Heather" userId="6fa2494e-f2dc-4d30-93cb-43c79af63e62" providerId="ADAL" clId="{1684411D-C3B0-4AEE-A4BD-5C76BCC3E388}" dt="2022-11-28T11:24:07.138" v="70" actId="403"/>
          <ac:spMkLst>
            <pc:docMk/>
            <pc:sldMk cId="4029532297" sldId="499"/>
            <ac:spMk id="3" creationId="{00000000-0000-0000-0000-000000000000}"/>
          </ac:spMkLst>
        </pc:spChg>
        <pc:spChg chg="mod">
          <ac:chgData name="Martin, Heather" userId="6fa2494e-f2dc-4d30-93cb-43c79af63e62" providerId="ADAL" clId="{1684411D-C3B0-4AEE-A4BD-5C76BCC3E388}" dt="2022-11-28T11:24:37.642" v="105" actId="14100"/>
          <ac:spMkLst>
            <pc:docMk/>
            <pc:sldMk cId="4029532297" sldId="499"/>
            <ac:spMk id="6" creationId="{F5742614-99FC-488E-A0B6-A42792ACA3FF}"/>
          </ac:spMkLst>
        </pc:spChg>
        <pc:picChg chg="mod">
          <ac:chgData name="Martin, Heather" userId="6fa2494e-f2dc-4d30-93cb-43c79af63e62" providerId="ADAL" clId="{1684411D-C3B0-4AEE-A4BD-5C76BCC3E388}" dt="2022-11-28T11:24:26.824" v="103" actId="1038"/>
          <ac:picMkLst>
            <pc:docMk/>
            <pc:sldMk cId="4029532297" sldId="499"/>
            <ac:picMk id="4099" creationId="{00000000-0000-0000-0000-000000000000}"/>
          </ac:picMkLst>
        </pc:picChg>
        <pc:picChg chg="mod">
          <ac:chgData name="Martin, Heather" userId="6fa2494e-f2dc-4d30-93cb-43c79af63e62" providerId="ADAL" clId="{1684411D-C3B0-4AEE-A4BD-5C76BCC3E388}" dt="2022-11-28T11:24:26.824" v="103" actId="1038"/>
          <ac:picMkLst>
            <pc:docMk/>
            <pc:sldMk cId="4029532297" sldId="499"/>
            <ac:picMk id="4100" creationId="{00000000-0000-0000-0000-000000000000}"/>
          </ac:picMkLst>
        </pc:picChg>
        <pc:picChg chg="mod">
          <ac:chgData name="Martin, Heather" userId="6fa2494e-f2dc-4d30-93cb-43c79af63e62" providerId="ADAL" clId="{1684411D-C3B0-4AEE-A4BD-5C76BCC3E388}" dt="2022-11-28T11:24:26.824" v="103" actId="1038"/>
          <ac:picMkLst>
            <pc:docMk/>
            <pc:sldMk cId="4029532297" sldId="499"/>
            <ac:picMk id="4101" creationId="{00000000-0000-0000-0000-000000000000}"/>
          </ac:picMkLst>
        </pc:picChg>
      </pc:sldChg>
      <pc:sldChg chg="modSp mod">
        <pc:chgData name="Martin, Heather" userId="6fa2494e-f2dc-4d30-93cb-43c79af63e62" providerId="ADAL" clId="{1684411D-C3B0-4AEE-A4BD-5C76BCC3E388}" dt="2022-11-28T11:56:26.179" v="576" actId="1076"/>
        <pc:sldMkLst>
          <pc:docMk/>
          <pc:sldMk cId="2558619699" sldId="500"/>
        </pc:sldMkLst>
        <pc:spChg chg="mod">
          <ac:chgData name="Martin, Heather" userId="6fa2494e-f2dc-4d30-93cb-43c79af63e62" providerId="ADAL" clId="{1684411D-C3B0-4AEE-A4BD-5C76BCC3E388}" dt="2022-11-28T11:21:59.670" v="41" actId="403"/>
          <ac:spMkLst>
            <pc:docMk/>
            <pc:sldMk cId="2558619699" sldId="500"/>
            <ac:spMk id="2" creationId="{99354C5B-0C8A-40DD-8161-2296AEA861A8}"/>
          </ac:spMkLst>
        </pc:spChg>
        <pc:spChg chg="mod">
          <ac:chgData name="Martin, Heather" userId="6fa2494e-f2dc-4d30-93cb-43c79af63e62" providerId="ADAL" clId="{1684411D-C3B0-4AEE-A4BD-5C76BCC3E388}" dt="2022-11-28T11:22:07.368" v="42" actId="403"/>
          <ac:spMkLst>
            <pc:docMk/>
            <pc:sldMk cId="2558619699" sldId="500"/>
            <ac:spMk id="3" creationId="{E0BEACC1-6695-4F89-B741-F49275AAFBB9}"/>
          </ac:spMkLst>
        </pc:spChg>
        <pc:spChg chg="mod">
          <ac:chgData name="Martin, Heather" userId="6fa2494e-f2dc-4d30-93cb-43c79af63e62" providerId="ADAL" clId="{1684411D-C3B0-4AEE-A4BD-5C76BCC3E388}" dt="2022-11-28T11:55:59.674" v="569" actId="1035"/>
          <ac:spMkLst>
            <pc:docMk/>
            <pc:sldMk cId="2558619699" sldId="500"/>
            <ac:spMk id="4" creationId="{C5440DA2-1E37-4CF5-9038-8A745E6FC0D4}"/>
          </ac:spMkLst>
        </pc:spChg>
        <pc:spChg chg="mod">
          <ac:chgData name="Martin, Heather" userId="6fa2494e-f2dc-4d30-93cb-43c79af63e62" providerId="ADAL" clId="{1684411D-C3B0-4AEE-A4BD-5C76BCC3E388}" dt="2022-11-28T11:56:07.740" v="571" actId="122"/>
          <ac:spMkLst>
            <pc:docMk/>
            <pc:sldMk cId="2558619699" sldId="500"/>
            <ac:spMk id="9" creationId="{DC3817A1-592C-4A94-B9B6-11E2E28CE871}"/>
          </ac:spMkLst>
        </pc:spChg>
        <pc:spChg chg="mod">
          <ac:chgData name="Martin, Heather" userId="6fa2494e-f2dc-4d30-93cb-43c79af63e62" providerId="ADAL" clId="{1684411D-C3B0-4AEE-A4BD-5C76BCC3E388}" dt="2022-11-28T11:22:41.432" v="52" actId="14100"/>
          <ac:spMkLst>
            <pc:docMk/>
            <pc:sldMk cId="2558619699" sldId="500"/>
            <ac:spMk id="10" creationId="{48F8C8F0-21F8-446E-BB35-463E0156664A}"/>
          </ac:spMkLst>
        </pc:spChg>
        <pc:picChg chg="mod">
          <ac:chgData name="Martin, Heather" userId="6fa2494e-f2dc-4d30-93cb-43c79af63e62" providerId="ADAL" clId="{1684411D-C3B0-4AEE-A4BD-5C76BCC3E388}" dt="2022-11-28T11:56:26.179" v="576" actId="1076"/>
          <ac:picMkLst>
            <pc:docMk/>
            <pc:sldMk cId="2558619699" sldId="500"/>
            <ac:picMk id="6" creationId="{EE37BCA6-E70D-44CE-8EED-D86C461F329E}"/>
          </ac:picMkLst>
        </pc:picChg>
        <pc:picChg chg="mod">
          <ac:chgData name="Martin, Heather" userId="6fa2494e-f2dc-4d30-93cb-43c79af63e62" providerId="ADAL" clId="{1684411D-C3B0-4AEE-A4BD-5C76BCC3E388}" dt="2022-11-28T11:56:24.399" v="575" actId="1076"/>
          <ac:picMkLst>
            <pc:docMk/>
            <pc:sldMk cId="2558619699" sldId="500"/>
            <ac:picMk id="7" creationId="{5C87493D-3D39-45A5-A210-39F78DF9075B}"/>
          </ac:picMkLst>
        </pc:picChg>
      </pc:sldChg>
      <pc:sldChg chg="modSp mod">
        <pc:chgData name="Martin, Heather" userId="6fa2494e-f2dc-4d30-93cb-43c79af63e62" providerId="ADAL" clId="{1684411D-C3B0-4AEE-A4BD-5C76BCC3E388}" dt="2022-11-28T11:36:42.057" v="407" actId="1076"/>
        <pc:sldMkLst>
          <pc:docMk/>
          <pc:sldMk cId="3083680602" sldId="503"/>
        </pc:sldMkLst>
        <pc:spChg chg="mod">
          <ac:chgData name="Martin, Heather" userId="6fa2494e-f2dc-4d30-93cb-43c79af63e62" providerId="ADAL" clId="{1684411D-C3B0-4AEE-A4BD-5C76BCC3E388}" dt="2022-11-28T11:34:53.222" v="375" actId="403"/>
          <ac:spMkLst>
            <pc:docMk/>
            <pc:sldMk cId="3083680602" sldId="503"/>
            <ac:spMk id="2" creationId="{9D22A665-A204-4A3F-8181-3B3185C75727}"/>
          </ac:spMkLst>
        </pc:spChg>
        <pc:spChg chg="mod">
          <ac:chgData name="Martin, Heather" userId="6fa2494e-f2dc-4d30-93cb-43c79af63e62" providerId="ADAL" clId="{1684411D-C3B0-4AEE-A4BD-5C76BCC3E388}" dt="2022-11-28T11:36:42.057" v="407" actId="1076"/>
          <ac:spMkLst>
            <pc:docMk/>
            <pc:sldMk cId="3083680602" sldId="503"/>
            <ac:spMk id="4" creationId="{C83E9037-5E76-4027-8BCA-7C129C9BCB45}"/>
          </ac:spMkLst>
        </pc:spChg>
        <pc:spChg chg="mod">
          <ac:chgData name="Martin, Heather" userId="6fa2494e-f2dc-4d30-93cb-43c79af63e62" providerId="ADAL" clId="{1684411D-C3B0-4AEE-A4BD-5C76BCC3E388}" dt="2022-11-28T11:36:20.750" v="400" actId="403"/>
          <ac:spMkLst>
            <pc:docMk/>
            <pc:sldMk cId="3083680602" sldId="503"/>
            <ac:spMk id="6" creationId="{578C0953-720E-4CA9-8C00-129E6B9253D6}"/>
          </ac:spMkLst>
        </pc:spChg>
        <pc:spChg chg="mod">
          <ac:chgData name="Martin, Heather" userId="6fa2494e-f2dc-4d30-93cb-43c79af63e62" providerId="ADAL" clId="{1684411D-C3B0-4AEE-A4BD-5C76BCC3E388}" dt="2022-11-28T11:36:15.597" v="397" actId="403"/>
          <ac:spMkLst>
            <pc:docMk/>
            <pc:sldMk cId="3083680602" sldId="503"/>
            <ac:spMk id="7" creationId="{43EDD1E3-1819-4CCA-BA00-28CD209F90BA}"/>
          </ac:spMkLst>
        </pc:spChg>
        <pc:spChg chg="mod">
          <ac:chgData name="Martin, Heather" userId="6fa2494e-f2dc-4d30-93cb-43c79af63e62" providerId="ADAL" clId="{1684411D-C3B0-4AEE-A4BD-5C76BCC3E388}" dt="2022-11-28T11:36:10.436" v="394" actId="403"/>
          <ac:spMkLst>
            <pc:docMk/>
            <pc:sldMk cId="3083680602" sldId="503"/>
            <ac:spMk id="9" creationId="{8903BDF0-5544-4232-B1AB-E0DB6DA04F05}"/>
          </ac:spMkLst>
        </pc:spChg>
        <pc:spChg chg="mod">
          <ac:chgData name="Martin, Heather" userId="6fa2494e-f2dc-4d30-93cb-43c79af63e62" providerId="ADAL" clId="{1684411D-C3B0-4AEE-A4BD-5C76BCC3E388}" dt="2022-11-28T11:36:36.025" v="406" actId="403"/>
          <ac:spMkLst>
            <pc:docMk/>
            <pc:sldMk cId="3083680602" sldId="503"/>
            <ac:spMk id="10" creationId="{08B92D94-6132-4911-B4EC-2AFDB658C075}"/>
          </ac:spMkLst>
        </pc:spChg>
        <pc:spChg chg="mod">
          <ac:chgData name="Martin, Heather" userId="6fa2494e-f2dc-4d30-93cb-43c79af63e62" providerId="ADAL" clId="{1684411D-C3B0-4AEE-A4BD-5C76BCC3E388}" dt="2022-11-28T11:36:30.983" v="404" actId="403"/>
          <ac:spMkLst>
            <pc:docMk/>
            <pc:sldMk cId="3083680602" sldId="503"/>
            <ac:spMk id="11" creationId="{55A046EA-C2A6-434D-805F-F0A34CD58509}"/>
          </ac:spMkLst>
        </pc:spChg>
        <pc:spChg chg="mod">
          <ac:chgData name="Martin, Heather" userId="6fa2494e-f2dc-4d30-93cb-43c79af63e62" providerId="ADAL" clId="{1684411D-C3B0-4AEE-A4BD-5C76BCC3E388}" dt="2022-11-28T11:36:26.262" v="402" actId="403"/>
          <ac:spMkLst>
            <pc:docMk/>
            <pc:sldMk cId="3083680602" sldId="503"/>
            <ac:spMk id="13" creationId="{45FEA382-08BE-43C2-8A33-28AFBC9152B8}"/>
          </ac:spMkLst>
        </pc:spChg>
        <pc:spChg chg="mod">
          <ac:chgData name="Martin, Heather" userId="6fa2494e-f2dc-4d30-93cb-43c79af63e62" providerId="ADAL" clId="{1684411D-C3B0-4AEE-A4BD-5C76BCC3E388}" dt="2022-11-28T11:35:58.450" v="391" actId="403"/>
          <ac:spMkLst>
            <pc:docMk/>
            <pc:sldMk cId="3083680602" sldId="503"/>
            <ac:spMk id="15" creationId="{172188D3-CD65-42A3-83A1-A173569EFAC8}"/>
          </ac:spMkLst>
        </pc:spChg>
        <pc:grpChg chg="mod">
          <ac:chgData name="Martin, Heather" userId="6fa2494e-f2dc-4d30-93cb-43c79af63e62" providerId="ADAL" clId="{1684411D-C3B0-4AEE-A4BD-5C76BCC3E388}" dt="2022-11-28T11:35:35.201" v="383" actId="14100"/>
          <ac:grpSpMkLst>
            <pc:docMk/>
            <pc:sldMk cId="3083680602" sldId="503"/>
            <ac:grpSpMk id="16" creationId="{2469C3B3-2ECA-4C26-83D8-AA31B096BAEF}"/>
          </ac:grpSpMkLst>
        </pc:grpChg>
      </pc:sldChg>
      <pc:sldChg chg="addSp delSp modSp del mod">
        <pc:chgData name="Martin, Heather" userId="6fa2494e-f2dc-4d30-93cb-43c79af63e62" providerId="ADAL" clId="{1684411D-C3B0-4AEE-A4BD-5C76BCC3E388}" dt="2022-11-28T11:46:23.795" v="506" actId="47"/>
        <pc:sldMkLst>
          <pc:docMk/>
          <pc:sldMk cId="2987555220" sldId="506"/>
        </pc:sldMkLst>
        <pc:spChg chg="mod">
          <ac:chgData name="Martin, Heather" userId="6fa2494e-f2dc-4d30-93cb-43c79af63e62" providerId="ADAL" clId="{1684411D-C3B0-4AEE-A4BD-5C76BCC3E388}" dt="2022-11-28T11:41:15.703" v="472" actId="14100"/>
          <ac:spMkLst>
            <pc:docMk/>
            <pc:sldMk cId="2987555220" sldId="506"/>
            <ac:spMk id="2" creationId="{EA5E63EF-CFBE-433B-B9FD-E72B6CFD38B7}"/>
          </ac:spMkLst>
        </pc:spChg>
        <pc:spChg chg="del mod">
          <ac:chgData name="Martin, Heather" userId="6fa2494e-f2dc-4d30-93cb-43c79af63e62" providerId="ADAL" clId="{1684411D-C3B0-4AEE-A4BD-5C76BCC3E388}" dt="2022-11-28T11:43:46.321" v="490" actId="478"/>
          <ac:spMkLst>
            <pc:docMk/>
            <pc:sldMk cId="2987555220" sldId="506"/>
            <ac:spMk id="3" creationId="{005D03AC-7F41-41F2-AF5B-126201C4CC95}"/>
          </ac:spMkLst>
        </pc:spChg>
        <pc:spChg chg="mod">
          <ac:chgData name="Martin, Heather" userId="6fa2494e-f2dc-4d30-93cb-43c79af63e62" providerId="ADAL" clId="{1684411D-C3B0-4AEE-A4BD-5C76BCC3E388}" dt="2022-11-28T11:42:21.862" v="487" actId="14100"/>
          <ac:spMkLst>
            <pc:docMk/>
            <pc:sldMk cId="2987555220" sldId="506"/>
            <ac:spMk id="4" creationId="{071FCE63-7050-4212-AEE7-F74F0909378D}"/>
          </ac:spMkLst>
        </pc:spChg>
        <pc:spChg chg="mod">
          <ac:chgData name="Martin, Heather" userId="6fa2494e-f2dc-4d30-93cb-43c79af63e62" providerId="ADAL" clId="{1684411D-C3B0-4AEE-A4BD-5C76BCC3E388}" dt="2022-11-28T11:43:49.449" v="492"/>
          <ac:spMkLst>
            <pc:docMk/>
            <pc:sldMk cId="2987555220" sldId="506"/>
            <ac:spMk id="38" creationId="{4369D3D1-5333-461A-A4DE-256118CA4D52}"/>
          </ac:spMkLst>
        </pc:spChg>
        <pc:spChg chg="mod">
          <ac:chgData name="Martin, Heather" userId="6fa2494e-f2dc-4d30-93cb-43c79af63e62" providerId="ADAL" clId="{1684411D-C3B0-4AEE-A4BD-5C76BCC3E388}" dt="2022-11-28T11:43:49.449" v="492"/>
          <ac:spMkLst>
            <pc:docMk/>
            <pc:sldMk cId="2987555220" sldId="506"/>
            <ac:spMk id="39" creationId="{9BC5F7B4-6C30-4268-9A86-BFC675959558}"/>
          </ac:spMkLst>
        </pc:spChg>
        <pc:spChg chg="mod">
          <ac:chgData name="Martin, Heather" userId="6fa2494e-f2dc-4d30-93cb-43c79af63e62" providerId="ADAL" clId="{1684411D-C3B0-4AEE-A4BD-5C76BCC3E388}" dt="2022-11-28T11:43:49.449" v="492"/>
          <ac:spMkLst>
            <pc:docMk/>
            <pc:sldMk cId="2987555220" sldId="506"/>
            <ac:spMk id="40" creationId="{BC2C8118-C53E-47BE-ACDD-8D25D3D4AD08}"/>
          </ac:spMkLst>
        </pc:spChg>
        <pc:spChg chg="mod">
          <ac:chgData name="Martin, Heather" userId="6fa2494e-f2dc-4d30-93cb-43c79af63e62" providerId="ADAL" clId="{1684411D-C3B0-4AEE-A4BD-5C76BCC3E388}" dt="2022-11-28T11:43:49.449" v="492"/>
          <ac:spMkLst>
            <pc:docMk/>
            <pc:sldMk cId="2987555220" sldId="506"/>
            <ac:spMk id="43" creationId="{D060A8F8-9933-434C-AE12-C390C567CA65}"/>
          </ac:spMkLst>
        </pc:spChg>
        <pc:spChg chg="mod">
          <ac:chgData name="Martin, Heather" userId="6fa2494e-f2dc-4d30-93cb-43c79af63e62" providerId="ADAL" clId="{1684411D-C3B0-4AEE-A4BD-5C76BCC3E388}" dt="2022-11-28T11:43:49.449" v="492"/>
          <ac:spMkLst>
            <pc:docMk/>
            <pc:sldMk cId="2987555220" sldId="506"/>
            <ac:spMk id="44" creationId="{DB16D06D-B620-4FBC-80AF-86F03DE21D30}"/>
          </ac:spMkLst>
        </pc:spChg>
        <pc:spChg chg="mod">
          <ac:chgData name="Martin, Heather" userId="6fa2494e-f2dc-4d30-93cb-43c79af63e62" providerId="ADAL" clId="{1684411D-C3B0-4AEE-A4BD-5C76BCC3E388}" dt="2022-11-28T11:43:49.449" v="492"/>
          <ac:spMkLst>
            <pc:docMk/>
            <pc:sldMk cId="2987555220" sldId="506"/>
            <ac:spMk id="45" creationId="{2DC1CBBE-B804-48D1-B628-8CB55DC656E4}"/>
          </ac:spMkLst>
        </pc:spChg>
        <pc:spChg chg="mod">
          <ac:chgData name="Martin, Heather" userId="6fa2494e-f2dc-4d30-93cb-43c79af63e62" providerId="ADAL" clId="{1684411D-C3B0-4AEE-A4BD-5C76BCC3E388}" dt="2022-11-28T11:43:49.449" v="492"/>
          <ac:spMkLst>
            <pc:docMk/>
            <pc:sldMk cId="2987555220" sldId="506"/>
            <ac:spMk id="47" creationId="{8C5399E9-6BBB-4997-AE35-880F06D13B30}"/>
          </ac:spMkLst>
        </pc:spChg>
        <pc:spChg chg="mod">
          <ac:chgData name="Martin, Heather" userId="6fa2494e-f2dc-4d30-93cb-43c79af63e62" providerId="ADAL" clId="{1684411D-C3B0-4AEE-A4BD-5C76BCC3E388}" dt="2022-11-28T11:43:49.449" v="492"/>
          <ac:spMkLst>
            <pc:docMk/>
            <pc:sldMk cId="2987555220" sldId="506"/>
            <ac:spMk id="49" creationId="{2772FA22-2B02-4967-A050-629F4BB5776A}"/>
          </ac:spMkLst>
        </pc:spChg>
        <pc:spChg chg="mod">
          <ac:chgData name="Martin, Heather" userId="6fa2494e-f2dc-4d30-93cb-43c79af63e62" providerId="ADAL" clId="{1684411D-C3B0-4AEE-A4BD-5C76BCC3E388}" dt="2022-11-28T11:43:49.449" v="492"/>
          <ac:spMkLst>
            <pc:docMk/>
            <pc:sldMk cId="2987555220" sldId="506"/>
            <ac:spMk id="50" creationId="{1F3C1A38-442E-4E28-A5E1-E92F244E00B8}"/>
          </ac:spMkLst>
        </pc:spChg>
        <pc:spChg chg="mod">
          <ac:chgData name="Martin, Heather" userId="6fa2494e-f2dc-4d30-93cb-43c79af63e62" providerId="ADAL" clId="{1684411D-C3B0-4AEE-A4BD-5C76BCC3E388}" dt="2022-11-28T11:43:49.449" v="492"/>
          <ac:spMkLst>
            <pc:docMk/>
            <pc:sldMk cId="2987555220" sldId="506"/>
            <ac:spMk id="51" creationId="{0F03D198-4084-4322-9907-6FA52CA30795}"/>
          </ac:spMkLst>
        </pc:spChg>
        <pc:spChg chg="mod">
          <ac:chgData name="Martin, Heather" userId="6fa2494e-f2dc-4d30-93cb-43c79af63e62" providerId="ADAL" clId="{1684411D-C3B0-4AEE-A4BD-5C76BCC3E388}" dt="2022-11-28T11:43:49.449" v="492"/>
          <ac:spMkLst>
            <pc:docMk/>
            <pc:sldMk cId="2987555220" sldId="506"/>
            <ac:spMk id="52" creationId="{C1E5BD8F-8513-418A-BDC9-17E3CDA0BBE3}"/>
          </ac:spMkLst>
        </pc:spChg>
        <pc:spChg chg="mod">
          <ac:chgData name="Martin, Heather" userId="6fa2494e-f2dc-4d30-93cb-43c79af63e62" providerId="ADAL" clId="{1684411D-C3B0-4AEE-A4BD-5C76BCC3E388}" dt="2022-11-28T11:43:49.449" v="492"/>
          <ac:spMkLst>
            <pc:docMk/>
            <pc:sldMk cId="2987555220" sldId="506"/>
            <ac:spMk id="54" creationId="{5784647F-B0E6-465D-9C75-2FF3B14C96F9}"/>
          </ac:spMkLst>
        </pc:spChg>
        <pc:spChg chg="mod">
          <ac:chgData name="Martin, Heather" userId="6fa2494e-f2dc-4d30-93cb-43c79af63e62" providerId="ADAL" clId="{1684411D-C3B0-4AEE-A4BD-5C76BCC3E388}" dt="2022-11-28T11:43:49.449" v="492"/>
          <ac:spMkLst>
            <pc:docMk/>
            <pc:sldMk cId="2987555220" sldId="506"/>
            <ac:spMk id="55" creationId="{449C53DD-D81B-4881-847B-C1BFD99F3FAE}"/>
          </ac:spMkLst>
        </pc:spChg>
        <pc:spChg chg="mod">
          <ac:chgData name="Martin, Heather" userId="6fa2494e-f2dc-4d30-93cb-43c79af63e62" providerId="ADAL" clId="{1684411D-C3B0-4AEE-A4BD-5C76BCC3E388}" dt="2022-11-28T11:43:49.449" v="492"/>
          <ac:spMkLst>
            <pc:docMk/>
            <pc:sldMk cId="2987555220" sldId="506"/>
            <ac:spMk id="58" creationId="{439D732D-1CE2-4CA5-BF7F-F378EEAF08FA}"/>
          </ac:spMkLst>
        </pc:spChg>
        <pc:spChg chg="mod">
          <ac:chgData name="Martin, Heather" userId="6fa2494e-f2dc-4d30-93cb-43c79af63e62" providerId="ADAL" clId="{1684411D-C3B0-4AEE-A4BD-5C76BCC3E388}" dt="2022-11-28T11:43:49.449" v="492"/>
          <ac:spMkLst>
            <pc:docMk/>
            <pc:sldMk cId="2987555220" sldId="506"/>
            <ac:spMk id="59" creationId="{54575A2E-BAE9-456B-8ADE-FB6553B2F847}"/>
          </ac:spMkLst>
        </pc:spChg>
        <pc:spChg chg="mod">
          <ac:chgData name="Martin, Heather" userId="6fa2494e-f2dc-4d30-93cb-43c79af63e62" providerId="ADAL" clId="{1684411D-C3B0-4AEE-A4BD-5C76BCC3E388}" dt="2022-11-28T11:43:49.449" v="492"/>
          <ac:spMkLst>
            <pc:docMk/>
            <pc:sldMk cId="2987555220" sldId="506"/>
            <ac:spMk id="63" creationId="{59D5EC53-A503-4ECD-8C32-01F15EF9A7FB}"/>
          </ac:spMkLst>
        </pc:spChg>
        <pc:grpChg chg="add del mod">
          <ac:chgData name="Martin, Heather" userId="6fa2494e-f2dc-4d30-93cb-43c79af63e62" providerId="ADAL" clId="{1684411D-C3B0-4AEE-A4BD-5C76BCC3E388}" dt="2022-11-28T11:43:52.865" v="494" actId="478"/>
          <ac:grpSpMkLst>
            <pc:docMk/>
            <pc:sldMk cId="2987555220" sldId="506"/>
            <ac:grpSpMk id="7" creationId="{7D225662-79A7-43DC-B558-901C95850D29}"/>
          </ac:grpSpMkLst>
        </pc:grpChg>
        <pc:grpChg chg="add del mod">
          <ac:chgData name="Martin, Heather" userId="6fa2494e-f2dc-4d30-93cb-43c79af63e62" providerId="ADAL" clId="{1684411D-C3B0-4AEE-A4BD-5C76BCC3E388}" dt="2022-11-28T11:43:51.896" v="493"/>
          <ac:grpSpMkLst>
            <pc:docMk/>
            <pc:sldMk cId="2987555220" sldId="506"/>
            <ac:grpSpMk id="37" creationId="{CB51343E-EB44-484F-A2A9-24709C3BA2A7}"/>
          </ac:grpSpMkLst>
        </pc:grpChg>
        <pc:picChg chg="mod">
          <ac:chgData name="Martin, Heather" userId="6fa2494e-f2dc-4d30-93cb-43c79af63e62" providerId="ADAL" clId="{1684411D-C3B0-4AEE-A4BD-5C76BCC3E388}" dt="2022-11-28T11:42:11.928" v="485" actId="1076"/>
          <ac:picMkLst>
            <pc:docMk/>
            <pc:sldMk cId="2987555220" sldId="506"/>
            <ac:picMk id="56" creationId="{7FF81C26-D0CF-4540-A595-784127F0AB5D}"/>
          </ac:picMkLst>
        </pc:picChg>
        <pc:cxnChg chg="mod">
          <ac:chgData name="Martin, Heather" userId="6fa2494e-f2dc-4d30-93cb-43c79af63e62" providerId="ADAL" clId="{1684411D-C3B0-4AEE-A4BD-5C76BCC3E388}" dt="2022-11-28T11:43:52.865" v="494" actId="478"/>
          <ac:cxnSpMkLst>
            <pc:docMk/>
            <pc:sldMk cId="2987555220" sldId="506"/>
            <ac:cxnSpMk id="19" creationId="{6D04427C-9E35-4B61-B906-663065FEC6C4}"/>
          </ac:cxnSpMkLst>
        </pc:cxnChg>
        <pc:cxnChg chg="mod">
          <ac:chgData name="Martin, Heather" userId="6fa2494e-f2dc-4d30-93cb-43c79af63e62" providerId="ADAL" clId="{1684411D-C3B0-4AEE-A4BD-5C76BCC3E388}" dt="2022-11-28T11:43:49.449" v="492"/>
          <ac:cxnSpMkLst>
            <pc:docMk/>
            <pc:sldMk cId="2987555220" sldId="506"/>
            <ac:cxnSpMk id="41" creationId="{DE4F1034-7264-4189-A174-46D84BB4FD01}"/>
          </ac:cxnSpMkLst>
        </pc:cxnChg>
        <pc:cxnChg chg="mod">
          <ac:chgData name="Martin, Heather" userId="6fa2494e-f2dc-4d30-93cb-43c79af63e62" providerId="ADAL" clId="{1684411D-C3B0-4AEE-A4BD-5C76BCC3E388}" dt="2022-11-28T11:43:49.449" v="492"/>
          <ac:cxnSpMkLst>
            <pc:docMk/>
            <pc:sldMk cId="2987555220" sldId="506"/>
            <ac:cxnSpMk id="48" creationId="{6A45312C-0CFB-494F-BF8F-AFB46F3E5235}"/>
          </ac:cxnSpMkLst>
        </pc:cxnChg>
        <pc:cxnChg chg="mod">
          <ac:chgData name="Martin, Heather" userId="6fa2494e-f2dc-4d30-93cb-43c79af63e62" providerId="ADAL" clId="{1684411D-C3B0-4AEE-A4BD-5C76BCC3E388}" dt="2022-11-28T11:43:49.449" v="492"/>
          <ac:cxnSpMkLst>
            <pc:docMk/>
            <pc:sldMk cId="2987555220" sldId="506"/>
            <ac:cxnSpMk id="53" creationId="{6075EFC6-301A-43ED-9C41-94BBDBDAFBA0}"/>
          </ac:cxnSpMkLst>
        </pc:cxnChg>
        <pc:cxnChg chg="mod">
          <ac:chgData name="Martin, Heather" userId="6fa2494e-f2dc-4d30-93cb-43c79af63e62" providerId="ADAL" clId="{1684411D-C3B0-4AEE-A4BD-5C76BCC3E388}" dt="2022-11-28T11:43:49.449" v="492"/>
          <ac:cxnSpMkLst>
            <pc:docMk/>
            <pc:sldMk cId="2987555220" sldId="506"/>
            <ac:cxnSpMk id="57" creationId="{85E9F1EE-444D-4C75-BCB6-33371E1C3B6A}"/>
          </ac:cxnSpMkLst>
        </pc:cxnChg>
        <pc:cxnChg chg="mod">
          <ac:chgData name="Martin, Heather" userId="6fa2494e-f2dc-4d30-93cb-43c79af63e62" providerId="ADAL" clId="{1684411D-C3B0-4AEE-A4BD-5C76BCC3E388}" dt="2022-11-28T11:43:49.449" v="492"/>
          <ac:cxnSpMkLst>
            <pc:docMk/>
            <pc:sldMk cId="2987555220" sldId="506"/>
            <ac:cxnSpMk id="60" creationId="{1416979A-29E5-48A2-850D-CA60E6840F0B}"/>
          </ac:cxnSpMkLst>
        </pc:cxnChg>
        <pc:cxnChg chg="mod">
          <ac:chgData name="Martin, Heather" userId="6fa2494e-f2dc-4d30-93cb-43c79af63e62" providerId="ADAL" clId="{1684411D-C3B0-4AEE-A4BD-5C76BCC3E388}" dt="2022-11-28T11:43:49.449" v="492"/>
          <ac:cxnSpMkLst>
            <pc:docMk/>
            <pc:sldMk cId="2987555220" sldId="506"/>
            <ac:cxnSpMk id="61" creationId="{B2937A95-DDED-42CA-8029-1D5AAD148E1C}"/>
          </ac:cxnSpMkLst>
        </pc:cxnChg>
        <pc:cxnChg chg="mod">
          <ac:chgData name="Martin, Heather" userId="6fa2494e-f2dc-4d30-93cb-43c79af63e62" providerId="ADAL" clId="{1684411D-C3B0-4AEE-A4BD-5C76BCC3E388}" dt="2022-11-28T11:43:49.449" v="492"/>
          <ac:cxnSpMkLst>
            <pc:docMk/>
            <pc:sldMk cId="2987555220" sldId="506"/>
            <ac:cxnSpMk id="62" creationId="{F2B5F3BB-5117-42A8-B7BC-B05B991BCD4B}"/>
          </ac:cxnSpMkLst>
        </pc:cxnChg>
      </pc:sldChg>
      <pc:sldChg chg="modSp mod">
        <pc:chgData name="Martin, Heather" userId="6fa2494e-f2dc-4d30-93cb-43c79af63e62" providerId="ADAL" clId="{1684411D-C3B0-4AEE-A4BD-5C76BCC3E388}" dt="2022-11-28T11:59:09.398" v="586" actId="1076"/>
        <pc:sldMkLst>
          <pc:docMk/>
          <pc:sldMk cId="687928675" sldId="507"/>
        </pc:sldMkLst>
        <pc:spChg chg="mod">
          <ac:chgData name="Martin, Heather" userId="6fa2494e-f2dc-4d30-93cb-43c79af63e62" providerId="ADAL" clId="{1684411D-C3B0-4AEE-A4BD-5C76BCC3E388}" dt="2022-11-28T11:48:27.959" v="541" actId="403"/>
          <ac:spMkLst>
            <pc:docMk/>
            <pc:sldMk cId="687928675" sldId="507"/>
            <ac:spMk id="2" creationId="{C15D4634-A99D-4AE0-A4EB-9CDF29878B27}"/>
          </ac:spMkLst>
        </pc:spChg>
        <pc:spChg chg="mod">
          <ac:chgData name="Martin, Heather" userId="6fa2494e-f2dc-4d30-93cb-43c79af63e62" providerId="ADAL" clId="{1684411D-C3B0-4AEE-A4BD-5C76BCC3E388}" dt="2022-11-28T11:59:09.398" v="586" actId="1076"/>
          <ac:spMkLst>
            <pc:docMk/>
            <pc:sldMk cId="687928675" sldId="507"/>
            <ac:spMk id="7" creationId="{A4397C3E-9CF7-435B-A160-EBA565AA4358}"/>
          </ac:spMkLst>
        </pc:spChg>
        <pc:spChg chg="mod">
          <ac:chgData name="Martin, Heather" userId="6fa2494e-f2dc-4d30-93cb-43c79af63e62" providerId="ADAL" clId="{1684411D-C3B0-4AEE-A4BD-5C76BCC3E388}" dt="2022-11-28T11:58:49.088" v="582" actId="1076"/>
          <ac:spMkLst>
            <pc:docMk/>
            <pc:sldMk cId="687928675" sldId="507"/>
            <ac:spMk id="8" creationId="{E606C7BD-9114-44FF-937E-7D99EC41EA65}"/>
          </ac:spMkLst>
        </pc:spChg>
        <pc:spChg chg="mod">
          <ac:chgData name="Martin, Heather" userId="6fa2494e-f2dc-4d30-93cb-43c79af63e62" providerId="ADAL" clId="{1684411D-C3B0-4AEE-A4BD-5C76BCC3E388}" dt="2022-11-28T11:58:13.980" v="580" actId="1076"/>
          <ac:spMkLst>
            <pc:docMk/>
            <pc:sldMk cId="687928675" sldId="507"/>
            <ac:spMk id="9" creationId="{4F880BCC-51D9-4A07-B33F-183DA32474A5}"/>
          </ac:spMkLst>
        </pc:spChg>
        <pc:spChg chg="mod">
          <ac:chgData name="Martin, Heather" userId="6fa2494e-f2dc-4d30-93cb-43c79af63e62" providerId="ADAL" clId="{1684411D-C3B0-4AEE-A4BD-5C76BCC3E388}" dt="2022-11-28T11:59:01.092" v="584" actId="14100"/>
          <ac:spMkLst>
            <pc:docMk/>
            <pc:sldMk cId="687928675" sldId="507"/>
            <ac:spMk id="10" creationId="{C4596D2C-DA8C-4CB7-ACB4-1934AF424321}"/>
          </ac:spMkLst>
        </pc:spChg>
        <pc:spChg chg="mod">
          <ac:chgData name="Martin, Heather" userId="6fa2494e-f2dc-4d30-93cb-43c79af63e62" providerId="ADAL" clId="{1684411D-C3B0-4AEE-A4BD-5C76BCC3E388}" dt="2022-11-28T11:48:22.575" v="538" actId="14100"/>
          <ac:spMkLst>
            <pc:docMk/>
            <pc:sldMk cId="687928675" sldId="507"/>
            <ac:spMk id="11" creationId="{719A21A0-16B0-40A1-BA2A-18170958C709}"/>
          </ac:spMkLst>
        </pc:spChg>
        <pc:spChg chg="mod">
          <ac:chgData name="Martin, Heather" userId="6fa2494e-f2dc-4d30-93cb-43c79af63e62" providerId="ADAL" clId="{1684411D-C3B0-4AEE-A4BD-5C76BCC3E388}" dt="2022-11-28T11:58:49.088" v="582" actId="1076"/>
          <ac:spMkLst>
            <pc:docMk/>
            <pc:sldMk cId="687928675" sldId="507"/>
            <ac:spMk id="12" creationId="{D1F023B9-8C7B-4230-B7D5-EC4BE255A665}"/>
          </ac:spMkLst>
        </pc:spChg>
        <pc:spChg chg="mod">
          <ac:chgData name="Martin, Heather" userId="6fa2494e-f2dc-4d30-93cb-43c79af63e62" providerId="ADAL" clId="{1684411D-C3B0-4AEE-A4BD-5C76BCC3E388}" dt="2022-11-28T11:58:54.835" v="583" actId="14100"/>
          <ac:spMkLst>
            <pc:docMk/>
            <pc:sldMk cId="687928675" sldId="507"/>
            <ac:spMk id="20" creationId="{9A1815AC-B1EB-4112-BFE5-DD2EBB5C68C5}"/>
          </ac:spMkLst>
        </pc:spChg>
        <pc:spChg chg="mod">
          <ac:chgData name="Martin, Heather" userId="6fa2494e-f2dc-4d30-93cb-43c79af63e62" providerId="ADAL" clId="{1684411D-C3B0-4AEE-A4BD-5C76BCC3E388}" dt="2022-11-28T11:59:09.398" v="586" actId="1076"/>
          <ac:spMkLst>
            <pc:docMk/>
            <pc:sldMk cId="687928675" sldId="507"/>
            <ac:spMk id="21" creationId="{C84475AA-B2B2-4F5B-8156-CE51449B5FDE}"/>
          </ac:spMkLst>
        </pc:spChg>
      </pc:sldChg>
      <pc:sldChg chg="modSp mod">
        <pc:chgData name="Martin, Heather" userId="6fa2494e-f2dc-4d30-93cb-43c79af63e62" providerId="ADAL" clId="{1684411D-C3B0-4AEE-A4BD-5C76BCC3E388}" dt="2022-11-28T11:27:18.380" v="221" actId="403"/>
        <pc:sldMkLst>
          <pc:docMk/>
          <pc:sldMk cId="1650773193" sldId="508"/>
        </pc:sldMkLst>
        <pc:spChg chg="mod">
          <ac:chgData name="Martin, Heather" userId="6fa2494e-f2dc-4d30-93cb-43c79af63e62" providerId="ADAL" clId="{1684411D-C3B0-4AEE-A4BD-5C76BCC3E388}" dt="2022-11-28T11:27:06.743" v="218" actId="403"/>
          <ac:spMkLst>
            <pc:docMk/>
            <pc:sldMk cId="1650773193" sldId="508"/>
            <ac:spMk id="2" creationId="{6EBD09F7-768D-484D-A6FC-F8D9D6295824}"/>
          </ac:spMkLst>
        </pc:spChg>
        <pc:spChg chg="mod">
          <ac:chgData name="Martin, Heather" userId="6fa2494e-f2dc-4d30-93cb-43c79af63e62" providerId="ADAL" clId="{1684411D-C3B0-4AEE-A4BD-5C76BCC3E388}" dt="2022-11-28T11:27:18.380" v="221" actId="403"/>
          <ac:spMkLst>
            <pc:docMk/>
            <pc:sldMk cId="1650773193" sldId="508"/>
            <ac:spMk id="3" creationId="{C6BC4F77-1095-47E3-94ED-94EF45E7B97B}"/>
          </ac:spMkLst>
        </pc:spChg>
        <pc:spChg chg="mod">
          <ac:chgData name="Martin, Heather" userId="6fa2494e-f2dc-4d30-93cb-43c79af63e62" providerId="ADAL" clId="{1684411D-C3B0-4AEE-A4BD-5C76BCC3E388}" dt="2022-11-28T11:26:14.939" v="204" actId="403"/>
          <ac:spMkLst>
            <pc:docMk/>
            <pc:sldMk cId="1650773193" sldId="508"/>
            <ac:spMk id="8" creationId="{DBD7A702-8B72-47B6-8CA0-689637A42744}"/>
          </ac:spMkLst>
        </pc:spChg>
        <pc:spChg chg="mod">
          <ac:chgData name="Martin, Heather" userId="6fa2494e-f2dc-4d30-93cb-43c79af63e62" providerId="ADAL" clId="{1684411D-C3B0-4AEE-A4BD-5C76BCC3E388}" dt="2022-11-28T11:26:54.094" v="215" actId="403"/>
          <ac:spMkLst>
            <pc:docMk/>
            <pc:sldMk cId="1650773193" sldId="508"/>
            <ac:spMk id="10" creationId="{7BCDDD9F-F4A3-469F-BC5D-1164D2024E78}"/>
          </ac:spMkLst>
        </pc:spChg>
        <pc:spChg chg="mod">
          <ac:chgData name="Martin, Heather" userId="6fa2494e-f2dc-4d30-93cb-43c79af63e62" providerId="ADAL" clId="{1684411D-C3B0-4AEE-A4BD-5C76BCC3E388}" dt="2022-11-28T11:26:43.020" v="209" actId="14100"/>
          <ac:spMkLst>
            <pc:docMk/>
            <pc:sldMk cId="1650773193" sldId="508"/>
            <ac:spMk id="11" creationId="{03857310-2197-452A-A0D8-B93F21C61989}"/>
          </ac:spMkLst>
        </pc:spChg>
        <pc:spChg chg="mod">
          <ac:chgData name="Martin, Heather" userId="6fa2494e-f2dc-4d30-93cb-43c79af63e62" providerId="ADAL" clId="{1684411D-C3B0-4AEE-A4BD-5C76BCC3E388}" dt="2022-11-28T11:26:36.949" v="208" actId="14100"/>
          <ac:spMkLst>
            <pc:docMk/>
            <pc:sldMk cId="1650773193" sldId="508"/>
            <ac:spMk id="12" creationId="{487F6DDF-CD41-43F8-A9D7-5E396952A0C4}"/>
          </ac:spMkLst>
        </pc:spChg>
        <pc:picChg chg="mod">
          <ac:chgData name="Martin, Heather" userId="6fa2494e-f2dc-4d30-93cb-43c79af63e62" providerId="ADAL" clId="{1684411D-C3B0-4AEE-A4BD-5C76BCC3E388}" dt="2022-11-28T11:26:21.929" v="205" actId="1076"/>
          <ac:picMkLst>
            <pc:docMk/>
            <pc:sldMk cId="1650773193" sldId="508"/>
            <ac:picMk id="6" creationId="{8B9E9C6C-E7C4-41FF-AA42-F725E9DF35FB}"/>
          </ac:picMkLst>
        </pc:picChg>
      </pc:sldChg>
      <pc:sldChg chg="modSp mod modAnim">
        <pc:chgData name="Martin, Heather" userId="6fa2494e-f2dc-4d30-93cb-43c79af63e62" providerId="ADAL" clId="{1684411D-C3B0-4AEE-A4BD-5C76BCC3E388}" dt="2022-11-28T12:04:26.662" v="596"/>
        <pc:sldMkLst>
          <pc:docMk/>
          <pc:sldMk cId="4009234678" sldId="509"/>
        </pc:sldMkLst>
        <pc:spChg chg="mod">
          <ac:chgData name="Martin, Heather" userId="6fa2494e-f2dc-4d30-93cb-43c79af63e62" providerId="ADAL" clId="{1684411D-C3B0-4AEE-A4BD-5C76BCC3E388}" dt="2022-11-28T11:30:33.007" v="276" actId="14100"/>
          <ac:spMkLst>
            <pc:docMk/>
            <pc:sldMk cId="4009234678" sldId="509"/>
            <ac:spMk id="2" creationId="{00000000-0000-0000-0000-000000000000}"/>
          </ac:spMkLst>
        </pc:spChg>
        <pc:spChg chg="mod">
          <ac:chgData name="Martin, Heather" userId="6fa2494e-f2dc-4d30-93cb-43c79af63e62" providerId="ADAL" clId="{1684411D-C3B0-4AEE-A4BD-5C76BCC3E388}" dt="2022-11-28T11:30:46.978" v="279" actId="1076"/>
          <ac:spMkLst>
            <pc:docMk/>
            <pc:sldMk cId="4009234678" sldId="509"/>
            <ac:spMk id="4" creationId="{00000000-0000-0000-0000-000000000000}"/>
          </ac:spMkLst>
        </pc:spChg>
        <pc:spChg chg="mod">
          <ac:chgData name="Martin, Heather" userId="6fa2494e-f2dc-4d30-93cb-43c79af63e62" providerId="ADAL" clId="{1684411D-C3B0-4AEE-A4BD-5C76BCC3E388}" dt="2022-11-28T11:31:03.662" v="282" actId="14100"/>
          <ac:spMkLst>
            <pc:docMk/>
            <pc:sldMk cId="4009234678" sldId="509"/>
            <ac:spMk id="5" creationId="{8FF35DCE-99C1-4F8C-A3C8-531DE1EC54F2}"/>
          </ac:spMkLst>
        </pc:spChg>
        <pc:spChg chg="mod">
          <ac:chgData name="Martin, Heather" userId="6fa2494e-f2dc-4d30-93cb-43c79af63e62" providerId="ADAL" clId="{1684411D-C3B0-4AEE-A4BD-5C76BCC3E388}" dt="2022-11-28T11:33:33.051" v="357" actId="404"/>
          <ac:spMkLst>
            <pc:docMk/>
            <pc:sldMk cId="4009234678" sldId="509"/>
            <ac:spMk id="6" creationId="{00000000-0000-0000-0000-000000000000}"/>
          </ac:spMkLst>
        </pc:spChg>
        <pc:spChg chg="mod">
          <ac:chgData name="Martin, Heather" userId="6fa2494e-f2dc-4d30-93cb-43c79af63e62" providerId="ADAL" clId="{1684411D-C3B0-4AEE-A4BD-5C76BCC3E388}" dt="2022-11-28T11:33:43.817" v="360" actId="14100"/>
          <ac:spMkLst>
            <pc:docMk/>
            <pc:sldMk cId="4009234678" sldId="509"/>
            <ac:spMk id="7" creationId="{6EC8059B-A0F0-4938-B949-12FF223FD0C7}"/>
          </ac:spMkLst>
        </pc:spChg>
        <pc:spChg chg="mod">
          <ac:chgData name="Martin, Heather" userId="6fa2494e-f2dc-4d30-93cb-43c79af63e62" providerId="ADAL" clId="{1684411D-C3B0-4AEE-A4BD-5C76BCC3E388}" dt="2022-11-28T11:31:27.645" v="285" actId="1076"/>
          <ac:spMkLst>
            <pc:docMk/>
            <pc:sldMk cId="4009234678" sldId="509"/>
            <ac:spMk id="8" creationId="{57382DA3-D654-4CF8-9B53-376C658B1751}"/>
          </ac:spMkLst>
        </pc:spChg>
        <pc:spChg chg="mod">
          <ac:chgData name="Martin, Heather" userId="6fa2494e-f2dc-4d30-93cb-43c79af63e62" providerId="ADAL" clId="{1684411D-C3B0-4AEE-A4BD-5C76BCC3E388}" dt="2022-11-28T11:33:49.253" v="362" actId="403"/>
          <ac:spMkLst>
            <pc:docMk/>
            <pc:sldMk cId="4009234678" sldId="509"/>
            <ac:spMk id="9" creationId="{125C5F36-9E7F-4BD5-9250-A26EE01C30F5}"/>
          </ac:spMkLst>
        </pc:spChg>
        <pc:spChg chg="mod">
          <ac:chgData name="Martin, Heather" userId="6fa2494e-f2dc-4d30-93cb-43c79af63e62" providerId="ADAL" clId="{1684411D-C3B0-4AEE-A4BD-5C76BCC3E388}" dt="2022-11-28T11:32:22.488" v="345" actId="1038"/>
          <ac:spMkLst>
            <pc:docMk/>
            <pc:sldMk cId="4009234678" sldId="509"/>
            <ac:spMk id="10" creationId="{467200BA-AA14-4FF9-B7E4-80E6E2701841}"/>
          </ac:spMkLst>
        </pc:spChg>
        <pc:spChg chg="mod">
          <ac:chgData name="Martin, Heather" userId="6fa2494e-f2dc-4d30-93cb-43c79af63e62" providerId="ADAL" clId="{1684411D-C3B0-4AEE-A4BD-5C76BCC3E388}" dt="2022-11-28T11:34:04.278" v="365" actId="14100"/>
          <ac:spMkLst>
            <pc:docMk/>
            <pc:sldMk cId="4009234678" sldId="509"/>
            <ac:spMk id="11" creationId="{CB7A2723-225B-4D42-96AC-9CCBD4924B14}"/>
          </ac:spMkLst>
        </pc:spChg>
        <pc:spChg chg="mod">
          <ac:chgData name="Martin, Heather" userId="6fa2494e-f2dc-4d30-93cb-43c79af63e62" providerId="ADAL" clId="{1684411D-C3B0-4AEE-A4BD-5C76BCC3E388}" dt="2022-11-28T11:32:14.386" v="333" actId="1035"/>
          <ac:spMkLst>
            <pc:docMk/>
            <pc:sldMk cId="4009234678" sldId="509"/>
            <ac:spMk id="12" creationId="{C44623F3-6DC3-494F-9731-252911700304}"/>
          </ac:spMkLst>
        </pc:spChg>
      </pc:sldChg>
      <pc:sldChg chg="modSp mod">
        <pc:chgData name="Martin, Heather" userId="6fa2494e-f2dc-4d30-93cb-43c79af63e62" providerId="ADAL" clId="{1684411D-C3B0-4AEE-A4BD-5C76BCC3E388}" dt="2022-11-28T11:34:31.161" v="369" actId="403"/>
        <pc:sldMkLst>
          <pc:docMk/>
          <pc:sldMk cId="2080509333" sldId="510"/>
        </pc:sldMkLst>
        <pc:spChg chg="mod">
          <ac:chgData name="Martin, Heather" userId="6fa2494e-f2dc-4d30-93cb-43c79af63e62" providerId="ADAL" clId="{1684411D-C3B0-4AEE-A4BD-5C76BCC3E388}" dt="2022-11-28T11:34:31.161" v="369" actId="403"/>
          <ac:spMkLst>
            <pc:docMk/>
            <pc:sldMk cId="2080509333" sldId="510"/>
            <ac:spMk id="6" creationId="{B8CF452D-0E4F-4370-A933-E36BFB834478}"/>
          </ac:spMkLst>
        </pc:spChg>
      </pc:sldChg>
      <pc:sldChg chg="modAnim">
        <pc:chgData name="Martin, Heather" userId="6fa2494e-f2dc-4d30-93cb-43c79af63e62" providerId="ADAL" clId="{1684411D-C3B0-4AEE-A4BD-5C76BCC3E388}" dt="2022-11-28T12:03:39.725" v="589"/>
        <pc:sldMkLst>
          <pc:docMk/>
          <pc:sldMk cId="2745709806" sldId="511"/>
        </pc:sldMkLst>
      </pc:sldChg>
      <pc:sldChg chg="modAnim">
        <pc:chgData name="Martin, Heather" userId="6fa2494e-f2dc-4d30-93cb-43c79af63e62" providerId="ADAL" clId="{1684411D-C3B0-4AEE-A4BD-5C76BCC3E388}" dt="2022-11-28T12:03:59.556" v="592"/>
        <pc:sldMkLst>
          <pc:docMk/>
          <pc:sldMk cId="2235861234" sldId="512"/>
        </pc:sldMkLst>
      </pc:sldChg>
      <pc:sldMasterChg chg="modSldLayout">
        <pc:chgData name="Martin, Heather" userId="6fa2494e-f2dc-4d30-93cb-43c79af63e62" providerId="ADAL" clId="{1684411D-C3B0-4AEE-A4BD-5C76BCC3E388}" dt="2022-11-28T11:52:59.230" v="557" actId="1076"/>
        <pc:sldMasterMkLst>
          <pc:docMk/>
          <pc:sldMasterMk cId="0" sldId="2147483660"/>
        </pc:sldMasterMkLst>
        <pc:sldLayoutChg chg="addSp delSp modSp mod">
          <pc:chgData name="Martin, Heather" userId="6fa2494e-f2dc-4d30-93cb-43c79af63e62" providerId="ADAL" clId="{1684411D-C3B0-4AEE-A4BD-5C76BCC3E388}" dt="2022-11-28T11:52:59.230" v="557" actId="1076"/>
          <pc:sldLayoutMkLst>
            <pc:docMk/>
            <pc:sldMasterMk cId="0" sldId="2147483660"/>
            <pc:sldLayoutMk cId="0" sldId="2147483686"/>
          </pc:sldLayoutMkLst>
          <pc:picChg chg="del mod">
            <ac:chgData name="Martin, Heather" userId="6fa2494e-f2dc-4d30-93cb-43c79af63e62" providerId="ADAL" clId="{1684411D-C3B0-4AEE-A4BD-5C76BCC3E388}" dt="2022-11-28T11:52:54.678" v="555" actId="478"/>
            <ac:picMkLst>
              <pc:docMk/>
              <pc:sldMasterMk cId="0" sldId="2147483660"/>
              <pc:sldLayoutMk cId="0" sldId="2147483686"/>
              <ac:picMk id="24" creationId="{E4683002-C6DA-4073-A177-8C662B5EBB4A}"/>
            </ac:picMkLst>
          </pc:picChg>
          <pc:picChg chg="add mod">
            <ac:chgData name="Martin, Heather" userId="6fa2494e-f2dc-4d30-93cb-43c79af63e62" providerId="ADAL" clId="{1684411D-C3B0-4AEE-A4BD-5C76BCC3E388}" dt="2022-11-28T11:52:59.230" v="557" actId="1076"/>
            <ac:picMkLst>
              <pc:docMk/>
              <pc:sldMasterMk cId="0" sldId="2147483660"/>
              <pc:sldLayoutMk cId="0" sldId="2147483686"/>
              <ac:picMk id="28" creationId="{E46402CD-1F93-42D7-A254-A875550F58CF}"/>
            </ac:picMkLst>
          </pc:picChg>
        </pc:sldLayoutChg>
        <pc:sldLayoutChg chg="addSp delSp modSp mod">
          <pc:chgData name="Martin, Heather" userId="6fa2494e-f2dc-4d30-93cb-43c79af63e62" providerId="ADAL" clId="{1684411D-C3B0-4AEE-A4BD-5C76BCC3E388}" dt="2022-11-28T11:52:39.046" v="554" actId="1076"/>
          <pc:sldLayoutMkLst>
            <pc:docMk/>
            <pc:sldMasterMk cId="0" sldId="2147483660"/>
            <pc:sldLayoutMk cId="0" sldId="2147483696"/>
          </pc:sldLayoutMkLst>
          <pc:picChg chg="del">
            <ac:chgData name="Martin, Heather" userId="6fa2494e-f2dc-4d30-93cb-43c79af63e62" providerId="ADAL" clId="{1684411D-C3B0-4AEE-A4BD-5C76BCC3E388}" dt="2022-11-28T11:52:32.508" v="552" actId="478"/>
            <ac:picMkLst>
              <pc:docMk/>
              <pc:sldMasterMk cId="0" sldId="2147483660"/>
              <pc:sldLayoutMk cId="0" sldId="2147483696"/>
              <ac:picMk id="13" creationId="{D884A6B3-F28B-4D20-99C1-5F27CD8679DD}"/>
            </ac:picMkLst>
          </pc:picChg>
          <pc:picChg chg="add mod">
            <ac:chgData name="Martin, Heather" userId="6fa2494e-f2dc-4d30-93cb-43c79af63e62" providerId="ADAL" clId="{1684411D-C3B0-4AEE-A4BD-5C76BCC3E388}" dt="2022-11-28T11:52:39.046" v="554" actId="1076"/>
            <ac:picMkLst>
              <pc:docMk/>
              <pc:sldMasterMk cId="0" sldId="2147483660"/>
              <pc:sldLayoutMk cId="0" sldId="2147483696"/>
              <ac:picMk id="17" creationId="{6673B5ED-E315-46C9-8095-080CA9B8975A}"/>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F31DF-3D66-4B48-8F6A-8FE0ABE82FD2}"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GB"/>
        </a:p>
      </dgm:t>
    </dgm:pt>
    <dgm:pt modelId="{A4FBF286-C285-4203-9A4B-2F431AB6760E}">
      <dgm:prSet custT="1"/>
      <dgm:spPr/>
      <dgm:t>
        <a:bodyPr/>
        <a:lstStyle/>
        <a:p>
          <a:pPr rtl="0"/>
          <a:r>
            <a:rPr lang="ru-RU" sz="1800" b="1" dirty="0"/>
            <a:t>Спасение жизни и уменьшение ущерба средствам к существованию</a:t>
          </a:r>
          <a:endParaRPr lang="en-GB" sz="1800" dirty="0"/>
        </a:p>
      </dgm:t>
    </dgm:pt>
    <dgm:pt modelId="{EA74FC90-A158-4101-8568-8958F2185A7E}" type="parTrans" cxnId="{8765CF42-26E5-4C96-8052-40378DBB8689}">
      <dgm:prSet/>
      <dgm:spPr/>
      <dgm:t>
        <a:bodyPr/>
        <a:lstStyle/>
        <a:p>
          <a:endParaRPr lang="en-GB" sz="1600"/>
        </a:p>
      </dgm:t>
    </dgm:pt>
    <dgm:pt modelId="{D74D5C78-1B05-4D47-BD5C-409834C71395}" type="sibTrans" cxnId="{8765CF42-26E5-4C96-8052-40378DBB8689}">
      <dgm:prSet/>
      <dgm:spPr/>
      <dgm:t>
        <a:bodyPr/>
        <a:lstStyle/>
        <a:p>
          <a:endParaRPr lang="en-GB" sz="1600"/>
        </a:p>
      </dgm:t>
    </dgm:pt>
    <dgm:pt modelId="{0CF05BE8-A54D-440F-926C-2EF6D4690697}">
      <dgm:prSet custT="1"/>
      <dgm:spPr/>
      <dgm:t>
        <a:bodyPr/>
        <a:lstStyle/>
        <a:p>
          <a:pPr rtl="0"/>
          <a:r>
            <a:rPr lang="ru" sz="1600" dirty="0"/>
            <a:t>Сразу же после события важно защитить и переселить пострадавших, накормить и переселить их. Восстановить доступ к основным службам и восстановить местную экономику и средства к существованию, как только это станет практически возможным</a:t>
          </a:r>
          <a:endParaRPr lang="en-GB" sz="1600" dirty="0"/>
        </a:p>
      </dgm:t>
    </dgm:pt>
    <dgm:pt modelId="{C70DBADD-AEA5-42AC-ABB7-897BCA15B629}" type="parTrans" cxnId="{8A30B42D-0878-46D2-95D9-2DC718FFC7DA}">
      <dgm:prSet/>
      <dgm:spPr/>
      <dgm:t>
        <a:bodyPr/>
        <a:lstStyle/>
        <a:p>
          <a:endParaRPr lang="en-GB" sz="1600"/>
        </a:p>
      </dgm:t>
    </dgm:pt>
    <dgm:pt modelId="{77D53913-95B5-4DBE-9D7C-7EE2BE53E411}" type="sibTrans" cxnId="{8A30B42D-0878-46D2-95D9-2DC718FFC7DA}">
      <dgm:prSet/>
      <dgm:spPr/>
      <dgm:t>
        <a:bodyPr/>
        <a:lstStyle/>
        <a:p>
          <a:endParaRPr lang="en-GB" sz="1600"/>
        </a:p>
      </dgm:t>
    </dgm:pt>
    <dgm:pt modelId="{14214597-200F-4A9F-B9B6-6B1EE0B4500A}">
      <dgm:prSet custT="1"/>
      <dgm:spPr/>
      <dgm:t>
        <a:bodyPr/>
        <a:lstStyle/>
        <a:p>
          <a:pPr rtl="0"/>
          <a:r>
            <a:rPr lang="ru-RU" sz="1800" b="1" dirty="0"/>
            <a:t>Экономическая эффективность</a:t>
          </a:r>
          <a:endParaRPr lang="en-GB" sz="1800" dirty="0"/>
        </a:p>
      </dgm:t>
    </dgm:pt>
    <dgm:pt modelId="{665460B3-8217-489D-A9E6-760FDCB093E5}" type="parTrans" cxnId="{0628A6C0-693D-4EAE-8750-7EFF87BBBE25}">
      <dgm:prSet/>
      <dgm:spPr/>
      <dgm:t>
        <a:bodyPr/>
        <a:lstStyle/>
        <a:p>
          <a:endParaRPr lang="en-GB" sz="1600"/>
        </a:p>
      </dgm:t>
    </dgm:pt>
    <dgm:pt modelId="{FEE81CED-98D2-4FAE-9410-CC025D13C0F7}" type="sibTrans" cxnId="{0628A6C0-693D-4EAE-8750-7EFF87BBBE25}">
      <dgm:prSet/>
      <dgm:spPr/>
      <dgm:t>
        <a:bodyPr/>
        <a:lstStyle/>
        <a:p>
          <a:endParaRPr lang="en-GB" sz="1600"/>
        </a:p>
      </dgm:t>
    </dgm:pt>
    <dgm:pt modelId="{818E74C6-A6F5-44FD-84C2-F35480F5DEE1}">
      <dgm:prSet custT="1"/>
      <dgm:spPr/>
      <dgm:t>
        <a:bodyPr/>
        <a:lstStyle/>
        <a:p>
          <a:pPr rtl="0"/>
          <a:r>
            <a:rPr lang="ru" sz="1400" kern="1200" dirty="0">
              <a:solidFill>
                <a:prstClr val="black">
                  <a:hueOff val="0"/>
                  <a:satOff val="0"/>
                  <a:lumOff val="0"/>
                  <a:alphaOff val="0"/>
                </a:prstClr>
              </a:solidFill>
              <a:latin typeface="Arial"/>
              <a:ea typeface="+mn-ea"/>
              <a:cs typeface="+mn-cs"/>
            </a:rPr>
            <a:t>Исследование Оксфордского университета, посвященное </a:t>
          </a:r>
          <a:r>
            <a:rPr lang="en-US" sz="1400" kern="1200" dirty="0">
              <a:solidFill>
                <a:prstClr val="black">
                  <a:hueOff val="0"/>
                  <a:satOff val="0"/>
                  <a:lumOff val="0"/>
                  <a:alphaOff val="0"/>
                </a:prstClr>
              </a:solidFill>
              <a:latin typeface="Arial"/>
              <a:ea typeface="+mn-ea"/>
              <a:cs typeface="+mn-cs"/>
            </a:rPr>
            <a:t>African Risk Capacity</a:t>
          </a:r>
          <a:r>
            <a:rPr lang="ru" sz="1400" kern="1200" dirty="0">
              <a:solidFill>
                <a:prstClr val="black">
                  <a:hueOff val="0"/>
                  <a:satOff val="0"/>
                  <a:lumOff val="0"/>
                  <a:alphaOff val="0"/>
                </a:prstClr>
              </a:solidFill>
              <a:latin typeface="Arial"/>
              <a:ea typeface="+mn-ea"/>
              <a:cs typeface="+mn-cs"/>
            </a:rPr>
            <a:t>, показало, что 1 доллар, полученный сразу после засухи, стоит до 5 долларов помощи, полученной позже (что соответствует обычному реагированию на чрезвычайные ситуации)</a:t>
          </a:r>
          <a:endParaRPr lang="en-GB" sz="1400" kern="1200" dirty="0">
            <a:solidFill>
              <a:prstClr val="black">
                <a:hueOff val="0"/>
                <a:satOff val="0"/>
                <a:lumOff val="0"/>
                <a:alphaOff val="0"/>
              </a:prstClr>
            </a:solidFill>
            <a:latin typeface="Arial"/>
            <a:ea typeface="+mn-ea"/>
            <a:cs typeface="+mn-cs"/>
          </a:endParaRPr>
        </a:p>
      </dgm:t>
    </dgm:pt>
    <dgm:pt modelId="{2C0BE527-A87B-4FEE-AFC1-79B42341D75A}" type="parTrans" cxnId="{0BA616FA-381C-4755-A29A-296B2C0A4B06}">
      <dgm:prSet/>
      <dgm:spPr/>
      <dgm:t>
        <a:bodyPr/>
        <a:lstStyle/>
        <a:p>
          <a:endParaRPr lang="en-GB" sz="1600"/>
        </a:p>
      </dgm:t>
    </dgm:pt>
    <dgm:pt modelId="{59520261-AE4F-42CA-A307-432AFA728BAD}" type="sibTrans" cxnId="{0BA616FA-381C-4755-A29A-296B2C0A4B06}">
      <dgm:prSet/>
      <dgm:spPr/>
      <dgm:t>
        <a:bodyPr/>
        <a:lstStyle/>
        <a:p>
          <a:endParaRPr lang="en-GB" sz="1600"/>
        </a:p>
      </dgm:t>
    </dgm:pt>
    <dgm:pt modelId="{EED9115C-7ED7-467C-9334-29F694A48953}">
      <dgm:prSet custT="1"/>
      <dgm:spPr/>
      <dgm:t>
        <a:bodyPr/>
        <a:lstStyle/>
        <a:p>
          <a:pPr rtl="0"/>
          <a:r>
            <a:rPr lang="ru" sz="1800" b="1" dirty="0"/>
            <a:t>Балансирование общей стоимости программы</a:t>
          </a:r>
          <a:endParaRPr lang="en-GB" sz="1800" dirty="0"/>
        </a:p>
      </dgm:t>
    </dgm:pt>
    <dgm:pt modelId="{43C7BC2C-54D6-45BB-8235-E61FC8EBC0DE}" type="parTrans" cxnId="{07C0DF7C-24E0-494A-893B-7EDE08841C56}">
      <dgm:prSet/>
      <dgm:spPr/>
      <dgm:t>
        <a:bodyPr/>
        <a:lstStyle/>
        <a:p>
          <a:endParaRPr lang="en-GB" sz="1600"/>
        </a:p>
      </dgm:t>
    </dgm:pt>
    <dgm:pt modelId="{D4AFEBEE-C7DA-4B8D-90F6-AD768CE8FF91}" type="sibTrans" cxnId="{07C0DF7C-24E0-494A-893B-7EDE08841C56}">
      <dgm:prSet/>
      <dgm:spPr/>
      <dgm:t>
        <a:bodyPr/>
        <a:lstStyle/>
        <a:p>
          <a:endParaRPr lang="en-GB" sz="1600"/>
        </a:p>
      </dgm:t>
    </dgm:pt>
    <dgm:pt modelId="{F28844CB-1C17-4687-A213-BDB2E0F76F9F}">
      <dgm:prSet custT="1"/>
      <dgm:spPr/>
      <dgm:t>
        <a:bodyPr/>
        <a:lstStyle/>
        <a:p>
          <a:pPr rtl="0"/>
          <a:r>
            <a:rPr lang="ru" sz="1400" kern="1200" dirty="0">
              <a:solidFill>
                <a:prstClr val="black">
                  <a:hueOff val="0"/>
                  <a:satOff val="0"/>
                  <a:lumOff val="0"/>
                  <a:alphaOff val="0"/>
                </a:prstClr>
              </a:solidFill>
              <a:latin typeface="Arial"/>
              <a:ea typeface="+mn-ea"/>
              <a:cs typeface="+mn-cs"/>
            </a:rPr>
            <a:t>Ясно, что шкала других опасностей различна, но повышенная ценность быстрой оплаты распространяется на все потери от всех опасностей</a:t>
          </a:r>
          <a:endParaRPr lang="ru-KZ" sz="1400" kern="1200" dirty="0">
            <a:solidFill>
              <a:prstClr val="black">
                <a:hueOff val="0"/>
                <a:satOff val="0"/>
                <a:lumOff val="0"/>
                <a:alphaOff val="0"/>
              </a:prstClr>
            </a:solidFill>
            <a:latin typeface="Arial"/>
            <a:ea typeface="+mn-ea"/>
            <a:cs typeface="+mn-cs"/>
          </a:endParaRPr>
        </a:p>
      </dgm:t>
    </dgm:pt>
    <dgm:pt modelId="{CCED3A9F-5D76-402E-9EF0-3775FE59F7E1}" type="parTrans" cxnId="{BC8E8A39-54A6-40ED-8C0D-0C7A8761F567}">
      <dgm:prSet/>
      <dgm:spPr/>
      <dgm:t>
        <a:bodyPr/>
        <a:lstStyle/>
        <a:p>
          <a:endParaRPr lang="ru-KZ"/>
        </a:p>
      </dgm:t>
    </dgm:pt>
    <dgm:pt modelId="{379F2728-91ED-4FA7-8A35-2B2CB7D24BF3}" type="sibTrans" cxnId="{BC8E8A39-54A6-40ED-8C0D-0C7A8761F567}">
      <dgm:prSet/>
      <dgm:spPr/>
      <dgm:t>
        <a:bodyPr/>
        <a:lstStyle/>
        <a:p>
          <a:endParaRPr lang="ru-KZ"/>
        </a:p>
      </dgm:t>
    </dgm:pt>
    <dgm:pt modelId="{27E7BFC0-7B0C-459F-A1F0-B17BFF69EE9E}">
      <dgm:prSet custT="1"/>
      <dgm:spPr/>
      <dgm:t>
        <a:bodyPr/>
        <a:lstStyle/>
        <a:p>
          <a:pPr marL="171450" lvl="1" indent="0" algn="l" defTabSz="711200">
            <a:lnSpc>
              <a:spcPct val="90000"/>
            </a:lnSpc>
            <a:spcBef>
              <a:spcPct val="0"/>
            </a:spcBef>
            <a:spcAft>
              <a:spcPct val="15000"/>
            </a:spcAft>
          </a:pPr>
          <a:r>
            <a:rPr lang="ru" sz="1400" kern="1200" dirty="0"/>
            <a:t>Базовый риск следует рассматривать в этом контексте, снова уравновешивая его преимуществами быстрых страховых выплат после квалификационного события катастрофы.</a:t>
          </a:r>
          <a:endParaRPr lang="en-GB" sz="1400" kern="1200" dirty="0"/>
        </a:p>
      </dgm:t>
    </dgm:pt>
    <dgm:pt modelId="{03E489DE-523D-40F7-A8A8-F8AB38DA9A25}" type="parTrans" cxnId="{42D9A435-B425-4440-B18B-A77A5EF6A9FB}">
      <dgm:prSet/>
      <dgm:spPr/>
      <dgm:t>
        <a:bodyPr/>
        <a:lstStyle/>
        <a:p>
          <a:endParaRPr lang="ru-KZ"/>
        </a:p>
      </dgm:t>
    </dgm:pt>
    <dgm:pt modelId="{FCF5450B-1321-46B5-B94B-B25837367938}" type="sibTrans" cxnId="{42D9A435-B425-4440-B18B-A77A5EF6A9FB}">
      <dgm:prSet/>
      <dgm:spPr/>
      <dgm:t>
        <a:bodyPr/>
        <a:lstStyle/>
        <a:p>
          <a:endParaRPr lang="ru-KZ"/>
        </a:p>
      </dgm:t>
    </dgm:pt>
    <dgm:pt modelId="{3B0FE95E-BDFF-4889-B8B1-F629061E227C}">
      <dgm:prSet custT="1"/>
      <dgm:spPr/>
      <dgm:t>
        <a:bodyPr/>
        <a:lstStyle/>
        <a:p>
          <a:pPr marL="171450" lvl="1" indent="-171450" algn="l" defTabSz="711200" rtl="0">
            <a:lnSpc>
              <a:spcPct val="90000"/>
            </a:lnSpc>
            <a:spcBef>
              <a:spcPct val="0"/>
            </a:spcBef>
            <a:spcAft>
              <a:spcPct val="15000"/>
            </a:spcAft>
            <a:buChar char="•"/>
          </a:pPr>
          <a:r>
            <a:rPr lang="ru" sz="1400" kern="1200" dirty="0">
              <a:solidFill>
                <a:prstClr val="black">
                  <a:hueOff val="0"/>
                  <a:satOff val="0"/>
                  <a:lumOff val="0"/>
                  <a:alphaOff val="0"/>
                </a:prstClr>
              </a:solidFill>
              <a:latin typeface="Arial"/>
              <a:ea typeface="+mn-ea"/>
              <a:cs typeface="+mn-cs"/>
            </a:rPr>
            <a:t>Параметрика не идеальная, но быстрая, надежная и с меньшими эксплуатационными расходами</a:t>
          </a:r>
          <a:endParaRPr lang="en-GB" sz="1400" kern="1200" dirty="0">
            <a:solidFill>
              <a:prstClr val="black">
                <a:hueOff val="0"/>
                <a:satOff val="0"/>
                <a:lumOff val="0"/>
                <a:alphaOff val="0"/>
              </a:prstClr>
            </a:solidFill>
            <a:latin typeface="Arial"/>
            <a:ea typeface="+mn-ea"/>
            <a:cs typeface="+mn-cs"/>
          </a:endParaRPr>
        </a:p>
      </dgm:t>
    </dgm:pt>
    <dgm:pt modelId="{2432087A-6B10-45C3-9A9C-93D12C1C96E3}" type="parTrans" cxnId="{E49AB3A2-C6FE-41E4-9520-026F0187F625}">
      <dgm:prSet/>
      <dgm:spPr/>
      <dgm:t>
        <a:bodyPr/>
        <a:lstStyle/>
        <a:p>
          <a:endParaRPr lang="ru-KZ"/>
        </a:p>
      </dgm:t>
    </dgm:pt>
    <dgm:pt modelId="{FA5B3207-0BC7-4275-88E5-22A144A94656}" type="sibTrans" cxnId="{E49AB3A2-C6FE-41E4-9520-026F0187F625}">
      <dgm:prSet/>
      <dgm:spPr/>
      <dgm:t>
        <a:bodyPr/>
        <a:lstStyle/>
        <a:p>
          <a:endParaRPr lang="ru-KZ"/>
        </a:p>
      </dgm:t>
    </dgm:pt>
    <dgm:pt modelId="{80EBF137-D040-4DA9-87F2-BC691DF44E32}">
      <dgm:prSet custT="1"/>
      <dgm:spPr/>
      <dgm:t>
        <a:bodyPr/>
        <a:lstStyle/>
        <a:p>
          <a:pPr marL="171450" lvl="1" indent="-171450" algn="l" defTabSz="711200" rtl="0">
            <a:lnSpc>
              <a:spcPct val="90000"/>
            </a:lnSpc>
            <a:spcBef>
              <a:spcPct val="0"/>
            </a:spcBef>
            <a:spcAft>
              <a:spcPct val="15000"/>
            </a:spcAft>
            <a:buChar char="•"/>
          </a:pPr>
          <a:r>
            <a:rPr lang="ru" sz="1400" kern="1200" dirty="0">
              <a:solidFill>
                <a:prstClr val="black">
                  <a:hueOff val="0"/>
                  <a:satOff val="0"/>
                  <a:lumOff val="0"/>
                  <a:alphaOff val="0"/>
                </a:prstClr>
              </a:solidFill>
              <a:latin typeface="Arial"/>
              <a:ea typeface="+mn-ea"/>
              <a:cs typeface="+mn-cs"/>
            </a:rPr>
            <a:t>И базовый риск работает в обоих направлениях: вероятность переплаты выше, чем недоплаты</a:t>
          </a:r>
          <a:r>
            <a:rPr lang="ru" sz="1600" kern="1200" dirty="0">
              <a:solidFill>
                <a:prstClr val="black">
                  <a:hueOff val="0"/>
                  <a:satOff val="0"/>
                  <a:lumOff val="0"/>
                  <a:alphaOff val="0"/>
                </a:prstClr>
              </a:solidFill>
              <a:latin typeface="Arial"/>
              <a:ea typeface="+mn-ea"/>
              <a:cs typeface="+mn-cs"/>
            </a:rPr>
            <a:t>.</a:t>
          </a:r>
        </a:p>
      </dgm:t>
    </dgm:pt>
    <dgm:pt modelId="{0D6029B7-EE98-4BD3-ACDE-450C21880829}" type="parTrans" cxnId="{27FEA082-1C34-4AE0-BBA5-1DF1ACEACCBB}">
      <dgm:prSet/>
      <dgm:spPr/>
      <dgm:t>
        <a:bodyPr/>
        <a:lstStyle/>
        <a:p>
          <a:endParaRPr lang="ru-KZ"/>
        </a:p>
      </dgm:t>
    </dgm:pt>
    <dgm:pt modelId="{4DA90041-9FD5-4715-8CC2-EC5AE6774646}" type="sibTrans" cxnId="{27FEA082-1C34-4AE0-BBA5-1DF1ACEACCBB}">
      <dgm:prSet/>
      <dgm:spPr/>
      <dgm:t>
        <a:bodyPr/>
        <a:lstStyle/>
        <a:p>
          <a:endParaRPr lang="ru-KZ"/>
        </a:p>
      </dgm:t>
    </dgm:pt>
    <dgm:pt modelId="{F3044E7A-4148-4E08-A3D1-DE17C7C18216}" type="pres">
      <dgm:prSet presAssocID="{0EDF31DF-3D66-4B48-8F6A-8FE0ABE82FD2}" presName="Name0" presStyleCnt="0">
        <dgm:presLayoutVars>
          <dgm:dir/>
          <dgm:animLvl val="lvl"/>
          <dgm:resizeHandles val="exact"/>
        </dgm:presLayoutVars>
      </dgm:prSet>
      <dgm:spPr/>
    </dgm:pt>
    <dgm:pt modelId="{EC0A3E0E-A787-41FC-9783-AEE5E7988984}" type="pres">
      <dgm:prSet presAssocID="{A4FBF286-C285-4203-9A4B-2F431AB6760E}" presName="composite" presStyleCnt="0"/>
      <dgm:spPr/>
    </dgm:pt>
    <dgm:pt modelId="{1566C2FA-F4CC-43DF-8B61-1CA19BD622F1}" type="pres">
      <dgm:prSet presAssocID="{A4FBF286-C285-4203-9A4B-2F431AB6760E}" presName="parTx" presStyleLbl="alignNode1" presStyleIdx="0" presStyleCnt="3">
        <dgm:presLayoutVars>
          <dgm:chMax val="0"/>
          <dgm:chPref val="0"/>
          <dgm:bulletEnabled val="1"/>
        </dgm:presLayoutVars>
      </dgm:prSet>
      <dgm:spPr/>
    </dgm:pt>
    <dgm:pt modelId="{F84D7681-4D68-4917-B492-3AC8DA9423ED}" type="pres">
      <dgm:prSet presAssocID="{A4FBF286-C285-4203-9A4B-2F431AB6760E}" presName="desTx" presStyleLbl="alignAccFollowNode1" presStyleIdx="0" presStyleCnt="3">
        <dgm:presLayoutVars>
          <dgm:bulletEnabled val="1"/>
        </dgm:presLayoutVars>
      </dgm:prSet>
      <dgm:spPr/>
    </dgm:pt>
    <dgm:pt modelId="{9D154C86-BFB1-4A3D-8ED7-3DFDD71FF747}" type="pres">
      <dgm:prSet presAssocID="{D74D5C78-1B05-4D47-BD5C-409834C71395}" presName="space" presStyleCnt="0"/>
      <dgm:spPr/>
    </dgm:pt>
    <dgm:pt modelId="{E6D98929-12F3-42E5-9898-93E89D4B449D}" type="pres">
      <dgm:prSet presAssocID="{14214597-200F-4A9F-B9B6-6B1EE0B4500A}" presName="composite" presStyleCnt="0"/>
      <dgm:spPr/>
    </dgm:pt>
    <dgm:pt modelId="{FAD35528-0540-4E39-B270-E1001EF00A36}" type="pres">
      <dgm:prSet presAssocID="{14214597-200F-4A9F-B9B6-6B1EE0B4500A}" presName="parTx" presStyleLbl="alignNode1" presStyleIdx="1" presStyleCnt="3">
        <dgm:presLayoutVars>
          <dgm:chMax val="0"/>
          <dgm:chPref val="0"/>
          <dgm:bulletEnabled val="1"/>
        </dgm:presLayoutVars>
      </dgm:prSet>
      <dgm:spPr/>
    </dgm:pt>
    <dgm:pt modelId="{4947DE4A-86CA-4427-A76A-58C0FF516AB8}" type="pres">
      <dgm:prSet presAssocID="{14214597-200F-4A9F-B9B6-6B1EE0B4500A}" presName="desTx" presStyleLbl="alignAccFollowNode1" presStyleIdx="1" presStyleCnt="3">
        <dgm:presLayoutVars>
          <dgm:bulletEnabled val="1"/>
        </dgm:presLayoutVars>
      </dgm:prSet>
      <dgm:spPr/>
    </dgm:pt>
    <dgm:pt modelId="{2DE82046-F421-42CD-8316-C7AD76CB870D}" type="pres">
      <dgm:prSet presAssocID="{FEE81CED-98D2-4FAE-9410-CC025D13C0F7}" presName="space" presStyleCnt="0"/>
      <dgm:spPr/>
    </dgm:pt>
    <dgm:pt modelId="{30310405-8C55-4929-8D8E-40C7096C6CD8}" type="pres">
      <dgm:prSet presAssocID="{EED9115C-7ED7-467C-9334-29F694A48953}" presName="composite" presStyleCnt="0"/>
      <dgm:spPr/>
    </dgm:pt>
    <dgm:pt modelId="{5F093B01-53B8-49FA-A099-FC1EB14317EF}" type="pres">
      <dgm:prSet presAssocID="{EED9115C-7ED7-467C-9334-29F694A48953}" presName="parTx" presStyleLbl="alignNode1" presStyleIdx="2" presStyleCnt="3">
        <dgm:presLayoutVars>
          <dgm:chMax val="0"/>
          <dgm:chPref val="0"/>
          <dgm:bulletEnabled val="1"/>
        </dgm:presLayoutVars>
      </dgm:prSet>
      <dgm:spPr/>
    </dgm:pt>
    <dgm:pt modelId="{F005C349-BC5E-4F5A-A4B2-F3589114E7BB}" type="pres">
      <dgm:prSet presAssocID="{EED9115C-7ED7-467C-9334-29F694A48953}" presName="desTx" presStyleLbl="alignAccFollowNode1" presStyleIdx="2" presStyleCnt="3">
        <dgm:presLayoutVars>
          <dgm:bulletEnabled val="1"/>
        </dgm:presLayoutVars>
      </dgm:prSet>
      <dgm:spPr/>
    </dgm:pt>
  </dgm:ptLst>
  <dgm:cxnLst>
    <dgm:cxn modelId="{1401780F-C7FA-4EF3-9396-5EC3F908E435}" type="presOf" srcId="{27E7BFC0-7B0C-459F-A1F0-B17BFF69EE9E}" destId="{F005C349-BC5E-4F5A-A4B2-F3589114E7BB}" srcOrd="0" destOrd="0" presId="urn:microsoft.com/office/officeart/2005/8/layout/hList1"/>
    <dgm:cxn modelId="{8A30B42D-0878-46D2-95D9-2DC718FFC7DA}" srcId="{A4FBF286-C285-4203-9A4B-2F431AB6760E}" destId="{0CF05BE8-A54D-440F-926C-2EF6D4690697}" srcOrd="0" destOrd="0" parTransId="{C70DBADD-AEA5-42AC-ABB7-897BCA15B629}" sibTransId="{77D53913-95B5-4DBE-9D7C-7EE2BE53E411}"/>
    <dgm:cxn modelId="{42D9A435-B425-4440-B18B-A77A5EF6A9FB}" srcId="{EED9115C-7ED7-467C-9334-29F694A48953}" destId="{27E7BFC0-7B0C-459F-A1F0-B17BFF69EE9E}" srcOrd="0" destOrd="0" parTransId="{03E489DE-523D-40F7-A8A8-F8AB38DA9A25}" sibTransId="{FCF5450B-1321-46B5-B94B-B25837367938}"/>
    <dgm:cxn modelId="{BC8E8A39-54A6-40ED-8C0D-0C7A8761F567}" srcId="{14214597-200F-4A9F-B9B6-6B1EE0B4500A}" destId="{F28844CB-1C17-4687-A213-BDB2E0F76F9F}" srcOrd="1" destOrd="0" parTransId="{CCED3A9F-5D76-402E-9EF0-3775FE59F7E1}" sibTransId="{379F2728-91ED-4FA7-8A35-2B2CB7D24BF3}"/>
    <dgm:cxn modelId="{8765CF42-26E5-4C96-8052-40378DBB8689}" srcId="{0EDF31DF-3D66-4B48-8F6A-8FE0ABE82FD2}" destId="{A4FBF286-C285-4203-9A4B-2F431AB6760E}" srcOrd="0" destOrd="0" parTransId="{EA74FC90-A158-4101-8568-8958F2185A7E}" sibTransId="{D74D5C78-1B05-4D47-BD5C-409834C71395}"/>
    <dgm:cxn modelId="{266F2744-3B44-4CDD-8480-C5457FE9D49A}" type="presOf" srcId="{14214597-200F-4A9F-B9B6-6B1EE0B4500A}" destId="{FAD35528-0540-4E39-B270-E1001EF00A36}" srcOrd="0" destOrd="0" presId="urn:microsoft.com/office/officeart/2005/8/layout/hList1"/>
    <dgm:cxn modelId="{82F3D649-3FD3-483A-A09B-5964247B2CB5}" type="presOf" srcId="{818E74C6-A6F5-44FD-84C2-F35480F5DEE1}" destId="{4947DE4A-86CA-4427-A76A-58C0FF516AB8}" srcOrd="0" destOrd="0" presId="urn:microsoft.com/office/officeart/2005/8/layout/hList1"/>
    <dgm:cxn modelId="{1C62864A-4004-4B64-80C2-BCF0747BD40E}" type="presOf" srcId="{0CF05BE8-A54D-440F-926C-2EF6D4690697}" destId="{F84D7681-4D68-4917-B492-3AC8DA9423ED}" srcOrd="0" destOrd="0" presId="urn:microsoft.com/office/officeart/2005/8/layout/hList1"/>
    <dgm:cxn modelId="{8A3A9173-88F3-4278-908B-8868CD71A1AB}" type="presOf" srcId="{EED9115C-7ED7-467C-9334-29F694A48953}" destId="{5F093B01-53B8-49FA-A099-FC1EB14317EF}" srcOrd="0" destOrd="0" presId="urn:microsoft.com/office/officeart/2005/8/layout/hList1"/>
    <dgm:cxn modelId="{2F64B65A-35F4-4A61-9B04-08E26E680C06}" type="presOf" srcId="{F28844CB-1C17-4687-A213-BDB2E0F76F9F}" destId="{4947DE4A-86CA-4427-A76A-58C0FF516AB8}" srcOrd="0" destOrd="1" presId="urn:microsoft.com/office/officeart/2005/8/layout/hList1"/>
    <dgm:cxn modelId="{07C0DF7C-24E0-494A-893B-7EDE08841C56}" srcId="{0EDF31DF-3D66-4B48-8F6A-8FE0ABE82FD2}" destId="{EED9115C-7ED7-467C-9334-29F694A48953}" srcOrd="2" destOrd="0" parTransId="{43C7BC2C-54D6-45BB-8235-E61FC8EBC0DE}" sibTransId="{D4AFEBEE-C7DA-4B8D-90F6-AD768CE8FF91}"/>
    <dgm:cxn modelId="{27FEA082-1C34-4AE0-BBA5-1DF1ACEACCBB}" srcId="{EED9115C-7ED7-467C-9334-29F694A48953}" destId="{80EBF137-D040-4DA9-87F2-BC691DF44E32}" srcOrd="2" destOrd="0" parTransId="{0D6029B7-EE98-4BD3-ACDE-450C21880829}" sibTransId="{4DA90041-9FD5-4715-8CC2-EC5AE6774646}"/>
    <dgm:cxn modelId="{A2D17B91-AF34-4C43-B65D-4C5F96DC5FD5}" type="presOf" srcId="{3B0FE95E-BDFF-4889-B8B1-F629061E227C}" destId="{F005C349-BC5E-4F5A-A4B2-F3589114E7BB}" srcOrd="0" destOrd="1" presId="urn:microsoft.com/office/officeart/2005/8/layout/hList1"/>
    <dgm:cxn modelId="{97E19C93-FDFA-4A07-907B-8FBDA2424EEB}" type="presOf" srcId="{80EBF137-D040-4DA9-87F2-BC691DF44E32}" destId="{F005C349-BC5E-4F5A-A4B2-F3589114E7BB}" srcOrd="0" destOrd="2" presId="urn:microsoft.com/office/officeart/2005/8/layout/hList1"/>
    <dgm:cxn modelId="{E49AB3A2-C6FE-41E4-9520-026F0187F625}" srcId="{EED9115C-7ED7-467C-9334-29F694A48953}" destId="{3B0FE95E-BDFF-4889-B8B1-F629061E227C}" srcOrd="1" destOrd="0" parTransId="{2432087A-6B10-45C3-9A9C-93D12C1C96E3}" sibTransId="{FA5B3207-0BC7-4275-88E5-22A144A94656}"/>
    <dgm:cxn modelId="{57B45AA7-E3DF-4399-A298-923B1BF89A8A}" type="presOf" srcId="{A4FBF286-C285-4203-9A4B-2F431AB6760E}" destId="{1566C2FA-F4CC-43DF-8B61-1CA19BD622F1}" srcOrd="0" destOrd="0" presId="urn:microsoft.com/office/officeart/2005/8/layout/hList1"/>
    <dgm:cxn modelId="{0628A6C0-693D-4EAE-8750-7EFF87BBBE25}" srcId="{0EDF31DF-3D66-4B48-8F6A-8FE0ABE82FD2}" destId="{14214597-200F-4A9F-B9B6-6B1EE0B4500A}" srcOrd="1" destOrd="0" parTransId="{665460B3-8217-489D-A9E6-760FDCB093E5}" sibTransId="{FEE81CED-98D2-4FAE-9410-CC025D13C0F7}"/>
    <dgm:cxn modelId="{202BA2E8-7504-473D-8666-CFC657301D94}" type="presOf" srcId="{0EDF31DF-3D66-4B48-8F6A-8FE0ABE82FD2}" destId="{F3044E7A-4148-4E08-A3D1-DE17C7C18216}" srcOrd="0" destOrd="0" presId="urn:microsoft.com/office/officeart/2005/8/layout/hList1"/>
    <dgm:cxn modelId="{0BA616FA-381C-4755-A29A-296B2C0A4B06}" srcId="{14214597-200F-4A9F-B9B6-6B1EE0B4500A}" destId="{818E74C6-A6F5-44FD-84C2-F35480F5DEE1}" srcOrd="0" destOrd="0" parTransId="{2C0BE527-A87B-4FEE-AFC1-79B42341D75A}" sibTransId="{59520261-AE4F-42CA-A307-432AFA728BAD}"/>
    <dgm:cxn modelId="{14D0E67C-100C-481E-A300-18F466D6ED3D}" type="presParOf" srcId="{F3044E7A-4148-4E08-A3D1-DE17C7C18216}" destId="{EC0A3E0E-A787-41FC-9783-AEE5E7988984}" srcOrd="0" destOrd="0" presId="urn:microsoft.com/office/officeart/2005/8/layout/hList1"/>
    <dgm:cxn modelId="{79FFD61B-587D-4031-9ACE-EB8E94E630A1}" type="presParOf" srcId="{EC0A3E0E-A787-41FC-9783-AEE5E7988984}" destId="{1566C2FA-F4CC-43DF-8B61-1CA19BD622F1}" srcOrd="0" destOrd="0" presId="urn:microsoft.com/office/officeart/2005/8/layout/hList1"/>
    <dgm:cxn modelId="{9137910F-88ED-4387-8AE1-56FE98950516}" type="presParOf" srcId="{EC0A3E0E-A787-41FC-9783-AEE5E7988984}" destId="{F84D7681-4D68-4917-B492-3AC8DA9423ED}" srcOrd="1" destOrd="0" presId="urn:microsoft.com/office/officeart/2005/8/layout/hList1"/>
    <dgm:cxn modelId="{B9246A72-B7BC-4009-9170-0C8C259A445E}" type="presParOf" srcId="{F3044E7A-4148-4E08-A3D1-DE17C7C18216}" destId="{9D154C86-BFB1-4A3D-8ED7-3DFDD71FF747}" srcOrd="1" destOrd="0" presId="urn:microsoft.com/office/officeart/2005/8/layout/hList1"/>
    <dgm:cxn modelId="{14319762-23D9-4974-B420-AD3F93A37F42}" type="presParOf" srcId="{F3044E7A-4148-4E08-A3D1-DE17C7C18216}" destId="{E6D98929-12F3-42E5-9898-93E89D4B449D}" srcOrd="2" destOrd="0" presId="urn:microsoft.com/office/officeart/2005/8/layout/hList1"/>
    <dgm:cxn modelId="{26065495-0F21-4091-9C07-085831C14544}" type="presParOf" srcId="{E6D98929-12F3-42E5-9898-93E89D4B449D}" destId="{FAD35528-0540-4E39-B270-E1001EF00A36}" srcOrd="0" destOrd="0" presId="urn:microsoft.com/office/officeart/2005/8/layout/hList1"/>
    <dgm:cxn modelId="{7A59468C-C8B5-4E44-8848-25E6C11A85D2}" type="presParOf" srcId="{E6D98929-12F3-42E5-9898-93E89D4B449D}" destId="{4947DE4A-86CA-4427-A76A-58C0FF516AB8}" srcOrd="1" destOrd="0" presId="urn:microsoft.com/office/officeart/2005/8/layout/hList1"/>
    <dgm:cxn modelId="{C9F55C05-6757-4B09-A9CF-58321DD94B86}" type="presParOf" srcId="{F3044E7A-4148-4E08-A3D1-DE17C7C18216}" destId="{2DE82046-F421-42CD-8316-C7AD76CB870D}" srcOrd="3" destOrd="0" presId="urn:microsoft.com/office/officeart/2005/8/layout/hList1"/>
    <dgm:cxn modelId="{68181A34-6F78-4AE0-BA9C-74342D6EC43D}" type="presParOf" srcId="{F3044E7A-4148-4E08-A3D1-DE17C7C18216}" destId="{30310405-8C55-4929-8D8E-40C7096C6CD8}" srcOrd="4" destOrd="0" presId="urn:microsoft.com/office/officeart/2005/8/layout/hList1"/>
    <dgm:cxn modelId="{6D793BEB-E934-4045-9C6C-C756E586F7BE}" type="presParOf" srcId="{30310405-8C55-4929-8D8E-40C7096C6CD8}" destId="{5F093B01-53B8-49FA-A099-FC1EB14317EF}" srcOrd="0" destOrd="0" presId="urn:microsoft.com/office/officeart/2005/8/layout/hList1"/>
    <dgm:cxn modelId="{D61517AA-D08C-446C-8504-89EF32D718CA}" type="presParOf" srcId="{30310405-8C55-4929-8D8E-40C7096C6CD8}" destId="{F005C349-BC5E-4F5A-A4B2-F3589114E7B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6C2FA-F4CC-43DF-8B61-1CA19BD622F1}">
      <dsp:nvSpPr>
        <dsp:cNvPr id="0" name=""/>
        <dsp:cNvSpPr/>
      </dsp:nvSpPr>
      <dsp:spPr>
        <a:xfrm>
          <a:off x="3513" y="21514"/>
          <a:ext cx="3425345" cy="137013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ru-RU" sz="1800" b="1" kern="1200" dirty="0"/>
            <a:t>Спасение жизни и уменьшение ущерба средствам к существованию</a:t>
          </a:r>
          <a:endParaRPr lang="en-GB" sz="1800" kern="1200" dirty="0"/>
        </a:p>
      </dsp:txBody>
      <dsp:txXfrm>
        <a:off x="3513" y="21514"/>
        <a:ext cx="3425345" cy="1370138"/>
      </dsp:txXfrm>
    </dsp:sp>
    <dsp:sp modelId="{F84D7681-4D68-4917-B492-3AC8DA9423ED}">
      <dsp:nvSpPr>
        <dsp:cNvPr id="0" name=""/>
        <dsp:cNvSpPr/>
      </dsp:nvSpPr>
      <dsp:spPr>
        <a:xfrm>
          <a:off x="3513" y="1391652"/>
          <a:ext cx="3425345" cy="281088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ru" sz="1600" kern="1200" dirty="0"/>
            <a:t>Сразу же после события важно защитить и переселить пострадавших, накормить и переселить их. Восстановить доступ к основным службам и восстановить местную экономику и средства к существованию, как только это станет практически возможным</a:t>
          </a:r>
          <a:endParaRPr lang="en-GB" sz="1600" kern="1200" dirty="0"/>
        </a:p>
      </dsp:txBody>
      <dsp:txXfrm>
        <a:off x="3513" y="1391652"/>
        <a:ext cx="3425345" cy="2810880"/>
      </dsp:txXfrm>
    </dsp:sp>
    <dsp:sp modelId="{FAD35528-0540-4E39-B270-E1001EF00A36}">
      <dsp:nvSpPr>
        <dsp:cNvPr id="0" name=""/>
        <dsp:cNvSpPr/>
      </dsp:nvSpPr>
      <dsp:spPr>
        <a:xfrm>
          <a:off x="3908406" y="21514"/>
          <a:ext cx="3425345" cy="137013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ru-RU" sz="1800" b="1" kern="1200" dirty="0"/>
            <a:t>Экономическая эффективность</a:t>
          </a:r>
          <a:endParaRPr lang="en-GB" sz="1800" kern="1200" dirty="0"/>
        </a:p>
      </dsp:txBody>
      <dsp:txXfrm>
        <a:off x="3908406" y="21514"/>
        <a:ext cx="3425345" cy="1370138"/>
      </dsp:txXfrm>
    </dsp:sp>
    <dsp:sp modelId="{4947DE4A-86CA-4427-A76A-58C0FF516AB8}">
      <dsp:nvSpPr>
        <dsp:cNvPr id="0" name=""/>
        <dsp:cNvSpPr/>
      </dsp:nvSpPr>
      <dsp:spPr>
        <a:xfrm>
          <a:off x="3908406" y="1391652"/>
          <a:ext cx="3425345" cy="281088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ru" sz="1400" kern="1200" dirty="0">
              <a:solidFill>
                <a:prstClr val="black">
                  <a:hueOff val="0"/>
                  <a:satOff val="0"/>
                  <a:lumOff val="0"/>
                  <a:alphaOff val="0"/>
                </a:prstClr>
              </a:solidFill>
              <a:latin typeface="Arial"/>
              <a:ea typeface="+mn-ea"/>
              <a:cs typeface="+mn-cs"/>
            </a:rPr>
            <a:t>Исследование Оксфордского университета, посвященное </a:t>
          </a:r>
          <a:r>
            <a:rPr lang="en-US" sz="1400" kern="1200" dirty="0">
              <a:solidFill>
                <a:prstClr val="black">
                  <a:hueOff val="0"/>
                  <a:satOff val="0"/>
                  <a:lumOff val="0"/>
                  <a:alphaOff val="0"/>
                </a:prstClr>
              </a:solidFill>
              <a:latin typeface="Arial"/>
              <a:ea typeface="+mn-ea"/>
              <a:cs typeface="+mn-cs"/>
            </a:rPr>
            <a:t>African Risk Capacity</a:t>
          </a:r>
          <a:r>
            <a:rPr lang="ru" sz="1400" kern="1200" dirty="0">
              <a:solidFill>
                <a:prstClr val="black">
                  <a:hueOff val="0"/>
                  <a:satOff val="0"/>
                  <a:lumOff val="0"/>
                  <a:alphaOff val="0"/>
                </a:prstClr>
              </a:solidFill>
              <a:latin typeface="Arial"/>
              <a:ea typeface="+mn-ea"/>
              <a:cs typeface="+mn-cs"/>
            </a:rPr>
            <a:t>, показало, что 1 доллар, полученный сразу после засухи, стоит до 5 долларов помощи, полученной позже (что соответствует обычному реагированию на чрезвычайные ситуации)</a:t>
          </a:r>
          <a:endParaRPr lang="en-GB" sz="1400" kern="1200" dirty="0">
            <a:solidFill>
              <a:prstClr val="black">
                <a:hueOff val="0"/>
                <a:satOff val="0"/>
                <a:lumOff val="0"/>
                <a:alphaOff val="0"/>
              </a:prstClr>
            </a:solidFill>
            <a:latin typeface="Arial"/>
            <a:ea typeface="+mn-ea"/>
            <a:cs typeface="+mn-cs"/>
          </a:endParaRPr>
        </a:p>
        <a:p>
          <a:pPr marL="114300" lvl="1" indent="-114300" algn="l" defTabSz="622300" rtl="0">
            <a:lnSpc>
              <a:spcPct val="90000"/>
            </a:lnSpc>
            <a:spcBef>
              <a:spcPct val="0"/>
            </a:spcBef>
            <a:spcAft>
              <a:spcPct val="15000"/>
            </a:spcAft>
            <a:buChar char="•"/>
          </a:pPr>
          <a:r>
            <a:rPr lang="ru" sz="1400" kern="1200" dirty="0">
              <a:solidFill>
                <a:prstClr val="black">
                  <a:hueOff val="0"/>
                  <a:satOff val="0"/>
                  <a:lumOff val="0"/>
                  <a:alphaOff val="0"/>
                </a:prstClr>
              </a:solidFill>
              <a:latin typeface="Arial"/>
              <a:ea typeface="+mn-ea"/>
              <a:cs typeface="+mn-cs"/>
            </a:rPr>
            <a:t>Ясно, что шкала других опасностей различна, но повышенная ценность быстрой оплаты распространяется на все потери от всех опасностей</a:t>
          </a:r>
          <a:endParaRPr lang="ru-KZ" sz="1400" kern="1200" dirty="0">
            <a:solidFill>
              <a:prstClr val="black">
                <a:hueOff val="0"/>
                <a:satOff val="0"/>
                <a:lumOff val="0"/>
                <a:alphaOff val="0"/>
              </a:prstClr>
            </a:solidFill>
            <a:latin typeface="Arial"/>
            <a:ea typeface="+mn-ea"/>
            <a:cs typeface="+mn-cs"/>
          </a:endParaRPr>
        </a:p>
      </dsp:txBody>
      <dsp:txXfrm>
        <a:off x="3908406" y="1391652"/>
        <a:ext cx="3425345" cy="2810880"/>
      </dsp:txXfrm>
    </dsp:sp>
    <dsp:sp modelId="{5F093B01-53B8-49FA-A099-FC1EB14317EF}">
      <dsp:nvSpPr>
        <dsp:cNvPr id="0" name=""/>
        <dsp:cNvSpPr/>
      </dsp:nvSpPr>
      <dsp:spPr>
        <a:xfrm>
          <a:off x="7813299" y="21514"/>
          <a:ext cx="3425345" cy="137013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ru" sz="1800" b="1" kern="1200" dirty="0"/>
            <a:t>Балансирование общей стоимости программы</a:t>
          </a:r>
          <a:endParaRPr lang="en-GB" sz="1800" kern="1200" dirty="0"/>
        </a:p>
      </dsp:txBody>
      <dsp:txXfrm>
        <a:off x="7813299" y="21514"/>
        <a:ext cx="3425345" cy="1370138"/>
      </dsp:txXfrm>
    </dsp:sp>
    <dsp:sp modelId="{F005C349-BC5E-4F5A-A4B2-F3589114E7BB}">
      <dsp:nvSpPr>
        <dsp:cNvPr id="0" name=""/>
        <dsp:cNvSpPr/>
      </dsp:nvSpPr>
      <dsp:spPr>
        <a:xfrm>
          <a:off x="7813299" y="1391652"/>
          <a:ext cx="3425345" cy="281088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71450" lvl="1" indent="0" algn="l" defTabSz="711200">
            <a:lnSpc>
              <a:spcPct val="90000"/>
            </a:lnSpc>
            <a:spcBef>
              <a:spcPct val="0"/>
            </a:spcBef>
            <a:spcAft>
              <a:spcPct val="15000"/>
            </a:spcAft>
            <a:buChar char="•"/>
          </a:pPr>
          <a:r>
            <a:rPr lang="ru" sz="1400" kern="1200" dirty="0"/>
            <a:t>Базовый риск следует рассматривать в этом контексте, снова уравновешивая его преимуществами быстрых страховых выплат после квалификационного события катастрофы.</a:t>
          </a:r>
          <a:endParaRPr lang="en-GB" sz="1400" kern="1200" dirty="0"/>
        </a:p>
        <a:p>
          <a:pPr marL="171450" lvl="1" indent="-171450" algn="l" defTabSz="711200" rtl="0">
            <a:lnSpc>
              <a:spcPct val="90000"/>
            </a:lnSpc>
            <a:spcBef>
              <a:spcPct val="0"/>
            </a:spcBef>
            <a:spcAft>
              <a:spcPct val="15000"/>
            </a:spcAft>
            <a:buChar char="•"/>
          </a:pPr>
          <a:r>
            <a:rPr lang="ru" sz="1400" kern="1200" dirty="0">
              <a:solidFill>
                <a:prstClr val="black">
                  <a:hueOff val="0"/>
                  <a:satOff val="0"/>
                  <a:lumOff val="0"/>
                  <a:alphaOff val="0"/>
                </a:prstClr>
              </a:solidFill>
              <a:latin typeface="Arial"/>
              <a:ea typeface="+mn-ea"/>
              <a:cs typeface="+mn-cs"/>
            </a:rPr>
            <a:t>Параметрика не идеальная, но быстрая, надежная и с меньшими эксплуатационными расходами</a:t>
          </a:r>
          <a:endParaRPr lang="en-GB" sz="1400" kern="1200" dirty="0">
            <a:solidFill>
              <a:prstClr val="black">
                <a:hueOff val="0"/>
                <a:satOff val="0"/>
                <a:lumOff val="0"/>
                <a:alphaOff val="0"/>
              </a:prstClr>
            </a:solidFill>
            <a:latin typeface="Arial"/>
            <a:ea typeface="+mn-ea"/>
            <a:cs typeface="+mn-cs"/>
          </a:endParaRPr>
        </a:p>
        <a:p>
          <a:pPr marL="171450" lvl="1" indent="-171450" algn="l" defTabSz="711200" rtl="0">
            <a:lnSpc>
              <a:spcPct val="90000"/>
            </a:lnSpc>
            <a:spcBef>
              <a:spcPct val="0"/>
            </a:spcBef>
            <a:spcAft>
              <a:spcPct val="15000"/>
            </a:spcAft>
            <a:buChar char="•"/>
          </a:pPr>
          <a:r>
            <a:rPr lang="ru" sz="1400" kern="1200" dirty="0">
              <a:solidFill>
                <a:prstClr val="black">
                  <a:hueOff val="0"/>
                  <a:satOff val="0"/>
                  <a:lumOff val="0"/>
                  <a:alphaOff val="0"/>
                </a:prstClr>
              </a:solidFill>
              <a:latin typeface="Arial"/>
              <a:ea typeface="+mn-ea"/>
              <a:cs typeface="+mn-cs"/>
            </a:rPr>
            <a:t>И базовый риск работает в обоих направлениях: вероятность переплаты выше, чем недоплаты</a:t>
          </a:r>
          <a:r>
            <a:rPr lang="ru" sz="1600" kern="1200" dirty="0">
              <a:solidFill>
                <a:prstClr val="black">
                  <a:hueOff val="0"/>
                  <a:satOff val="0"/>
                  <a:lumOff val="0"/>
                  <a:alphaOff val="0"/>
                </a:prstClr>
              </a:solidFill>
              <a:latin typeface="Arial"/>
              <a:ea typeface="+mn-ea"/>
              <a:cs typeface="+mn-cs"/>
            </a:rPr>
            <a:t>.</a:t>
          </a:r>
        </a:p>
      </dsp:txBody>
      <dsp:txXfrm>
        <a:off x="7813299" y="1391652"/>
        <a:ext cx="3425345" cy="28108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301E1B6-3125-48A0-B39B-258A8C29552C}" type="datetimeFigureOut">
              <a:rPr lang="en-US" smtClean="0"/>
              <a:t>11/29/2022</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7DC975-A455-47BB-A68D-520EABF783D0}" type="datetimeFigureOut">
              <a:rPr lang="en-US" smtClean="0"/>
              <a:pPr/>
              <a:t>11/29/2022</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ru"/>
              <a:t>Нажмите, чтобы изменить основные стили текста</a:t>
            </a:r>
          </a:p>
          <a:p>
            <a:pPr lvl="1"/>
            <a:r>
              <a:rPr lang="ru"/>
              <a:t>Второй уровень</a:t>
            </a:r>
          </a:p>
          <a:p>
            <a:pPr lvl="2"/>
            <a:r>
              <a:rPr lang="ru"/>
              <a:t>Третий уровень</a:t>
            </a:r>
          </a:p>
          <a:p>
            <a:pPr lvl="3"/>
            <a:r>
              <a:rPr lang="ru"/>
              <a:t>Четвертый уровень</a:t>
            </a:r>
          </a:p>
          <a:p>
            <a:pPr lvl="4"/>
            <a:r>
              <a:rPr lang="ru"/>
              <a:t>Пятый уровень</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499B0F9-5275-4FDD-BFE5-B9E6F2FD770F}" type="slidenum">
              <a:rPr lang="en-US" smtClean="0"/>
              <a:pPr/>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19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ru" sz="1200" kern="1200" dirty="0">
                <a:solidFill>
                  <a:schemeClr val="tx1"/>
                </a:solidFill>
                <a:latin typeface="+mn-lt"/>
                <a:ea typeface="+mn-ea"/>
                <a:cs typeface="+mn-cs"/>
              </a:rPr>
              <a:t>Укажите формат для обсуждений</a:t>
            </a:r>
          </a:p>
          <a:p>
            <a:endParaRPr lang="en-GB" sz="1200" kern="1200" dirty="0">
              <a:solidFill>
                <a:schemeClr val="tx1"/>
              </a:solidFill>
              <a:latin typeface="+mn-lt"/>
              <a:ea typeface="+mn-ea"/>
              <a:cs typeface="+mn-cs"/>
            </a:endParaRPr>
          </a:p>
          <a:p>
            <a:r>
              <a:rPr lang="ru" sz="1200" kern="1200" dirty="0">
                <a:solidFill>
                  <a:schemeClr val="tx1"/>
                </a:solidFill>
                <a:latin typeface="+mn-lt"/>
                <a:ea typeface="+mn-ea"/>
                <a:cs typeface="+mn-cs"/>
              </a:rPr>
              <a:t>Основополагающими целями результатов является </a:t>
            </a:r>
            <a:r>
              <a:rPr lang="ru" sz="1200" kern="1200" dirty="0">
                <a:solidFill>
                  <a:schemeClr val="tx1"/>
                </a:solidFill>
                <a:effectLst/>
                <a:latin typeface="+mn-lt"/>
                <a:ea typeface="+mn-ea"/>
                <a:cs typeface="+mn-cs"/>
              </a:rPr>
              <a:t>согласование того, как лучше всего работать с вами для улучшения данных, моделирования и понимания ваших требований, что позволит нам работать с вами, чтобы определить подходящие инструменты финансирования риска бедствий.</a:t>
            </a:r>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2</a:t>
            </a:fld>
            <a:endParaRPr lang="en-US"/>
          </a:p>
        </p:txBody>
      </p:sp>
    </p:spTree>
    <p:extLst>
      <p:ext uri="{BB962C8B-B14F-4D97-AF65-F5344CB8AC3E}">
        <p14:creationId xmlns:p14="http://schemas.microsoft.com/office/powerpoint/2010/main" val="157264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9</a:t>
            </a:fld>
            <a:endParaRPr lang="en-US" dirty="0"/>
          </a:p>
        </p:txBody>
      </p:sp>
    </p:spTree>
    <p:extLst>
      <p:ext uri="{BB962C8B-B14F-4D97-AF65-F5344CB8AC3E}">
        <p14:creationId xmlns:p14="http://schemas.microsoft.com/office/powerpoint/2010/main" val="30661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normAutofit fontScale="92500"/>
          </a:bodyPr>
          <a:lstStyle/>
          <a:p>
            <a:r>
              <a:rPr lang="en-GB" sz="1200" b="1" dirty="0">
                <a:solidFill>
                  <a:schemeClr val="accent1"/>
                </a:solidFill>
                <a:latin typeface="Arial (Body)"/>
              </a:rPr>
              <a:t>1. </a:t>
            </a:r>
            <a:r>
              <a:rPr lang="en-GB" sz="1200" b="1" dirty="0">
                <a:latin typeface="Arial (Body)"/>
              </a:rPr>
              <a:t>CCRIF works</a:t>
            </a:r>
          </a:p>
          <a:p>
            <a:pPr marL="171450" indent="-171450">
              <a:buClr>
                <a:schemeClr val="accent1"/>
              </a:buClr>
              <a:buSzPct val="125000"/>
              <a:buFont typeface="Wingdings" panose="05000000000000000000" pitchFamily="2" charset="2"/>
              <a:buChar char="§"/>
            </a:pPr>
            <a:r>
              <a:rPr lang="en-GB" sz="1200" b="0" dirty="0">
                <a:latin typeface="Arial (Body)"/>
              </a:rPr>
              <a:t>Over 14+ CCRIF has made 56 payments to 16 member countries totalling USD 245m </a:t>
            </a:r>
          </a:p>
          <a:p>
            <a:pPr marL="171450" indent="-171450">
              <a:buClr>
                <a:schemeClr val="accent1"/>
              </a:buClr>
              <a:buSzPct val="125000"/>
              <a:buFont typeface="Wingdings" panose="05000000000000000000" pitchFamily="2" charset="2"/>
              <a:buChar char="§"/>
            </a:pPr>
            <a:r>
              <a:rPr lang="en-GB" sz="1200" b="0" dirty="0">
                <a:latin typeface="Arial (Body)"/>
              </a:rPr>
              <a:t>In 2017 alone after Hurricanes Irma and Maria, it paid USD 62m to 11 countries</a:t>
            </a:r>
          </a:p>
          <a:p>
            <a:pPr marL="171450" indent="-171450">
              <a:buClr>
                <a:schemeClr val="accent1"/>
              </a:buClr>
              <a:buSzPct val="125000"/>
              <a:buFont typeface="Wingdings" panose="05000000000000000000" pitchFamily="2" charset="2"/>
              <a:buChar char="§"/>
            </a:pPr>
            <a:r>
              <a:rPr lang="en-GB" sz="1200" b="0" dirty="0">
                <a:latin typeface="Arial (Body)"/>
              </a:rPr>
              <a:t>Every single payment has been made within 14 days of the event</a:t>
            </a:r>
          </a:p>
          <a:p>
            <a:endParaRPr lang="en-GB" sz="1200" dirty="0">
              <a:latin typeface="Arial (Body)"/>
            </a:endParaRPr>
          </a:p>
          <a:p>
            <a:r>
              <a:rPr lang="en-GB" sz="1200" b="1" dirty="0">
                <a:solidFill>
                  <a:schemeClr val="accent3"/>
                </a:solidFill>
                <a:latin typeface="Arial (Body)"/>
              </a:rPr>
              <a:t>2. </a:t>
            </a:r>
            <a:r>
              <a:rPr lang="en-GB" sz="1200" b="1" dirty="0">
                <a:latin typeface="Arial (Body)"/>
              </a:rPr>
              <a:t>CCRIF is good value</a:t>
            </a:r>
          </a:p>
          <a:p>
            <a:pPr marL="171450" indent="-171450">
              <a:buClr>
                <a:schemeClr val="accent3"/>
              </a:buClr>
              <a:buSzPct val="125000"/>
              <a:buFont typeface="Wingdings" panose="05000000000000000000" pitchFamily="2" charset="2"/>
              <a:buChar char="§"/>
            </a:pPr>
            <a:r>
              <a:rPr lang="en-GB" sz="1200" b="0" dirty="0">
                <a:latin typeface="Arial (Body)"/>
              </a:rPr>
              <a:t>CCRIF offers affordable cover for a region highly exposed to natural disasters</a:t>
            </a:r>
          </a:p>
          <a:p>
            <a:pPr marL="171450" indent="-171450">
              <a:buClr>
                <a:schemeClr val="accent3"/>
              </a:buClr>
              <a:buSzPct val="125000"/>
              <a:buFont typeface="Wingdings" panose="05000000000000000000" pitchFamily="2" charset="2"/>
              <a:buChar char="§"/>
            </a:pPr>
            <a:r>
              <a:rPr lang="en-GB" sz="1200" b="0" dirty="0">
                <a:latin typeface="Arial (Body)"/>
              </a:rPr>
              <a:t>It manages premium by use of its pooled capital augmented by reinsurance which can be purchased efficiently due to the diversity of CCRIF’s portfolio</a:t>
            </a:r>
          </a:p>
          <a:p>
            <a:pPr marL="171450" indent="-171450">
              <a:buClr>
                <a:schemeClr val="accent3"/>
              </a:buClr>
              <a:buSzPct val="125000"/>
              <a:buFont typeface="Wingdings" panose="05000000000000000000" pitchFamily="2" charset="2"/>
              <a:buChar char="§"/>
            </a:pPr>
            <a:r>
              <a:rPr lang="en-GB" sz="1200" b="0" dirty="0">
                <a:latin typeface="Arial (Body)"/>
              </a:rPr>
              <a:t>It is far more expensive for one country to purchase cover directly from the insurance or capital markets; for example, recently one country purchased a donor-funded catastrophe bond for approximately double the cost of equivalent cover from CCRIF</a:t>
            </a:r>
          </a:p>
          <a:p>
            <a:endParaRPr lang="en-GB" sz="1200" dirty="0">
              <a:latin typeface="Arial (Body)"/>
            </a:endParaRPr>
          </a:p>
          <a:p>
            <a:r>
              <a:rPr lang="en-GB" sz="1200" b="1" dirty="0">
                <a:solidFill>
                  <a:schemeClr val="accent5"/>
                </a:solidFill>
                <a:latin typeface="Arial (Body)"/>
              </a:rPr>
              <a:t>3. </a:t>
            </a:r>
            <a:r>
              <a:rPr lang="en-GB" sz="1200" b="1" dirty="0">
                <a:latin typeface="Arial (Body)"/>
              </a:rPr>
              <a:t>CCRIF continues to grow and innovate</a:t>
            </a:r>
            <a:endParaRPr lang="en-GB" sz="1200" dirty="0">
              <a:latin typeface="Arial (Body)"/>
            </a:endParaRPr>
          </a:p>
          <a:p>
            <a:pPr marL="171450" indent="-171450">
              <a:buClr>
                <a:schemeClr val="accent5"/>
              </a:buClr>
              <a:buSzPct val="125000"/>
              <a:buFont typeface="Wingdings" panose="05000000000000000000" pitchFamily="2" charset="2"/>
              <a:buChar char="§"/>
            </a:pPr>
            <a:r>
              <a:rPr lang="en-GB" sz="1200" b="0" dirty="0">
                <a:latin typeface="Arial (Body)"/>
              </a:rPr>
              <a:t>Expanding coverage options to clients, from the original tropical cycle and earthquake to excess rainfall and soon drought</a:t>
            </a:r>
          </a:p>
          <a:p>
            <a:pPr marL="171450" indent="-171450">
              <a:buClr>
                <a:schemeClr val="accent5"/>
              </a:buClr>
              <a:buSzPct val="125000"/>
              <a:buFont typeface="Wingdings" panose="05000000000000000000" pitchFamily="2" charset="2"/>
              <a:buChar char="§"/>
            </a:pPr>
            <a:r>
              <a:rPr lang="en-GB" sz="1200" b="0" dirty="0">
                <a:latin typeface="Arial (Body)"/>
              </a:rPr>
              <a:t>Improving policy conditions, for example aggregated deductible cover providing a return of premium for significant events that do not trigger the policy and free reinstatement of cover</a:t>
            </a:r>
          </a:p>
          <a:p>
            <a:pPr marL="171450" indent="-171450">
              <a:buClr>
                <a:schemeClr val="accent5"/>
              </a:buClr>
              <a:buSzPct val="125000"/>
              <a:buFont typeface="Wingdings" panose="05000000000000000000" pitchFamily="2" charset="2"/>
              <a:buChar char="§"/>
            </a:pPr>
            <a:r>
              <a:rPr lang="en-GB" sz="1200" b="0" dirty="0">
                <a:latin typeface="Arial (Body)"/>
              </a:rPr>
              <a:t>Innovating to cover new risks including livelihood protection for the poor (including  program for fisherfolk linked to environmental protection) and utilities</a:t>
            </a:r>
          </a:p>
          <a:p>
            <a:endParaRPr lang="en-US"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10</a:t>
            </a:fld>
            <a:endParaRPr lang="en-US"/>
          </a:p>
        </p:txBody>
      </p:sp>
    </p:spTree>
    <p:extLst>
      <p:ext uri="{BB962C8B-B14F-4D97-AF65-F5344CB8AC3E}">
        <p14:creationId xmlns:p14="http://schemas.microsoft.com/office/powerpoint/2010/main" val="187576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Saves lives and reduces damage to livelihoods</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Immediately after an event it is important to protect, feed and rehouse those affected, to restore access to essential services, and to get the local economy and livelihoods moving again as soon as is practically possible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Cost-effective</a:t>
            </a:r>
            <a:endParaRPr lang="en-GB" sz="1200" dirty="0"/>
          </a:p>
          <a:p>
            <a:pPr lvl="0" rtl="0"/>
            <a:r>
              <a:rPr lang="en-US" sz="1200" baseline="0" dirty="0"/>
              <a:t>An Oxford University study for African Risk Capacity showed that $1 received immediately after a drought occurs is worth up to $5 of aid received later (consistent with normal emergency response)</a:t>
            </a:r>
            <a:endParaRPr lang="en-GB" sz="1200" dirty="0"/>
          </a:p>
          <a:p>
            <a:pPr lvl="0" rtl="0"/>
            <a:r>
              <a:rPr lang="en-US" sz="1200" baseline="0" dirty="0"/>
              <a:t>Clearly the scale is different for other perils, but the enhanced value of fast payment holds for all losses from all hazards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Balance overall programme value</a:t>
            </a:r>
            <a:endParaRPr lang="en-GB" sz="1200" dirty="0"/>
          </a:p>
          <a:p>
            <a:pPr lvl="0" rtl="0"/>
            <a:r>
              <a:rPr lang="en-GB" sz="1200" dirty="0"/>
              <a:t>Basis risk has to be seen in this context, balancing it against the benefit of swift insurance pay-outs after a qualifying catastrophe event</a:t>
            </a:r>
          </a:p>
          <a:p>
            <a:pPr lvl="0" rtl="0"/>
            <a:r>
              <a:rPr lang="en-GB" sz="1200" baseline="0" dirty="0" err="1"/>
              <a:t>Parametrics</a:t>
            </a:r>
            <a:r>
              <a:rPr lang="en-GB" sz="1200" baseline="0" dirty="0"/>
              <a:t> are not perfect, but they are fast, reliable and lower operational cost</a:t>
            </a:r>
            <a:endParaRPr lang="en-GB" sz="1200" dirty="0"/>
          </a:p>
          <a:p>
            <a:pPr lvl="0" rtl="0"/>
            <a:r>
              <a:rPr lang="en-GB" sz="1200" dirty="0"/>
              <a:t>And basis risk works both ways: as likely to get overpayment than underpayment</a:t>
            </a:r>
          </a:p>
          <a:p>
            <a:endParaRPr lang="en-US"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14</a:t>
            </a:fld>
            <a:endParaRPr lang="en-US" dirty="0"/>
          </a:p>
        </p:txBody>
      </p:sp>
    </p:spTree>
    <p:extLst>
      <p:ext uri="{BB962C8B-B14F-4D97-AF65-F5344CB8AC3E}">
        <p14:creationId xmlns:p14="http://schemas.microsoft.com/office/powerpoint/2010/main" val="2254379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15</a:t>
            </a:fld>
            <a:endParaRPr lang="en-US"/>
          </a:p>
        </p:txBody>
      </p:sp>
    </p:spTree>
    <p:extLst>
      <p:ext uri="{BB962C8B-B14F-4D97-AF65-F5344CB8AC3E}">
        <p14:creationId xmlns:p14="http://schemas.microsoft.com/office/powerpoint/2010/main" val="2768796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normAutofit fontScale="85000" lnSpcReduction="10000"/>
          </a:bodyPr>
          <a:lstStyle/>
          <a:p>
            <a:r>
              <a:rPr lang="en-GB" sz="1200" b="1" dirty="0">
                <a:solidFill>
                  <a:schemeClr val="accent1"/>
                </a:solidFill>
                <a:latin typeface="Arial (Body)"/>
              </a:rPr>
              <a:t>1. The schemes work</a:t>
            </a:r>
          </a:p>
          <a:p>
            <a:pPr marL="171450" indent="-171450">
              <a:buClr>
                <a:schemeClr val="accent1"/>
              </a:buClr>
              <a:buSzPct val="125000"/>
              <a:buFont typeface="Wingdings" panose="05000000000000000000" pitchFamily="2" charset="2"/>
              <a:buChar char="§"/>
            </a:pPr>
            <a:r>
              <a:rPr lang="en-GB" sz="1200" b="0" dirty="0">
                <a:latin typeface="Arial (Body)"/>
              </a:rPr>
              <a:t>Over 14+ CCRIF has made 56 payments to 16 member countries totalling USD 245m. Every single payment has been made within 14 days of the event.</a:t>
            </a:r>
          </a:p>
          <a:p>
            <a:pPr marL="171450" indent="-171450">
              <a:buClr>
                <a:schemeClr val="accent1"/>
              </a:buClr>
              <a:buSzPct val="125000"/>
              <a:buFont typeface="Wingdings" panose="05000000000000000000" pitchFamily="2" charset="2"/>
              <a:buChar char="§"/>
            </a:pPr>
            <a:r>
              <a:rPr lang="en-GB" sz="1200" b="0" dirty="0">
                <a:latin typeface="Arial (Body)"/>
              </a:rPr>
              <a:t>In 2017 alone after Hurricanes Irma and Maria, it paid USD 62m to 11 countries</a:t>
            </a:r>
          </a:p>
          <a:p>
            <a:endParaRPr lang="en-GB" sz="1200" dirty="0">
              <a:latin typeface="Arial (Body)"/>
            </a:endParaRPr>
          </a:p>
          <a:p>
            <a:r>
              <a:rPr lang="en-GB" sz="1200" b="1" dirty="0">
                <a:solidFill>
                  <a:schemeClr val="accent3"/>
                </a:solidFill>
                <a:latin typeface="Arial (Body)"/>
              </a:rPr>
              <a:t>2. The major criticism has been that the scale of pay-outs is too small </a:t>
            </a:r>
          </a:p>
          <a:p>
            <a:pPr marL="171450" indent="-171450">
              <a:buClr>
                <a:schemeClr val="accent3"/>
              </a:buClr>
              <a:buSzPct val="125000"/>
              <a:buFont typeface="Wingdings" panose="05000000000000000000" pitchFamily="2" charset="2"/>
              <a:buChar char="§"/>
            </a:pPr>
            <a:r>
              <a:rPr lang="en-GB" sz="1200" b="0" dirty="0">
                <a:latin typeface="Arial (Body)"/>
              </a:rPr>
              <a:t>CCRIF offers affordable cover for a region highly exposed to natural disasters</a:t>
            </a:r>
          </a:p>
          <a:p>
            <a:pPr marL="171450" indent="-171450">
              <a:buClr>
                <a:schemeClr val="accent3"/>
              </a:buClr>
              <a:buSzPct val="125000"/>
              <a:buFont typeface="Wingdings" panose="05000000000000000000" pitchFamily="2" charset="2"/>
              <a:buChar char="§"/>
            </a:pPr>
            <a:r>
              <a:rPr lang="en-GB" sz="1200" b="0" dirty="0">
                <a:latin typeface="Arial (Body)"/>
              </a:rPr>
              <a:t>It manages premium by use of its pooled capital augmented by reinsurance which can be purchased efficiently due to the diversity of CCRIF’s portfolio</a:t>
            </a:r>
          </a:p>
          <a:p>
            <a:endParaRPr lang="en-GB" sz="1200" dirty="0">
              <a:latin typeface="Arial (Body)"/>
            </a:endParaRPr>
          </a:p>
          <a:p>
            <a:r>
              <a:rPr lang="en-GB" sz="1200" b="1" dirty="0">
                <a:solidFill>
                  <a:schemeClr val="accent5"/>
                </a:solidFill>
                <a:latin typeface="Arial (Body)"/>
              </a:rPr>
              <a:t>3. CCRIF continues to grow and innovate</a:t>
            </a:r>
            <a:endParaRPr lang="en-GB" sz="1200" dirty="0">
              <a:solidFill>
                <a:schemeClr val="accent5"/>
              </a:solidFill>
              <a:latin typeface="Arial (Body)"/>
            </a:endParaRPr>
          </a:p>
          <a:p>
            <a:pPr marL="171450" indent="-171450">
              <a:buClr>
                <a:schemeClr val="accent5"/>
              </a:buClr>
              <a:buSzPct val="125000"/>
              <a:buFont typeface="Wingdings" panose="05000000000000000000" pitchFamily="2" charset="2"/>
              <a:buChar char="§"/>
            </a:pPr>
            <a:r>
              <a:rPr lang="en-GB" sz="1200" b="0" dirty="0">
                <a:latin typeface="Arial (Body)"/>
              </a:rPr>
              <a:t>Expanding coverage options to clients, from the original tropical cycle and earthquake to excess rainfall and soon drought</a:t>
            </a:r>
          </a:p>
          <a:p>
            <a:pPr marL="171450" indent="-171450">
              <a:buClr>
                <a:schemeClr val="accent5"/>
              </a:buClr>
              <a:buSzPct val="125000"/>
              <a:buFont typeface="Wingdings" panose="05000000000000000000" pitchFamily="2" charset="2"/>
              <a:buChar char="§"/>
            </a:pPr>
            <a:r>
              <a:rPr lang="en-GB" sz="1200" b="0" dirty="0">
                <a:latin typeface="Arial (Body)"/>
              </a:rPr>
              <a:t>Improving policy conditions, for example aggregated deductible cover providing a return of premium for significant events that do not trigger the policy and free reinstatement of cover</a:t>
            </a:r>
          </a:p>
          <a:p>
            <a:pPr marL="171450" indent="-171450">
              <a:buClr>
                <a:schemeClr val="accent5"/>
              </a:buClr>
              <a:buSzPct val="125000"/>
              <a:buFont typeface="Wingdings" panose="05000000000000000000" pitchFamily="2" charset="2"/>
              <a:buChar char="§"/>
            </a:pPr>
            <a:r>
              <a:rPr lang="en-GB" sz="1200" b="0" dirty="0">
                <a:latin typeface="Arial (Body)"/>
              </a:rPr>
              <a:t>Innovating to cover new risks including livelihood protection for the poor (including program for fisherfolk linked to environmental protection) and utilities</a:t>
            </a:r>
          </a:p>
          <a:p>
            <a:pPr marL="171450" indent="-171450">
              <a:buClr>
                <a:schemeClr val="accent5"/>
              </a:buClr>
              <a:buSzPct val="125000"/>
              <a:buFont typeface="Wingdings" panose="05000000000000000000" pitchFamily="2" charset="2"/>
              <a:buChar char="§"/>
            </a:pPr>
            <a:endParaRPr lang="en-GB" sz="1200" b="1" dirty="0">
              <a:latin typeface="Arial (Body)"/>
            </a:endParaRPr>
          </a:p>
          <a:p>
            <a:pPr marL="0" marR="0" lvl="0" indent="0" algn="l" defTabSz="914400" rtl="0" eaLnBrk="1" fontAlgn="auto" latinLnBrk="0" hangingPunct="1">
              <a:lnSpc>
                <a:spcPct val="100000"/>
              </a:lnSpc>
              <a:spcBef>
                <a:spcPts val="0"/>
              </a:spcBef>
              <a:spcAft>
                <a:spcPts val="0"/>
              </a:spcAft>
              <a:buClr>
                <a:schemeClr val="accent5"/>
              </a:buClr>
              <a:buSzPct val="125000"/>
              <a:buFont typeface="Wingdings" panose="05000000000000000000" pitchFamily="2" charset="2"/>
              <a:buNone/>
              <a:tabLst/>
              <a:defRPr/>
            </a:pPr>
            <a:r>
              <a:rPr lang="en-GB" sz="1200" b="1" dirty="0"/>
              <a:t>4. Balance between product affordability and the facility's financial sustainability</a:t>
            </a:r>
          </a:p>
          <a:p>
            <a:pPr marL="171450" indent="-171450">
              <a:buClr>
                <a:schemeClr val="accent5"/>
              </a:buClr>
              <a:buSzPct val="125000"/>
              <a:buFont typeface="Wingdings" panose="05000000000000000000" pitchFamily="2" charset="2"/>
              <a:buChar char="§"/>
            </a:pPr>
            <a:r>
              <a:rPr lang="en-GB" sz="1200" b="0" dirty="0">
                <a:latin typeface="Arial (Body)"/>
              </a:rPr>
              <a:t>Create and implement well-designed capitalization plans, including risk transfer policies. </a:t>
            </a:r>
          </a:p>
          <a:p>
            <a:pPr marL="171450" indent="-171450">
              <a:buClr>
                <a:schemeClr val="accent5"/>
              </a:buClr>
              <a:buSzPct val="125000"/>
              <a:buFont typeface="Wingdings" panose="05000000000000000000" pitchFamily="2" charset="2"/>
              <a:buChar char="§"/>
            </a:pPr>
            <a:r>
              <a:rPr lang="en-GB" sz="1200" b="0" dirty="0">
                <a:latin typeface="Arial (Body)"/>
              </a:rPr>
              <a:t>Increase member countries' perceived value of the desirability of the facility</a:t>
            </a:r>
          </a:p>
          <a:p>
            <a:pPr marL="171450" indent="-171450">
              <a:buClr>
                <a:schemeClr val="accent5"/>
              </a:buClr>
              <a:buSzPct val="125000"/>
              <a:buFont typeface="Wingdings" panose="05000000000000000000" pitchFamily="2" charset="2"/>
              <a:buChar char="§"/>
            </a:pPr>
            <a:r>
              <a:rPr lang="en-GB" sz="1200" b="0" dirty="0">
                <a:latin typeface="Arial (Body)"/>
              </a:rPr>
              <a:t>Promote the financial benefits: “ownership”, stability, responsiveness, low premiums, stable premiums</a:t>
            </a:r>
          </a:p>
          <a:p>
            <a:pPr marL="0" marR="0" lvl="0" indent="0" algn="l" defTabSz="914400" rtl="0" eaLnBrk="1" fontAlgn="auto" latinLnBrk="0" hangingPunct="1">
              <a:lnSpc>
                <a:spcPct val="100000"/>
              </a:lnSpc>
              <a:spcBef>
                <a:spcPts val="0"/>
              </a:spcBef>
              <a:spcAft>
                <a:spcPts val="0"/>
              </a:spcAft>
              <a:buClr>
                <a:schemeClr val="accent5"/>
              </a:buClr>
              <a:buSzPct val="125000"/>
              <a:buFont typeface="Wingdings" panose="05000000000000000000" pitchFamily="2" charset="2"/>
              <a:buNone/>
              <a:tabLst/>
              <a:defRPr/>
            </a:pPr>
            <a:endParaRPr lang="en-GB" sz="1200" b="0" dirty="0"/>
          </a:p>
          <a:p>
            <a:pPr marL="0" marR="0" lvl="0" indent="0" algn="l" defTabSz="914400" rtl="0" eaLnBrk="1" fontAlgn="auto" latinLnBrk="0" hangingPunct="1">
              <a:lnSpc>
                <a:spcPct val="100000"/>
              </a:lnSpc>
              <a:spcBef>
                <a:spcPts val="0"/>
              </a:spcBef>
              <a:spcAft>
                <a:spcPts val="0"/>
              </a:spcAft>
              <a:buClr>
                <a:schemeClr val="accent5"/>
              </a:buClr>
              <a:buSzPct val="125000"/>
              <a:buFont typeface="Wingdings" panose="05000000000000000000" pitchFamily="2" charset="2"/>
              <a:buNone/>
              <a:tabLst/>
              <a:defRPr/>
            </a:pPr>
            <a:r>
              <a:rPr lang="en-GB" sz="1200" b="1" dirty="0"/>
              <a:t>5. Local/regional stakeholders' ownership must be represented</a:t>
            </a:r>
            <a:endParaRPr lang="en-GB" sz="1200" dirty="0"/>
          </a:p>
          <a:p>
            <a:pPr marL="171450" indent="-171450">
              <a:buClr>
                <a:schemeClr val="accent5"/>
              </a:buClr>
              <a:buSzPct val="125000"/>
              <a:buFont typeface="Wingdings" panose="05000000000000000000" pitchFamily="2" charset="2"/>
              <a:buChar char="§"/>
            </a:pPr>
            <a:r>
              <a:rPr lang="en-GB" sz="1200" b="0" dirty="0">
                <a:latin typeface="Arial (Body)"/>
              </a:rPr>
              <a:t>Engage local or regional stakeholders in the facility's decision-making processes </a:t>
            </a:r>
          </a:p>
          <a:p>
            <a:pPr marL="171450" indent="-171450">
              <a:buClr>
                <a:schemeClr val="accent5"/>
              </a:buClr>
              <a:buSzPct val="125000"/>
              <a:buFont typeface="Wingdings" panose="05000000000000000000" pitchFamily="2" charset="2"/>
              <a:buChar char="§"/>
            </a:pPr>
            <a:r>
              <a:rPr lang="en-GB" sz="1200" b="0" dirty="0">
                <a:latin typeface="Arial (Body)"/>
              </a:rPr>
              <a:t>Provide capability-building support for the facility's champions within country governments</a:t>
            </a:r>
          </a:p>
          <a:p>
            <a:pPr marL="171450" indent="-171450">
              <a:buClr>
                <a:schemeClr val="accent5"/>
              </a:buClr>
              <a:buSzPct val="125000"/>
              <a:buFont typeface="Wingdings" panose="05000000000000000000" pitchFamily="2" charset="2"/>
              <a:buChar char="§"/>
            </a:pPr>
            <a:r>
              <a:rPr lang="en-GB" sz="1200" b="0" dirty="0">
                <a:latin typeface="Arial (Body)"/>
              </a:rPr>
              <a:t>Promote the non-financial benefits</a:t>
            </a:r>
          </a:p>
          <a:p>
            <a:pPr marL="171450" indent="-171450">
              <a:buClr>
                <a:schemeClr val="accent5"/>
              </a:buClr>
              <a:buSzPct val="125000"/>
              <a:buFont typeface="Wingdings" panose="05000000000000000000" pitchFamily="2" charset="2"/>
              <a:buChar char="§"/>
            </a:pPr>
            <a:endParaRPr lang="en-GB" sz="1200" b="0" dirty="0">
              <a:latin typeface="Arial (Body)"/>
            </a:endParaRPr>
          </a:p>
          <a:p>
            <a:pPr marL="171450" indent="-171450">
              <a:buClr>
                <a:schemeClr val="accent5"/>
              </a:buClr>
              <a:buSzPct val="125000"/>
              <a:buFont typeface="Wingdings" panose="05000000000000000000" pitchFamily="2" charset="2"/>
              <a:buChar char="§"/>
            </a:pPr>
            <a:endParaRPr lang="en-GB" sz="1200" b="0" dirty="0">
              <a:latin typeface="Arial (Body)"/>
            </a:endParaRPr>
          </a:p>
        </p:txBody>
      </p:sp>
      <p:sp>
        <p:nvSpPr>
          <p:cNvPr id="4" name="Slide Number Placeholder 3"/>
          <p:cNvSpPr>
            <a:spLocks noGrp="1"/>
          </p:cNvSpPr>
          <p:nvPr>
            <p:ph type="sldNum" sz="quarter" idx="5"/>
          </p:nvPr>
        </p:nvSpPr>
        <p:spPr/>
        <p:txBody>
          <a:bodyPr/>
          <a:lstStyle/>
          <a:p>
            <a:fld id="{A499B0F9-5275-4FDD-BFE5-B9E6F2FD770F}" type="slidenum">
              <a:rPr lang="en-US" smtClean="0"/>
              <a:pPr/>
              <a:t>16</a:t>
            </a:fld>
            <a:endParaRPr lang="en-US"/>
          </a:p>
        </p:txBody>
      </p:sp>
    </p:spTree>
    <p:extLst>
      <p:ext uri="{BB962C8B-B14F-4D97-AF65-F5344CB8AC3E}">
        <p14:creationId xmlns:p14="http://schemas.microsoft.com/office/powerpoint/2010/main" val="2857603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2"/>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4" name="Picture 13"/>
          <p:cNvPicPr>
            <a:picLocks noChangeAspect="1"/>
          </p:cNvPicPr>
          <p:nvPr userDrawn="1"/>
        </p:nvPicPr>
        <p:blipFill>
          <a:blip r:embed="rId3" cstate="print"/>
          <a:stretch>
            <a:fillRect/>
          </a:stretch>
        </p:blipFill>
        <p:spPr>
          <a:xfrm>
            <a:off x="240932" y="5930896"/>
            <a:ext cx="4030133" cy="584200"/>
          </a:xfrm>
          <a:prstGeom prst="rect">
            <a:avLst/>
          </a:prstGeom>
        </p:spPr>
      </p:pic>
      <p:sp>
        <p:nvSpPr>
          <p:cNvPr id="10" name="Rectangle 9">
            <a:extLst>
              <a:ext uri="{FF2B5EF4-FFF2-40B4-BE49-F238E27FC236}">
                <a16:creationId xmlns:a16="http://schemas.microsoft.com/office/drawing/2014/main" id="{BCC1DA02-E32E-409F-AE9A-710A64E5BC51}"/>
              </a:ext>
            </a:extLst>
          </p:cNvPr>
          <p:cNvSpPr/>
          <p:nvPr userDrawn="1"/>
        </p:nvSpPr>
        <p:spPr>
          <a:xfrm>
            <a:off x="609600" y="6400803"/>
            <a:ext cx="13208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56336395"/>
      </p:ext>
    </p:extLst>
  </p:cSld>
  <p:clrMapOvr>
    <a:masterClrMapping/>
  </p:clrMapOvr>
  <p:hf hdr="0" dt="0"/>
  <p:extLst>
    <p:ext uri="{DCECCB84-F9BA-43D5-87BE-67443E8EF086}">
      <p15:sldGuideLst xmlns:p15="http://schemas.microsoft.com/office/powerpoint/2012/main">
        <p15:guide id="1" orient="horz" pos="4178"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527048"/>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2221992"/>
            <a:ext cx="34544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1"/>
            <a:ext cx="109728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cstate="print"/>
          <a:stretch>
            <a:fillRect/>
          </a:stretch>
        </p:blipFill>
        <p:spPr>
          <a:xfrm>
            <a:off x="8900459" y="6300219"/>
            <a:ext cx="2377143" cy="347429"/>
          </a:xfrm>
          <a:prstGeom prst="rect">
            <a:avLst/>
          </a:prstGeom>
        </p:spPr>
      </p:pic>
      <p:sp>
        <p:nvSpPr>
          <p:cNvPr id="21"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5" name="Footer Placeholder 4 Copyright"/>
          <p:cNvSpPr>
            <a:spLocks noGrp="1"/>
          </p:cNvSpPr>
          <p:nvPr>
            <p:ph type="ftr" sz="quarter" idx="3"/>
          </p:nvPr>
        </p:nvSpPr>
        <p:spPr>
          <a:xfrm>
            <a:off x="609599" y="6515099"/>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52832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6197600" y="1524000"/>
            <a:ext cx="53848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609600" y="800241"/>
            <a:ext cx="109728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8900459" y="6300219"/>
            <a:ext cx="2377143" cy="347429"/>
          </a:xfrm>
          <a:prstGeom prst="rect">
            <a:avLst/>
          </a:prstGeom>
        </p:spPr>
      </p:pic>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3" name="Footer Placeholder 4 Copyright"/>
          <p:cNvSpPr>
            <a:spLocks noGrp="1"/>
          </p:cNvSpPr>
          <p:nvPr>
            <p:ph type="ftr" sz="quarter" idx="3"/>
          </p:nvPr>
        </p:nvSpPr>
        <p:spPr>
          <a:xfrm>
            <a:off x="609599" y="6515099"/>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1"/>
            <a:ext cx="109728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stretch>
            <a:fillRect/>
          </a:stretch>
        </p:blipFill>
        <p:spPr>
          <a:xfrm>
            <a:off x="8900459" y="6300219"/>
            <a:ext cx="2377143" cy="347429"/>
          </a:xfrm>
          <a:prstGeom prst="rect">
            <a:avLst/>
          </a:prstGeom>
        </p:spPr>
      </p:pic>
      <p:sp>
        <p:nvSpPr>
          <p:cNvPr id="1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0" name="Footer Placeholder 4 Copyright"/>
          <p:cNvSpPr>
            <a:spLocks noGrp="1"/>
          </p:cNvSpPr>
          <p:nvPr>
            <p:ph type="ftr" sz="quarter" idx="3"/>
          </p:nvPr>
        </p:nvSpPr>
        <p:spPr>
          <a:xfrm>
            <a:off x="609599" y="6515099"/>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8900459" y="6300219"/>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9" name="Footer Placeholder 4 Copyright"/>
          <p:cNvSpPr>
            <a:spLocks noGrp="1"/>
          </p:cNvSpPr>
          <p:nvPr>
            <p:ph type="ftr" sz="quarter" idx="3"/>
          </p:nvPr>
        </p:nvSpPr>
        <p:spPr>
          <a:xfrm>
            <a:off x="609599" y="6515099"/>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5613"/>
            <a:ext cx="59944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8847725" y="3462208"/>
            <a:ext cx="2730611"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24" name="Picture 23"/>
          <p:cNvPicPr>
            <a:picLocks noChangeAspect="1"/>
          </p:cNvPicPr>
          <p:nvPr userDrawn="1"/>
        </p:nvPicPr>
        <p:blipFill>
          <a:blip r:embed="rId2" cstate="print"/>
          <a:stretch>
            <a:fillRect/>
          </a:stretch>
        </p:blipFill>
        <p:spPr>
          <a:xfrm>
            <a:off x="8900459" y="6300219"/>
            <a:ext cx="2377143" cy="347429"/>
          </a:xfrm>
          <a:prstGeom prst="rect">
            <a:avLst/>
          </a:prstGeom>
        </p:spPr>
      </p:pic>
      <p:sp>
        <p:nvSpPr>
          <p:cNvPr id="2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20" name="Footer Placeholder 3 Copyright"/>
          <p:cNvSpPr>
            <a:spLocks noGrp="1"/>
          </p:cNvSpPr>
          <p:nvPr>
            <p:ph type="ftr" sz="quarter" idx="11"/>
          </p:nvPr>
        </p:nvSpPr>
        <p:spPr>
          <a:xfrm>
            <a:off x="609601" y="6515099"/>
            <a:ext cx="7037137" cy="92333"/>
          </a:xfrm>
        </p:spPr>
        <p:txBody>
          <a:bodyPr/>
          <a:lstStyle>
            <a:lvl1pPr>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FADFC-D10F-4912-887D-F37A14FF20F6}" type="datetimeFigureOut">
              <a:rPr lang="en-US" smtClean="0"/>
              <a:t>11/29/2022</a:t>
            </a:fld>
            <a:endParaRPr lang="en-US"/>
          </a:p>
        </p:txBody>
      </p:sp>
      <p:sp>
        <p:nvSpPr>
          <p:cNvPr id="5" name="Footer Placeholder 4"/>
          <p:cNvSpPr>
            <a:spLocks noGrp="1"/>
          </p:cNvSpPr>
          <p:nvPr>
            <p:ph type="ftr" sz="quarter" idx="11"/>
          </p:nvPr>
        </p:nvSpPr>
        <p:spPr>
          <a:xfrm>
            <a:off x="609601" y="6515099"/>
            <a:ext cx="7037137" cy="92333"/>
          </a:xfrm>
        </p:spPr>
        <p:txBody>
          <a:bodyPr/>
          <a:lstStyle/>
          <a:p>
            <a:endParaRPr lang="en-US"/>
          </a:p>
        </p:txBody>
      </p:sp>
      <p:sp>
        <p:nvSpPr>
          <p:cNvPr id="6" name="Slide Number Placeholder 5"/>
          <p:cNvSpPr>
            <a:spLocks noGrp="1"/>
          </p:cNvSpPr>
          <p:nvPr>
            <p:ph type="sldNum" sz="quarter" idx="12"/>
          </p:nvPr>
        </p:nvSpPr>
        <p:spPr/>
        <p:txBody>
          <a:bodyPr/>
          <a:lstStyle/>
          <a:p>
            <a:fld id="{F706B209-1B1D-486C-B61C-B591A05B3A03}" type="slidenum">
              <a:rPr lang="en-US" smtClean="0"/>
              <a:t>‹#›</a:t>
            </a:fld>
            <a:endParaRPr lang="en-US"/>
          </a:p>
        </p:txBody>
      </p:sp>
    </p:spTree>
    <p:extLst>
      <p:ext uri="{BB962C8B-B14F-4D97-AF65-F5344CB8AC3E}">
        <p14:creationId xmlns:p14="http://schemas.microsoft.com/office/powerpoint/2010/main" val="2426301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2B6F2F-FDF3-402B-AD8C-C4B6F7F5ABCD}"/>
              </a:ext>
            </a:extLst>
          </p:cNvPr>
          <p:cNvSpPr/>
          <p:nvPr userDrawn="1"/>
        </p:nvSpPr>
        <p:spPr>
          <a:xfrm>
            <a:off x="376517" y="250568"/>
            <a:ext cx="827442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2"/>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1" name="Footer Placeholder 4 Copyright"/>
          <p:cNvSpPr>
            <a:spLocks noGrp="1"/>
          </p:cNvSpPr>
          <p:nvPr>
            <p:ph type="ftr" sz="quarter" idx="3"/>
          </p:nvPr>
        </p:nvSpPr>
        <p:spPr>
          <a:xfrm>
            <a:off x="609599" y="6515099"/>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pic>
        <p:nvPicPr>
          <p:cNvPr id="12" name="Picture 11" descr="Logo&#10;&#10;Description automatically generated">
            <a:extLst>
              <a:ext uri="{FF2B5EF4-FFF2-40B4-BE49-F238E27FC236}">
                <a16:creationId xmlns:a16="http://schemas.microsoft.com/office/drawing/2014/main" id="{4865A1C4-E227-4CDF-8D23-090D247E3D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1856" y="6318410"/>
            <a:ext cx="1390170" cy="485705"/>
          </a:xfrm>
          <a:prstGeom prst="rect">
            <a:avLst/>
          </a:prstGeom>
        </p:spPr>
      </p:pic>
    </p:spTree>
    <p:extLst>
      <p:ext uri="{BB962C8B-B14F-4D97-AF65-F5344CB8AC3E}">
        <p14:creationId xmlns:p14="http://schemas.microsoft.com/office/powerpoint/2010/main" val="3998211525"/>
      </p:ext>
    </p:extLst>
  </p:cSld>
  <p:clrMapOvr>
    <a:masterClrMapping/>
  </p:clrMapOvr>
  <p:hf hdr="0" dt="0"/>
  <p:extLst>
    <p:ext uri="{DCECCB84-F9BA-43D5-87BE-67443E8EF086}">
      <p15:sldGuideLst xmlns:p15="http://schemas.microsoft.com/office/powerpoint/2012/main">
        <p15:guide id="1" orient="horz" pos="4178"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7853405"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4330410" y="6354216"/>
            <a:ext cx="3289300"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609600" y="2209672"/>
            <a:ext cx="268224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3" name="Picture 12"/>
          <p:cNvPicPr>
            <a:picLocks noChangeAspect="1"/>
          </p:cNvPicPr>
          <p:nvPr userDrawn="1"/>
        </p:nvPicPr>
        <p:blipFill>
          <a:blip r:embed="rId3" cstate="print"/>
          <a:stretch>
            <a:fillRect/>
          </a:stretch>
        </p:blipFill>
        <p:spPr>
          <a:xfrm>
            <a:off x="7836748" y="6273358"/>
            <a:ext cx="4030133" cy="584200"/>
          </a:xfrm>
          <a:prstGeom prst="rect">
            <a:avLst/>
          </a:prstGeom>
        </p:spPr>
      </p:pic>
      <p:sp>
        <p:nvSpPr>
          <p:cNvPr id="12" name="Footer Placeholder 4 Copyright">
            <a:extLst>
              <a:ext uri="{FF2B5EF4-FFF2-40B4-BE49-F238E27FC236}">
                <a16:creationId xmlns:a16="http://schemas.microsoft.com/office/drawing/2014/main" id="{6EF31DB7-FC70-4DE2-A88D-1D438B7A84B4}"/>
              </a:ext>
            </a:extLst>
          </p:cNvPr>
          <p:cNvSpPr>
            <a:spLocks noGrp="1"/>
          </p:cNvSpPr>
          <p:nvPr>
            <p:ph type="ftr" sz="quarter" idx="3"/>
          </p:nvPr>
        </p:nvSpPr>
        <p:spPr>
          <a:xfrm>
            <a:off x="609599" y="6515099"/>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1987306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2"/>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0" name="Rectangle 9"/>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1" name="Group 10"/>
          <p:cNvGrpSpPr/>
          <p:nvPr userDrawn="1"/>
        </p:nvGrpSpPr>
        <p:grpSpPr>
          <a:xfrm>
            <a:off x="609601" y="3583411"/>
            <a:ext cx="2730611"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19" name="Picture 18"/>
          <p:cNvPicPr>
            <a:picLocks noChangeAspect="1"/>
          </p:cNvPicPr>
          <p:nvPr userDrawn="1"/>
        </p:nvPicPr>
        <p:blipFill>
          <a:blip r:embed="rId2" cstate="print"/>
          <a:stretch>
            <a:fillRect/>
          </a:stretch>
        </p:blipFill>
        <p:spPr>
          <a:xfrm>
            <a:off x="7836748" y="6273358"/>
            <a:ext cx="4030133" cy="584200"/>
          </a:xfrm>
          <a:prstGeom prst="rect">
            <a:avLst/>
          </a:prstGeom>
        </p:spPr>
      </p:pic>
      <p:sp>
        <p:nvSpPr>
          <p:cNvPr id="28" name="Rectangle 27"/>
          <p:cNvSpPr/>
          <p:nvPr userDrawn="1"/>
        </p:nvSpPr>
        <p:spPr>
          <a:xfrm>
            <a:off x="609599" y="6400803"/>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
        <p:nvSpPr>
          <p:cNvPr id="20" name="Footer Placeholder 4 Copyright">
            <a:extLst>
              <a:ext uri="{FF2B5EF4-FFF2-40B4-BE49-F238E27FC236}">
                <a16:creationId xmlns:a16="http://schemas.microsoft.com/office/drawing/2014/main" id="{F4D70CCC-2E79-4E67-8A9B-4F865808B2AE}"/>
              </a:ext>
            </a:extLst>
          </p:cNvPr>
          <p:cNvSpPr>
            <a:spLocks noGrp="1"/>
          </p:cNvSpPr>
          <p:nvPr>
            <p:ph type="ftr" sz="quarter" idx="3"/>
          </p:nvPr>
        </p:nvSpPr>
        <p:spPr>
          <a:xfrm>
            <a:off x="609599" y="6515099"/>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61223247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304800" y="1310179"/>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6" name="Text Placeholder 12"/>
          <p:cNvSpPr>
            <a:spLocks noGrp="1"/>
          </p:cNvSpPr>
          <p:nvPr>
            <p:ph type="body" sz="quarter" idx="13" hasCustomPrompt="1"/>
          </p:nvPr>
        </p:nvSpPr>
        <p:spPr>
          <a:xfrm>
            <a:off x="609600" y="1938531"/>
            <a:ext cx="6181344"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image slide — click to edit text</a:t>
            </a:r>
          </a:p>
        </p:txBody>
      </p:sp>
      <p:pic>
        <p:nvPicPr>
          <p:cNvPr id="25" name="Picture 24"/>
          <p:cNvPicPr>
            <a:picLocks noChangeAspect="1"/>
          </p:cNvPicPr>
          <p:nvPr userDrawn="1"/>
        </p:nvPicPr>
        <p:blipFill>
          <a:blip r:embed="rId3" cstate="print"/>
          <a:stretch>
            <a:fillRect/>
          </a:stretch>
        </p:blipFill>
        <p:spPr>
          <a:xfrm>
            <a:off x="8900459" y="6300219"/>
            <a:ext cx="2377143" cy="347429"/>
          </a:xfrm>
          <a:prstGeom prst="rect">
            <a:avLst/>
          </a:prstGeom>
        </p:spPr>
      </p:pic>
      <p:sp>
        <p:nvSpPr>
          <p:cNvPr id="2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9"/>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29331002"/>
      </p:ext>
    </p:extLst>
  </p:cSld>
  <p:clrMapOvr>
    <a:masterClrMapping/>
  </p:clrMapOvr>
  <p:hf hdr="0" dt="0"/>
  <p:extLst>
    <p:ext uri="{DCECCB84-F9BA-43D5-87BE-67443E8EF086}">
      <p15:sldGuideLst xmlns:p15="http://schemas.microsoft.com/office/powerpoint/2012/main">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7853405"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4330410" y="6354216"/>
            <a:ext cx="3289300"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609600" y="2209672"/>
            <a:ext cx="268224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3" name="Picture 12"/>
          <p:cNvPicPr>
            <a:picLocks noChangeAspect="1"/>
          </p:cNvPicPr>
          <p:nvPr userDrawn="1"/>
        </p:nvPicPr>
        <p:blipFill>
          <a:blip r:embed="rId3" cstate="print"/>
          <a:stretch>
            <a:fillRect/>
          </a:stretch>
        </p:blipFill>
        <p:spPr>
          <a:xfrm>
            <a:off x="7836748" y="6273358"/>
            <a:ext cx="4030133" cy="584200"/>
          </a:xfrm>
          <a:prstGeom prst="rect">
            <a:avLst/>
          </a:prstGeom>
        </p:spPr>
      </p:pic>
      <p:sp>
        <p:nvSpPr>
          <p:cNvPr id="20" name="Footer Placeholder 4 Copyright"/>
          <p:cNvSpPr>
            <a:spLocks noGrp="1"/>
          </p:cNvSpPr>
          <p:nvPr>
            <p:ph type="ftr" sz="quarter" idx="3"/>
          </p:nvPr>
        </p:nvSpPr>
        <p:spPr>
          <a:xfrm>
            <a:off x="609599" y="6515099"/>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Tree>
    <p:extLst>
      <p:ext uri="{BB962C8B-B14F-4D97-AF65-F5344CB8AC3E}">
        <p14:creationId xmlns:p14="http://schemas.microsoft.com/office/powerpoint/2010/main" val="1161387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306584" y="1673524"/>
            <a:ext cx="11400224" cy="175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1" name="Rectangle 10"/>
          <p:cNvSpPr/>
          <p:nvPr userDrawn="1"/>
        </p:nvSpPr>
        <p:spPr>
          <a:xfrm>
            <a:off x="0" y="5962264"/>
            <a:ext cx="12192000" cy="89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12"/>
          <p:cNvSpPr>
            <a:spLocks noGrp="1"/>
          </p:cNvSpPr>
          <p:nvPr>
            <p:ph type="body" sz="quarter" idx="13" hasCustomPrompt="1"/>
          </p:nvPr>
        </p:nvSpPr>
        <p:spPr>
          <a:xfrm>
            <a:off x="609600" y="2354456"/>
            <a:ext cx="6181344"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609600" y="1802093"/>
            <a:ext cx="6181344" cy="381000"/>
          </a:xfrm>
        </p:spPr>
        <p:txBody>
          <a:bodyPr>
            <a:noAutofit/>
          </a:bodyPr>
          <a:lstStyle>
            <a:lvl1pPr>
              <a:defRPr baseline="0"/>
            </a:lvl1pPr>
          </a:lstStyle>
          <a:p>
            <a:r>
              <a:rPr lang="en-US"/>
              <a:t>Divider color slide — click to edit text</a:t>
            </a:r>
          </a:p>
        </p:txBody>
      </p:sp>
    </p:spTree>
    <p:extLst>
      <p:ext uri="{BB962C8B-B14F-4D97-AF65-F5344CB8AC3E}">
        <p14:creationId xmlns:p14="http://schemas.microsoft.com/office/powerpoint/2010/main" val="2286497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1"/>
            <a:ext cx="109728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0" name="Footer Placeholder 4 Copyright">
            <a:extLst>
              <a:ext uri="{FF2B5EF4-FFF2-40B4-BE49-F238E27FC236}">
                <a16:creationId xmlns:a16="http://schemas.microsoft.com/office/drawing/2014/main" id="{CE555376-59DD-41DE-B138-7F569F7D9A7A}"/>
              </a:ext>
            </a:extLst>
          </p:cNvPr>
          <p:cNvSpPr>
            <a:spLocks noGrp="1"/>
          </p:cNvSpPr>
          <p:nvPr>
            <p:ph type="ftr" sz="quarter" idx="3"/>
          </p:nvPr>
        </p:nvSpPr>
        <p:spPr>
          <a:xfrm>
            <a:off x="609599" y="6515099"/>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035469499"/>
      </p:ext>
    </p:extLst>
  </p:cSld>
  <p:clrMapOvr>
    <a:masterClrMapping/>
  </p:clrMapOvr>
  <p:extLst>
    <p:ext uri="{DCECCB84-F9BA-43D5-87BE-67443E8EF086}">
      <p15:sldGuideLst xmlns:p15="http://schemas.microsoft.com/office/powerpoint/2012/main">
        <p15:guide id="1" orient="horz" pos="410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1"/>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a:extLst>
              <a:ext uri="{FF2B5EF4-FFF2-40B4-BE49-F238E27FC236}">
                <a16:creationId xmlns:a16="http://schemas.microsoft.com/office/drawing/2014/main" id="{F84FEA0B-22D7-48D0-9AB5-00020648BE57}"/>
              </a:ext>
            </a:extLst>
          </p:cNvPr>
          <p:cNvSpPr>
            <a:spLocks noGrp="1"/>
          </p:cNvSpPr>
          <p:nvPr>
            <p:ph type="ftr" sz="quarter" idx="3"/>
          </p:nvPr>
        </p:nvSpPr>
        <p:spPr>
          <a:xfrm>
            <a:off x="609599" y="6515099"/>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2" name="Picture 11" descr="Logo&#10;&#10;Description automatically generated">
            <a:extLst>
              <a:ext uri="{FF2B5EF4-FFF2-40B4-BE49-F238E27FC236}">
                <a16:creationId xmlns:a16="http://schemas.microsoft.com/office/drawing/2014/main" id="{67C51C0B-87B0-45A9-B624-07EB972BC3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6" y="6346235"/>
            <a:ext cx="1283076" cy="383455"/>
          </a:xfrm>
          <a:prstGeom prst="rect">
            <a:avLst/>
          </a:prstGeom>
        </p:spPr>
      </p:pic>
    </p:spTree>
    <p:extLst>
      <p:ext uri="{BB962C8B-B14F-4D97-AF65-F5344CB8AC3E}">
        <p14:creationId xmlns:p14="http://schemas.microsoft.com/office/powerpoint/2010/main" val="1457144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1"/>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8763820" y="-977"/>
            <a:ext cx="2808248"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a:extLst>
              <a:ext uri="{FF2B5EF4-FFF2-40B4-BE49-F238E27FC236}">
                <a16:creationId xmlns:a16="http://schemas.microsoft.com/office/drawing/2014/main" id="{C4FC6ACB-89D1-437D-90B3-1CD1822515E7}"/>
              </a:ext>
            </a:extLst>
          </p:cNvPr>
          <p:cNvSpPr>
            <a:spLocks noGrp="1"/>
          </p:cNvSpPr>
          <p:nvPr>
            <p:ph type="ftr" sz="quarter" idx="3"/>
          </p:nvPr>
        </p:nvSpPr>
        <p:spPr>
          <a:xfrm>
            <a:off x="609599" y="6515099"/>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B031BAF-C658-4EB8-BAF3-E431344243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6" y="6346235"/>
            <a:ext cx="1283076" cy="383455"/>
          </a:xfrm>
          <a:prstGeom prst="rect">
            <a:avLst/>
          </a:prstGeom>
        </p:spPr>
      </p:pic>
    </p:spTree>
    <p:extLst>
      <p:ext uri="{BB962C8B-B14F-4D97-AF65-F5344CB8AC3E}">
        <p14:creationId xmlns:p14="http://schemas.microsoft.com/office/powerpoint/2010/main" val="464607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609600" y="800241"/>
            <a:ext cx="109728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609600" y="1524000"/>
            <a:ext cx="2032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844800" y="1524000"/>
            <a:ext cx="87376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a:extLst>
              <a:ext uri="{FF2B5EF4-FFF2-40B4-BE49-F238E27FC236}">
                <a16:creationId xmlns:a16="http://schemas.microsoft.com/office/drawing/2014/main" id="{0FD68D67-E592-428F-9E84-4CC95EE21079}"/>
              </a:ext>
            </a:extLst>
          </p:cNvPr>
          <p:cNvSpPr>
            <a:spLocks noGrp="1"/>
          </p:cNvSpPr>
          <p:nvPr>
            <p:ph type="ftr" sz="quarter" idx="3"/>
          </p:nvPr>
        </p:nvSpPr>
        <p:spPr>
          <a:xfrm>
            <a:off x="609599" y="6515099"/>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4" name="Picture 13" descr="Logo&#10;&#10;Description automatically generated">
            <a:extLst>
              <a:ext uri="{FF2B5EF4-FFF2-40B4-BE49-F238E27FC236}">
                <a16:creationId xmlns:a16="http://schemas.microsoft.com/office/drawing/2014/main" id="{E90207E4-D4A8-427C-A1F9-A362A3B9EB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6" y="6346235"/>
            <a:ext cx="1283076" cy="383455"/>
          </a:xfrm>
          <a:prstGeom prst="rect">
            <a:avLst/>
          </a:prstGeom>
        </p:spPr>
      </p:pic>
    </p:spTree>
    <p:extLst>
      <p:ext uri="{BB962C8B-B14F-4D97-AF65-F5344CB8AC3E}">
        <p14:creationId xmlns:p14="http://schemas.microsoft.com/office/powerpoint/2010/main" val="2109168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527048"/>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2221992"/>
            <a:ext cx="34544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1"/>
            <a:ext cx="109728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a:extLst>
              <a:ext uri="{FF2B5EF4-FFF2-40B4-BE49-F238E27FC236}">
                <a16:creationId xmlns:a16="http://schemas.microsoft.com/office/drawing/2014/main" id="{8937DFE0-BD2C-4EDF-ABA5-D791E22CB9B3}"/>
              </a:ext>
            </a:extLst>
          </p:cNvPr>
          <p:cNvSpPr>
            <a:spLocks noGrp="1"/>
          </p:cNvSpPr>
          <p:nvPr>
            <p:ph type="ftr" sz="quarter" idx="3"/>
          </p:nvPr>
        </p:nvSpPr>
        <p:spPr>
          <a:xfrm>
            <a:off x="609599" y="6515099"/>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5" name="Picture 14" descr="Logo&#10;&#10;Description automatically generated">
            <a:extLst>
              <a:ext uri="{FF2B5EF4-FFF2-40B4-BE49-F238E27FC236}">
                <a16:creationId xmlns:a16="http://schemas.microsoft.com/office/drawing/2014/main" id="{1A106BEC-486E-44B4-B6D1-44873B2B80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6" y="6346235"/>
            <a:ext cx="1283076" cy="383455"/>
          </a:xfrm>
          <a:prstGeom prst="rect">
            <a:avLst/>
          </a:prstGeom>
        </p:spPr>
      </p:pic>
    </p:spTree>
    <p:extLst>
      <p:ext uri="{BB962C8B-B14F-4D97-AF65-F5344CB8AC3E}">
        <p14:creationId xmlns:p14="http://schemas.microsoft.com/office/powerpoint/2010/main" val="3946514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52832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6197600" y="1524000"/>
            <a:ext cx="53848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609600" y="800241"/>
            <a:ext cx="109728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a:extLst>
              <a:ext uri="{FF2B5EF4-FFF2-40B4-BE49-F238E27FC236}">
                <a16:creationId xmlns:a16="http://schemas.microsoft.com/office/drawing/2014/main" id="{E713B548-BF59-438B-9DD3-A5D89E466587}"/>
              </a:ext>
            </a:extLst>
          </p:cNvPr>
          <p:cNvSpPr>
            <a:spLocks noGrp="1"/>
          </p:cNvSpPr>
          <p:nvPr>
            <p:ph type="ftr" sz="quarter" idx="3"/>
          </p:nvPr>
        </p:nvSpPr>
        <p:spPr>
          <a:xfrm>
            <a:off x="609599" y="6515099"/>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152E552-7125-4B87-940E-21FEE2E63D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6" y="6346235"/>
            <a:ext cx="1283076" cy="383455"/>
          </a:xfrm>
          <a:prstGeom prst="rect">
            <a:avLst/>
          </a:prstGeom>
        </p:spPr>
      </p:pic>
    </p:spTree>
    <p:extLst>
      <p:ext uri="{BB962C8B-B14F-4D97-AF65-F5344CB8AC3E}">
        <p14:creationId xmlns:p14="http://schemas.microsoft.com/office/powerpoint/2010/main" val="2831146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1"/>
            <a:ext cx="109728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9" name="Footer Placeholder 4 Copyright">
            <a:extLst>
              <a:ext uri="{FF2B5EF4-FFF2-40B4-BE49-F238E27FC236}">
                <a16:creationId xmlns:a16="http://schemas.microsoft.com/office/drawing/2014/main" id="{D19747C3-A02C-42CE-9C9E-8DA60AA5F199}"/>
              </a:ext>
            </a:extLst>
          </p:cNvPr>
          <p:cNvSpPr>
            <a:spLocks noGrp="1"/>
          </p:cNvSpPr>
          <p:nvPr>
            <p:ph type="ftr" sz="quarter" idx="3"/>
          </p:nvPr>
        </p:nvSpPr>
        <p:spPr>
          <a:xfrm>
            <a:off x="609599" y="6515099"/>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0" name="Picture 9" descr="Logo&#10;&#10;Description automatically generated">
            <a:extLst>
              <a:ext uri="{FF2B5EF4-FFF2-40B4-BE49-F238E27FC236}">
                <a16:creationId xmlns:a16="http://schemas.microsoft.com/office/drawing/2014/main" id="{C93D2C86-026A-4B5B-B7F4-6A747361BB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6" y="6346235"/>
            <a:ext cx="1283076" cy="383455"/>
          </a:xfrm>
          <a:prstGeom prst="rect">
            <a:avLst/>
          </a:prstGeom>
        </p:spPr>
      </p:pic>
    </p:spTree>
    <p:extLst>
      <p:ext uri="{BB962C8B-B14F-4D97-AF65-F5344CB8AC3E}">
        <p14:creationId xmlns:p14="http://schemas.microsoft.com/office/powerpoint/2010/main" val="3100220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8900459" y="6300219"/>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a:extLst>
              <a:ext uri="{FF2B5EF4-FFF2-40B4-BE49-F238E27FC236}">
                <a16:creationId xmlns:a16="http://schemas.microsoft.com/office/drawing/2014/main" id="{A87B37A7-B2F3-40F0-82BA-8C5742E4CF06}"/>
              </a:ext>
            </a:extLst>
          </p:cNvPr>
          <p:cNvSpPr>
            <a:spLocks noGrp="1"/>
          </p:cNvSpPr>
          <p:nvPr>
            <p:ph type="ftr" sz="quarter" idx="3"/>
          </p:nvPr>
        </p:nvSpPr>
        <p:spPr>
          <a:xfrm>
            <a:off x="609599" y="6515099"/>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3805253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5613"/>
            <a:ext cx="59944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8847725" y="3462208"/>
            <a:ext cx="2730611"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24" name="Picture 23"/>
          <p:cNvPicPr>
            <a:picLocks noChangeAspect="1"/>
          </p:cNvPicPr>
          <p:nvPr userDrawn="1"/>
        </p:nvPicPr>
        <p:blipFill>
          <a:blip r:embed="rId2" cstate="print"/>
          <a:stretch>
            <a:fillRect/>
          </a:stretch>
        </p:blipFill>
        <p:spPr>
          <a:xfrm>
            <a:off x="8900459" y="6300219"/>
            <a:ext cx="2377143" cy="347429"/>
          </a:xfrm>
          <a:prstGeom prst="rect">
            <a:avLst/>
          </a:prstGeom>
        </p:spPr>
      </p:pic>
      <p:sp>
        <p:nvSpPr>
          <p:cNvPr id="2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a:extLst>
              <a:ext uri="{FF2B5EF4-FFF2-40B4-BE49-F238E27FC236}">
                <a16:creationId xmlns:a16="http://schemas.microsoft.com/office/drawing/2014/main" id="{A297E972-1E4A-4220-8AB3-04B694B4AF19}"/>
              </a:ext>
            </a:extLst>
          </p:cNvPr>
          <p:cNvSpPr>
            <a:spLocks noGrp="1"/>
          </p:cNvSpPr>
          <p:nvPr>
            <p:ph type="ftr" sz="quarter" idx="3"/>
          </p:nvPr>
        </p:nvSpPr>
        <p:spPr>
          <a:xfrm>
            <a:off x="609599" y="6515099"/>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12684789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2"/>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0" name="Rectangle 9"/>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1" name="Group 10"/>
          <p:cNvGrpSpPr/>
          <p:nvPr userDrawn="1"/>
        </p:nvGrpSpPr>
        <p:grpSpPr>
          <a:xfrm>
            <a:off x="609601" y="3583411"/>
            <a:ext cx="2730611"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7" name="Footer Placeholder 4 Copyright"/>
          <p:cNvSpPr>
            <a:spLocks noGrp="1"/>
          </p:cNvSpPr>
          <p:nvPr>
            <p:ph type="ftr" sz="quarter" idx="3"/>
          </p:nvPr>
        </p:nvSpPr>
        <p:spPr>
          <a:xfrm>
            <a:off x="609599" y="6515099"/>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
        <p:nvSpPr>
          <p:cNvPr id="28" name="Rectangle 27"/>
          <p:cNvSpPr/>
          <p:nvPr userDrawn="1"/>
        </p:nvSpPr>
        <p:spPr>
          <a:xfrm>
            <a:off x="609599" y="6400803"/>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0" name="Picture 19" descr="Logo&#10;&#10;Description automatically generated">
            <a:extLst>
              <a:ext uri="{FF2B5EF4-FFF2-40B4-BE49-F238E27FC236}">
                <a16:creationId xmlns:a16="http://schemas.microsoft.com/office/drawing/2014/main" id="{B42B3177-B4DA-4D70-BBFB-E979FF6746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815" y="6284455"/>
            <a:ext cx="1283076" cy="383455"/>
          </a:xfrm>
          <a:prstGeom prst="rect">
            <a:avLst/>
          </a:prstGeom>
        </p:spPr>
      </p:pic>
    </p:spTree>
    <p:extLst>
      <p:ext uri="{BB962C8B-B14F-4D97-AF65-F5344CB8AC3E}">
        <p14:creationId xmlns:p14="http://schemas.microsoft.com/office/powerpoint/2010/main" val="2082299848"/>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304800" y="1310179"/>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6" name="Text Placeholder 12"/>
          <p:cNvSpPr>
            <a:spLocks noGrp="1"/>
          </p:cNvSpPr>
          <p:nvPr>
            <p:ph type="body" sz="quarter" idx="13" hasCustomPrompt="1"/>
          </p:nvPr>
        </p:nvSpPr>
        <p:spPr>
          <a:xfrm>
            <a:off x="609600" y="1938531"/>
            <a:ext cx="6181344"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image slide — click to edit text</a:t>
            </a:r>
          </a:p>
        </p:txBody>
      </p:sp>
      <p:sp>
        <p:nvSpPr>
          <p:cNvPr id="2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9"/>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pic>
        <p:nvPicPr>
          <p:cNvPr id="8" name="Picture 7" descr="Logo&#10;&#10;Description automatically generated">
            <a:extLst>
              <a:ext uri="{FF2B5EF4-FFF2-40B4-BE49-F238E27FC236}">
                <a16:creationId xmlns:a16="http://schemas.microsoft.com/office/drawing/2014/main" id="{3B72B750-4B9D-4742-B0E9-B882D32361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3815" y="6284455"/>
            <a:ext cx="1283076" cy="383455"/>
          </a:xfrm>
          <a:prstGeom prst="rect">
            <a:avLst/>
          </a:prstGeom>
        </p:spPr>
      </p:pic>
    </p:spTree>
    <p:extLst>
      <p:ext uri="{BB962C8B-B14F-4D97-AF65-F5344CB8AC3E}">
        <p14:creationId xmlns:p14="http://schemas.microsoft.com/office/powerpoint/2010/main" val="3301743665"/>
      </p:ext>
    </p:extLst>
  </p:cSld>
  <p:clrMapOvr>
    <a:masterClrMapping/>
  </p:clrMapOvr>
  <p:hf hdr="0" dt="0"/>
  <p:extLst>
    <p:ext uri="{DCECCB84-F9BA-43D5-87BE-67443E8EF086}">
      <p15:sldGuideLst xmlns:p15="http://schemas.microsoft.com/office/powerpoint/2012/main">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304800" y="1310179"/>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1" name="Rectangle 10"/>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12"/>
          <p:cNvSpPr>
            <a:spLocks noGrp="1"/>
          </p:cNvSpPr>
          <p:nvPr>
            <p:ph type="body" sz="quarter" idx="13" hasCustomPrompt="1"/>
          </p:nvPr>
        </p:nvSpPr>
        <p:spPr>
          <a:xfrm>
            <a:off x="609600" y="1938531"/>
            <a:ext cx="6181344"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color slide — click to edit text</a:t>
            </a:r>
          </a:p>
        </p:txBody>
      </p:sp>
      <p:grpSp>
        <p:nvGrpSpPr>
          <p:cNvPr id="14" name="Group 13"/>
          <p:cNvGrpSpPr/>
          <p:nvPr userDrawn="1"/>
        </p:nvGrpSpPr>
        <p:grpSpPr>
          <a:xfrm>
            <a:off x="609600" y="3829699"/>
            <a:ext cx="2474384"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p:cNvSpPr>
            <a:spLocks noGrp="1"/>
          </p:cNvSpPr>
          <p:nvPr>
            <p:ph type="ftr" sz="quarter" idx="3"/>
          </p:nvPr>
        </p:nvSpPr>
        <p:spPr>
          <a:xfrm>
            <a:off x="609599" y="6515099"/>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20" name="Rectangle 19"/>
          <p:cNvSpPr/>
          <p:nvPr userDrawn="1"/>
        </p:nvSpPr>
        <p:spPr>
          <a:xfrm>
            <a:off x="609599" y="6400803"/>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8" name="Picture 27" descr="Logo&#10;&#10;Description automatically generated">
            <a:extLst>
              <a:ext uri="{FF2B5EF4-FFF2-40B4-BE49-F238E27FC236}">
                <a16:creationId xmlns:a16="http://schemas.microsoft.com/office/drawing/2014/main" id="{E46402CD-1F93-42D7-A254-A875550F58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8990" y="6301408"/>
            <a:ext cx="962307" cy="38345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lumMod val="75000"/>
                    <a:lumOff val="25000"/>
                  </a:schemeClr>
                </a:solidFill>
              </a:defRPr>
            </a:lvl1pPr>
          </a:lstStyle>
          <a:p>
            <a:r>
              <a:rPr lang="en-US"/>
              <a:t>Click to edit Master title style</a:t>
            </a:r>
          </a:p>
        </p:txBody>
      </p:sp>
      <p:sp>
        <p:nvSpPr>
          <p:cNvPr id="8" name="Text Placeholder 12"/>
          <p:cNvSpPr>
            <a:spLocks noGrp="1"/>
          </p:cNvSpPr>
          <p:nvPr>
            <p:ph type="body" sz="quarter" idx="13" hasCustomPrompt="1"/>
          </p:nvPr>
        </p:nvSpPr>
        <p:spPr>
          <a:xfrm>
            <a:off x="609600" y="800241"/>
            <a:ext cx="109728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3" name="Rectangle 2">
            <a:extLst>
              <a:ext uri="{FF2B5EF4-FFF2-40B4-BE49-F238E27FC236}">
                <a16:creationId xmlns:a16="http://schemas.microsoft.com/office/drawing/2014/main" id="{C2D4ABD7-746E-4E5B-B5BF-05736DE99326}"/>
              </a:ext>
            </a:extLst>
          </p:cNvPr>
          <p:cNvSpPr/>
          <p:nvPr userDrawn="1"/>
        </p:nvSpPr>
        <p:spPr>
          <a:xfrm>
            <a:off x="609600" y="6400803"/>
            <a:ext cx="13208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4" descr="Asian Development Bank - Wikipedia">
            <a:extLst>
              <a:ext uri="{FF2B5EF4-FFF2-40B4-BE49-F238E27FC236}">
                <a16:creationId xmlns:a16="http://schemas.microsoft.com/office/drawing/2014/main" id="{087B3A8E-9DFC-4F90-A0C8-C9707E118A5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73762" y="258915"/>
            <a:ext cx="760719" cy="7163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ogo, company name&#10;&#10;Description automatically generated">
            <a:extLst>
              <a:ext uri="{FF2B5EF4-FFF2-40B4-BE49-F238E27FC236}">
                <a16:creationId xmlns:a16="http://schemas.microsoft.com/office/drawing/2014/main" id="{5888ABEF-59AA-4D43-8EDF-845C3A4176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21681" y="250255"/>
            <a:ext cx="760719" cy="716374"/>
          </a:xfrm>
          <a:prstGeom prst="rect">
            <a:avLst/>
          </a:prstGeom>
        </p:spPr>
      </p:pic>
      <p:pic>
        <p:nvPicPr>
          <p:cNvPr id="17" name="Picture 16" descr="Logo&#10;&#10;Description automatically generated">
            <a:extLst>
              <a:ext uri="{FF2B5EF4-FFF2-40B4-BE49-F238E27FC236}">
                <a16:creationId xmlns:a16="http://schemas.microsoft.com/office/drawing/2014/main" id="{6673B5ED-E315-46C9-8095-080CA9B8975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53327" y="6277640"/>
            <a:ext cx="962307" cy="383455"/>
          </a:xfrm>
          <a:prstGeom prst="rect">
            <a:avLst/>
          </a:prstGeom>
        </p:spPr>
      </p:pic>
    </p:spTree>
  </p:cSld>
  <p:clrMapOvr>
    <a:masterClrMapping/>
  </p:clrMapOvr>
  <p:extLst>
    <p:ext uri="{DCECCB84-F9BA-43D5-87BE-67443E8EF086}">
      <p15:sldGuideLst xmlns:p15="http://schemas.microsoft.com/office/powerpoint/2012/main">
        <p15:guide id="1" orient="horz" pos="4104"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1"/>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8900459" y="6300219"/>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p:cNvSpPr>
            <a:spLocks noGrp="1"/>
          </p:cNvSpPr>
          <p:nvPr>
            <p:ph type="ftr" sz="quarter" idx="3"/>
          </p:nvPr>
        </p:nvSpPr>
        <p:spPr>
          <a:xfrm>
            <a:off x="609599" y="6515099"/>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1"/>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8763820" y="-977"/>
            <a:ext cx="2808248"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8900459" y="6300219"/>
            <a:ext cx="2377143" cy="347429"/>
          </a:xfrm>
          <a:prstGeom prst="rect">
            <a:avLst/>
          </a:prstGeom>
        </p:spPr>
      </p:pic>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p:cNvSpPr>
            <a:spLocks noGrp="1"/>
          </p:cNvSpPr>
          <p:nvPr>
            <p:ph type="ftr" sz="quarter" idx="3"/>
          </p:nvPr>
        </p:nvSpPr>
        <p:spPr>
          <a:xfrm>
            <a:off x="609599" y="6515099"/>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38890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609600" y="800241"/>
            <a:ext cx="109728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609600" y="1524000"/>
            <a:ext cx="2032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844800" y="1524000"/>
            <a:ext cx="87376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stretch>
            <a:fillRect/>
          </a:stretch>
        </p:blipFill>
        <p:spPr>
          <a:xfrm>
            <a:off x="8900459" y="6300219"/>
            <a:ext cx="2377143" cy="347429"/>
          </a:xfrm>
          <a:prstGeom prst="rect">
            <a:avLst/>
          </a:prstGeom>
        </p:spPr>
      </p:pic>
      <p:sp>
        <p:nvSpPr>
          <p:cNvPr id="1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9"/>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ags" Target="../tags/tag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7"/>
            </p:custDataLst>
          </p:nvPr>
        </p:nvSpPr>
        <p:spPr>
          <a:xfrm rot="19906914">
            <a:off x="324769" y="3029257"/>
            <a:ext cx="11352091" cy="1107996"/>
          </a:xfrm>
          <a:prstGeom prst="rect">
            <a:avLst/>
          </a:prstGeom>
          <a:noFill/>
        </p:spPr>
        <p:txBody>
          <a:bodyPr wrap="square" rtlCol="0" anchor="ctr" anchorCtr="0">
            <a:spAutoFit/>
          </a:bodyPr>
          <a:lstStyle/>
          <a:p>
            <a:pPr algn="ctr"/>
            <a:r>
              <a:rPr lang="ru"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3"/>
            <a:ext cx="10972800" cy="307777"/>
          </a:xfrm>
          <a:prstGeom prst="rect">
            <a:avLst/>
          </a:prstGeom>
        </p:spPr>
        <p:txBody>
          <a:bodyPr vert="horz" lIns="0" tIns="0" rIns="0" bIns="0" rtlCol="0" anchor="t" anchorCtr="0">
            <a:normAutofit/>
          </a:bodyPr>
          <a:lstStyle/>
          <a:p>
            <a:r>
              <a:rPr lang="ru"/>
              <a:t>Нажмите, чтобы изменить стиль основного заголовка</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ru"/>
              <a:t>Нажмите, чтобы изменить основные стили текста</a:t>
            </a:r>
          </a:p>
          <a:p>
            <a:pPr lvl="1"/>
            <a:r>
              <a:rPr lang="ru"/>
              <a:t>Второй уровень</a:t>
            </a:r>
          </a:p>
          <a:p>
            <a:pPr lvl="2"/>
            <a:r>
              <a:rPr lang="ru"/>
              <a:t>Третий уровень</a:t>
            </a:r>
          </a:p>
          <a:p>
            <a:pPr lvl="3"/>
            <a:r>
              <a:rPr lang="ru"/>
              <a:t>Четвертый уровень</a:t>
            </a:r>
          </a:p>
          <a:p>
            <a:pPr lvl="4"/>
            <a:r>
              <a:rPr lang="ru"/>
              <a:t>Пятый уровень</a:t>
            </a:r>
          </a:p>
        </p:txBody>
      </p:sp>
      <p:sp>
        <p:nvSpPr>
          <p:cNvPr id="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p:cNvSpPr>
            <a:spLocks noGrp="1"/>
          </p:cNvSpPr>
          <p:nvPr>
            <p:ph type="ftr" sz="quarter" idx="3"/>
          </p:nvPr>
        </p:nvSpPr>
        <p:spPr>
          <a:xfrm>
            <a:off x="609601" y="6515098"/>
            <a:ext cx="7037137"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ru"/>
              <a:t>© [yyyy] Уиллис Тауэрс Уотсон. Все права защищены. Собственная и конфиденциальная информация. Только для клиентов Willis Towers Watson и Willis Towers Watson.</a:t>
            </a:r>
            <a:endParaRPr lang="en-US"/>
          </a:p>
        </p:txBody>
      </p:sp>
      <p:sp>
        <p:nvSpPr>
          <p:cNvPr id="9" name="Rectangle 8"/>
          <p:cNvSpPr/>
          <p:nvPr userDrawn="1"/>
        </p:nvSpPr>
        <p:spPr>
          <a:xfrm>
            <a:off x="609599" y="6400803"/>
            <a:ext cx="878446" cy="92333"/>
          </a:xfrm>
          <a:prstGeom prst="rect">
            <a:avLst/>
          </a:prstGeom>
        </p:spPr>
        <p:txBody>
          <a:bodyPr wrap="none" lIns="0" tIns="0" rIns="0" bIns="0">
            <a:spAutoFit/>
          </a:bodyPr>
          <a:lstStyle/>
          <a:p>
            <a:pPr>
              <a:spcAft>
                <a:spcPts val="200"/>
              </a:spcAft>
            </a:pPr>
            <a:r>
              <a:rPr lang="ru" sz="600" b="1">
                <a:solidFill>
                  <a:schemeClr val="accent1"/>
                </a:solidFill>
              </a:rPr>
              <a:t>willistowerswatson.com</a:t>
            </a:r>
          </a:p>
        </p:txBody>
      </p:sp>
    </p:spTree>
  </p:cSld>
  <p:clrMap bg1="lt1" tx1="dk1" bg2="lt2" tx2="dk2" accent1="accent1" accent2="accent2" accent3="accent3" accent4="accent4" accent5="accent5" accent6="accent6" hlink="hlink" folHlink="folHlink"/>
  <p:sldLayoutIdLst>
    <p:sldLayoutId id="2147483701" r:id="rId1"/>
    <p:sldLayoutId id="2147483723" r:id="rId2"/>
    <p:sldLayoutId id="2147483729" r:id="rId3"/>
    <p:sldLayoutId id="2147483726" r:id="rId4"/>
    <p:sldLayoutId id="2147483686" r:id="rId5"/>
    <p:sldLayoutId id="2147483696" r:id="rId6"/>
    <p:sldLayoutId id="2147483695" r:id="rId7"/>
    <p:sldLayoutId id="2147483721" r:id="rId8"/>
    <p:sldLayoutId id="2147483688" r:id="rId9"/>
    <p:sldLayoutId id="2147483672" r:id="rId10"/>
    <p:sldLayoutId id="2147483689" r:id="rId11"/>
    <p:sldLayoutId id="2147483690" r:id="rId12"/>
    <p:sldLayoutId id="2147483667" r:id="rId13"/>
    <p:sldLayoutId id="2147483697" r:id="rId14"/>
    <p:sldLayoutId id="2147483730" r:id="rId15"/>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6"/>
            </p:custDataLst>
          </p:nvPr>
        </p:nvSpPr>
        <p:spPr>
          <a:xfrm rot="19906914">
            <a:off x="324769" y="3029257"/>
            <a:ext cx="11352091" cy="1107996"/>
          </a:xfrm>
          <a:prstGeom prst="rect">
            <a:avLst/>
          </a:prstGeom>
          <a:noFill/>
        </p:spPr>
        <p:txBody>
          <a:bodyPr wrap="square" rtlCol="0" anchor="ctr" anchorCtr="0">
            <a:spAutoFit/>
          </a:bodyPr>
          <a:lstStyle/>
          <a:p>
            <a:pPr algn="ctr"/>
            <a:r>
              <a:rPr lang="ru"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3"/>
            <a:ext cx="10972800" cy="307777"/>
          </a:xfrm>
          <a:prstGeom prst="rect">
            <a:avLst/>
          </a:prstGeom>
        </p:spPr>
        <p:txBody>
          <a:bodyPr vert="horz" lIns="0" tIns="0" rIns="0" bIns="0" rtlCol="0" anchor="t" anchorCtr="0">
            <a:normAutofit/>
          </a:bodyPr>
          <a:lstStyle/>
          <a:p>
            <a:r>
              <a:rPr lang="ru"/>
              <a:t>Нажмите, чтобы изменить стиль основного заголовка</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ru"/>
              <a:t>Нажмите, чтобы изменить основные стили текста</a:t>
            </a:r>
          </a:p>
          <a:p>
            <a:pPr lvl="1"/>
            <a:r>
              <a:rPr lang="ru"/>
              <a:t>Второй уровень</a:t>
            </a:r>
          </a:p>
          <a:p>
            <a:pPr lvl="2"/>
            <a:r>
              <a:rPr lang="ru"/>
              <a:t>Третий уровень</a:t>
            </a:r>
          </a:p>
          <a:p>
            <a:pPr lvl="3"/>
            <a:r>
              <a:rPr lang="ru"/>
              <a:t>Четвертый уровень</a:t>
            </a:r>
          </a:p>
          <a:p>
            <a:pPr lvl="4"/>
            <a:r>
              <a:rPr lang="ru"/>
              <a:t>Пятый уровень</a:t>
            </a:r>
          </a:p>
        </p:txBody>
      </p:sp>
      <p:sp>
        <p:nvSpPr>
          <p:cNvPr id="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p:cNvSpPr>
            <a:spLocks noGrp="1"/>
          </p:cNvSpPr>
          <p:nvPr>
            <p:ph type="ftr" sz="quarter" idx="3"/>
          </p:nvPr>
        </p:nvSpPr>
        <p:spPr>
          <a:xfrm>
            <a:off x="609601" y="6515098"/>
            <a:ext cx="7037137"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ru"/>
              <a:t>© 2020 Уиллис Тауэрс Уотсон. Все права защищены. Собственная и конфиденциальная информация. Только для клиентов Willis Towers Watson и Willis Towers Watson.</a:t>
            </a:r>
            <a:endParaRPr lang="en-US"/>
          </a:p>
        </p:txBody>
      </p:sp>
      <p:sp>
        <p:nvSpPr>
          <p:cNvPr id="9" name="Rectangle 8"/>
          <p:cNvSpPr/>
          <p:nvPr userDrawn="1"/>
        </p:nvSpPr>
        <p:spPr>
          <a:xfrm>
            <a:off x="609599" y="6400803"/>
            <a:ext cx="878446" cy="92333"/>
          </a:xfrm>
          <a:prstGeom prst="rect">
            <a:avLst/>
          </a:prstGeom>
        </p:spPr>
        <p:txBody>
          <a:bodyPr wrap="none" lIns="0" tIns="0" rIns="0" bIns="0">
            <a:spAutoFit/>
          </a:bodyPr>
          <a:lstStyle/>
          <a:p>
            <a:pPr>
              <a:spcAft>
                <a:spcPts val="200"/>
              </a:spcAft>
            </a:pPr>
            <a:r>
              <a:rPr lang="ru" sz="600" b="1">
                <a:solidFill>
                  <a:schemeClr val="accent1"/>
                </a:solidFill>
              </a:rPr>
              <a:t>willistowerswatson.com</a:t>
            </a:r>
          </a:p>
        </p:txBody>
      </p:sp>
    </p:spTree>
    <p:extLst>
      <p:ext uri="{BB962C8B-B14F-4D97-AF65-F5344CB8AC3E}">
        <p14:creationId xmlns:p14="http://schemas.microsoft.com/office/powerpoint/2010/main" val="420106536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jpe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6.xml"/><Relationship Id="rId4" Type="http://schemas.openxmlformats.org/officeDocument/2006/relationships/image" Target="../media/image46.emf"/></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50.svg"/><Relationship Id="rId5" Type="http://schemas.openxmlformats.org/officeDocument/2006/relationships/diagramQuickStyle" Target="../diagrams/quickStyle1.xml"/><Relationship Id="rId10" Type="http://schemas.openxmlformats.org/officeDocument/2006/relationships/image" Target="../media/image49.png"/><Relationship Id="rId4" Type="http://schemas.openxmlformats.org/officeDocument/2006/relationships/diagramLayout" Target="../diagrams/layout1.xml"/><Relationship Id="rId9" Type="http://schemas.openxmlformats.org/officeDocument/2006/relationships/image" Target="../media/image48.sv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6768" y="1093598"/>
            <a:ext cx="5565396" cy="612648"/>
          </a:xfrm>
        </p:spPr>
        <p:txBody>
          <a:bodyPr/>
          <a:lstStyle/>
          <a:p>
            <a:r>
              <a:rPr lang="ru" sz="1800" b="0" dirty="0">
                <a:solidFill>
                  <a:schemeClr val="tx1">
                    <a:lumMod val="75000"/>
                    <a:lumOff val="25000"/>
                  </a:schemeClr>
                </a:solidFill>
              </a:rPr>
              <a:t>Сессия 4: Примеры регионального финансирования рисков бедствий</a:t>
            </a:r>
          </a:p>
        </p:txBody>
      </p:sp>
      <p:sp>
        <p:nvSpPr>
          <p:cNvPr id="8" name="Text Placeholder 7"/>
          <p:cNvSpPr>
            <a:spLocks noGrp="1"/>
          </p:cNvSpPr>
          <p:nvPr>
            <p:ph type="body" sz="quarter" idx="16"/>
          </p:nvPr>
        </p:nvSpPr>
        <p:spPr>
          <a:xfrm>
            <a:off x="556768" y="1952260"/>
            <a:ext cx="2011680" cy="271081"/>
          </a:xfrm>
        </p:spPr>
        <p:txBody>
          <a:bodyPr/>
          <a:lstStyle/>
          <a:p>
            <a:r>
              <a:rPr lang="ru" dirty="0"/>
              <a:t>Стамбул, </a:t>
            </a:r>
            <a:r>
              <a:rPr lang="ru" dirty="0" err="1"/>
              <a:t>Турция</a:t>
            </a:r>
            <a:endParaRPr lang="en-GB" dirty="0"/>
          </a:p>
          <a:p>
            <a:r>
              <a:rPr lang="ru" dirty="0"/>
              <a:t>ноябрь 2022 г.</a:t>
            </a:r>
          </a:p>
        </p:txBody>
      </p:sp>
      <p:pic>
        <p:nvPicPr>
          <p:cNvPr id="10" name="Picture 10" descr="Global Earthquake Model Foundation | Italy">
            <a:extLst>
              <a:ext uri="{FF2B5EF4-FFF2-40B4-BE49-F238E27FC236}">
                <a16:creationId xmlns:a16="http://schemas.microsoft.com/office/drawing/2014/main" id="{118C49FE-FA52-421B-9CBE-E45F5F7E9D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91" t="11798" r="2395" b="15372"/>
          <a:stretch/>
        </p:blipFill>
        <p:spPr bwMode="auto">
          <a:xfrm>
            <a:off x="1753533" y="6319271"/>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a:extLst>
              <a:ext uri="{FF2B5EF4-FFF2-40B4-BE49-F238E27FC236}">
                <a16:creationId xmlns:a16="http://schemas.microsoft.com/office/drawing/2014/main" id="{ACC6BE97-2724-44F2-8CD2-3714D8B9506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55" t="12007" r="5777" b="8550"/>
          <a:stretch/>
        </p:blipFill>
        <p:spPr bwMode="auto">
          <a:xfrm>
            <a:off x="3168085" y="6316612"/>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a:extLst>
              <a:ext uri="{FF2B5EF4-FFF2-40B4-BE49-F238E27FC236}">
                <a16:creationId xmlns:a16="http://schemas.microsoft.com/office/drawing/2014/main" id="{7426278A-6622-4552-90DC-09B12B899FF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39" r="3041"/>
          <a:stretch/>
        </p:blipFill>
        <p:spPr bwMode="auto">
          <a:xfrm>
            <a:off x="3956200" y="6308370"/>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a:extLst>
              <a:ext uri="{FF2B5EF4-FFF2-40B4-BE49-F238E27FC236}">
                <a16:creationId xmlns:a16="http://schemas.microsoft.com/office/drawing/2014/main" id="{B0997752-EB41-4182-B2BC-A494D38191E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4788" b="11781"/>
          <a:stretch/>
        </p:blipFill>
        <p:spPr bwMode="auto">
          <a:xfrm>
            <a:off x="5133479" y="6346450"/>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a:extLst>
              <a:ext uri="{FF2B5EF4-FFF2-40B4-BE49-F238E27FC236}">
                <a16:creationId xmlns:a16="http://schemas.microsoft.com/office/drawing/2014/main" id="{FA9C11EB-EB10-4D90-B7FD-2A2459A712F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005" t="30965" r="7294" b="37315"/>
          <a:stretch/>
        </p:blipFill>
        <p:spPr bwMode="auto">
          <a:xfrm>
            <a:off x="5921598" y="6298639"/>
            <a:ext cx="162499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sian Development Bank - Wikipedia">
            <a:extLst>
              <a:ext uri="{FF2B5EF4-FFF2-40B4-BE49-F238E27FC236}">
                <a16:creationId xmlns:a16="http://schemas.microsoft.com/office/drawing/2014/main" id="{EF1F8908-F39D-4A3D-8065-4D811B4B7E7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23750" y="1333557"/>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C3E96ABA-30D6-48A9-BAA6-B6D866AE58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67855" y="262809"/>
            <a:ext cx="1058472" cy="1058472"/>
          </a:xfrm>
          <a:prstGeom prst="rect">
            <a:avLst/>
          </a:prstGeom>
        </p:spPr>
      </p:pic>
      <p:sp>
        <p:nvSpPr>
          <p:cNvPr id="3" name="TextBox 2">
            <a:extLst>
              <a:ext uri="{FF2B5EF4-FFF2-40B4-BE49-F238E27FC236}">
                <a16:creationId xmlns:a16="http://schemas.microsoft.com/office/drawing/2014/main" id="{4992083A-21E8-4278-B0E6-A09BCCFF1A71}"/>
              </a:ext>
            </a:extLst>
          </p:cNvPr>
          <p:cNvSpPr txBox="1"/>
          <p:nvPr/>
        </p:nvSpPr>
        <p:spPr>
          <a:xfrm>
            <a:off x="556768" y="236683"/>
            <a:ext cx="5785789" cy="584775"/>
          </a:xfrm>
          <a:prstGeom prst="rect">
            <a:avLst/>
          </a:prstGeom>
          <a:noFill/>
        </p:spPr>
        <p:txBody>
          <a:bodyPr wrap="square" rtlCol="0">
            <a:spAutoFit/>
          </a:bodyPr>
          <a:lstStyle/>
          <a:p>
            <a:r>
              <a:rPr lang="ru-RU" sz="1600" b="1" dirty="0">
                <a:latin typeface="Calibri" panose="020F0502020204030204" pitchFamily="34" charset="0"/>
                <a:ea typeface="Times New Roman" panose="02020603050405020304" pitchFamily="18" charset="0"/>
              </a:rPr>
              <a:t>Совещание Программы Центральноазиатского регионального экономического сотрудничества по рискам бедствий</a:t>
            </a:r>
            <a:endParaRPr lang="en-GB" sz="1600" b="1" dirty="0">
              <a:solidFill>
                <a:srgbClr val="FF0000"/>
              </a:solidFill>
            </a:endParaRPr>
          </a:p>
        </p:txBody>
      </p:sp>
    </p:spTree>
    <p:custDataLst>
      <p:tags r:id="rId1"/>
    </p:custDataLst>
    <p:extLst>
      <p:ext uri="{BB962C8B-B14F-4D97-AF65-F5344CB8AC3E}">
        <p14:creationId xmlns:p14="http://schemas.microsoft.com/office/powerpoint/2010/main" val="170750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60" y="285133"/>
            <a:ext cx="8229600" cy="230833"/>
          </a:xfrm>
        </p:spPr>
        <p:txBody>
          <a:bodyPr>
            <a:noAutofit/>
          </a:bodyPr>
          <a:lstStyle/>
          <a:p>
            <a:r>
              <a:rPr lang="ru-RU" sz="2400" dirty="0"/>
              <a:t>Уроки, извлеченные из</a:t>
            </a:r>
            <a:r>
              <a:rPr lang="en-GB" sz="2400" dirty="0"/>
              <a:t> CCRIF</a:t>
            </a:r>
          </a:p>
        </p:txBody>
      </p:sp>
      <p:sp>
        <p:nvSpPr>
          <p:cNvPr id="4" name="Text Placeholder 3"/>
          <p:cNvSpPr>
            <a:spLocks noGrp="1"/>
          </p:cNvSpPr>
          <p:nvPr>
            <p:ph type="body" sz="quarter" idx="13"/>
          </p:nvPr>
        </p:nvSpPr>
        <p:spPr>
          <a:xfrm>
            <a:off x="504360" y="793468"/>
            <a:ext cx="8229600" cy="207749"/>
          </a:xfrm>
        </p:spPr>
        <p:txBody>
          <a:bodyPr/>
          <a:lstStyle/>
          <a:p>
            <a:r>
              <a:rPr lang="ru-RU" sz="2000" dirty="0"/>
              <a:t>Истории успеха</a:t>
            </a:r>
            <a:endParaRPr lang="en-GB" sz="2000" dirty="0"/>
          </a:p>
        </p:txBody>
      </p:sp>
      <p:sp>
        <p:nvSpPr>
          <p:cNvPr id="6" name="Content Placeholder 5">
            <a:extLst>
              <a:ext uri="{FF2B5EF4-FFF2-40B4-BE49-F238E27FC236}">
                <a16:creationId xmlns:a16="http://schemas.microsoft.com/office/drawing/2014/main" id="{6EC9E29D-5FAE-458A-92C6-E7597BE9A115}"/>
              </a:ext>
            </a:extLst>
          </p:cNvPr>
          <p:cNvSpPr>
            <a:spLocks noGrp="1"/>
          </p:cNvSpPr>
          <p:nvPr>
            <p:ph idx="1"/>
          </p:nvPr>
        </p:nvSpPr>
        <p:spPr>
          <a:xfrm>
            <a:off x="1866361" y="1278719"/>
            <a:ext cx="10010199" cy="5005123"/>
          </a:xfrm>
        </p:spPr>
        <p:txBody>
          <a:bodyPr/>
          <a:lstStyle/>
          <a:p>
            <a:r>
              <a:rPr lang="en-GB" sz="1500" dirty="0">
                <a:solidFill>
                  <a:schemeClr val="accent1"/>
                </a:solidFill>
                <a:latin typeface="Arial (Body)"/>
              </a:rPr>
              <a:t>1. CCRIF </a:t>
            </a:r>
            <a:r>
              <a:rPr lang="ru-RU" sz="1500" dirty="0">
                <a:solidFill>
                  <a:schemeClr val="accent1"/>
                </a:solidFill>
                <a:latin typeface="Arial (Body)"/>
              </a:rPr>
              <a:t>работает</a:t>
            </a:r>
            <a:endParaRPr lang="en-GB" sz="1500" dirty="0">
              <a:solidFill>
                <a:schemeClr val="accent1"/>
              </a:solidFill>
              <a:latin typeface="Arial (Body)"/>
            </a:endParaRPr>
          </a:p>
          <a:p>
            <a:pPr marL="128588" indent="-128588">
              <a:buClr>
                <a:schemeClr val="accent1"/>
              </a:buClr>
              <a:buSzPct val="125000"/>
              <a:buFont typeface="Wingdings" panose="05000000000000000000" pitchFamily="2" charset="2"/>
              <a:buChar char="§"/>
            </a:pPr>
            <a:r>
              <a:rPr lang="ru" sz="1500" b="0" dirty="0"/>
              <a:t>Более 14+ CCRIF осуществил 56 платежей в 16 стран-членов на общую сумму </a:t>
            </a:r>
            <a:r>
              <a:rPr lang="en-US" sz="1500" b="0" dirty="0"/>
              <a:t>$ </a:t>
            </a:r>
            <a:r>
              <a:rPr lang="ru" sz="1500" b="0" dirty="0"/>
              <a:t>245 млн. Каждый платеж был произведен в течение 14 дней после события</a:t>
            </a:r>
            <a:endParaRPr lang="ru-KZ" sz="1500" b="0" dirty="0"/>
          </a:p>
          <a:p>
            <a:pPr marL="128588" indent="-128588">
              <a:buClr>
                <a:schemeClr val="accent1"/>
              </a:buClr>
              <a:buSzPct val="125000"/>
              <a:buFont typeface="Wingdings" panose="05000000000000000000" pitchFamily="2" charset="2"/>
              <a:buChar char="§"/>
            </a:pPr>
            <a:r>
              <a:rPr lang="ru" sz="1500" b="0" dirty="0"/>
              <a:t>Только в 2017 году после ураганов «Ирма» и «Мария» компания выплатила </a:t>
            </a:r>
            <a:r>
              <a:rPr lang="en-US" sz="1500" b="0" dirty="0"/>
              <a:t>$</a:t>
            </a:r>
            <a:r>
              <a:rPr lang="ru-RU" sz="1500" b="0" dirty="0"/>
              <a:t> </a:t>
            </a:r>
            <a:r>
              <a:rPr lang="ru" sz="1500" b="0" dirty="0"/>
              <a:t>62 млн 11 странам</a:t>
            </a:r>
            <a:endParaRPr lang="en-GB" sz="1500" b="0" dirty="0"/>
          </a:p>
          <a:p>
            <a:pPr>
              <a:buClr>
                <a:schemeClr val="accent1"/>
              </a:buClr>
              <a:buSzPct val="125000"/>
            </a:pPr>
            <a:endParaRPr lang="ru-KZ" sz="1500" b="0" dirty="0"/>
          </a:p>
          <a:p>
            <a:pPr>
              <a:buClr>
                <a:schemeClr val="accent1"/>
              </a:buClr>
              <a:buSzPct val="125000"/>
            </a:pPr>
            <a:endParaRPr lang="en-GB" sz="1500" b="0" dirty="0">
              <a:latin typeface="Arial (Body)"/>
            </a:endParaRPr>
          </a:p>
          <a:p>
            <a:r>
              <a:rPr lang="en-GB" sz="1500" dirty="0">
                <a:solidFill>
                  <a:schemeClr val="accent3"/>
                </a:solidFill>
                <a:latin typeface="Arial (Body)"/>
              </a:rPr>
              <a:t>2. CCRIF </a:t>
            </a:r>
            <a:r>
              <a:rPr lang="ru-RU" sz="1500" dirty="0">
                <a:solidFill>
                  <a:schemeClr val="accent3"/>
                </a:solidFill>
                <a:latin typeface="Arial (Body)"/>
              </a:rPr>
              <a:t>– хорошее соотношение цены и качества</a:t>
            </a:r>
            <a:endParaRPr lang="en-GB" sz="1500" dirty="0">
              <a:solidFill>
                <a:schemeClr val="accent3"/>
              </a:solidFill>
              <a:latin typeface="Arial (Body)"/>
            </a:endParaRPr>
          </a:p>
          <a:p>
            <a:pPr marL="128588" indent="-128588">
              <a:buClr>
                <a:schemeClr val="accent3"/>
              </a:buClr>
              <a:buSzPct val="125000"/>
              <a:buFont typeface="Wingdings" panose="05000000000000000000" pitchFamily="2" charset="2"/>
              <a:buChar char="§"/>
            </a:pPr>
            <a:r>
              <a:rPr lang="ru" sz="1500" b="0" dirty="0"/>
              <a:t>CCRIF предлагает доступное покрытие для региона, сильно подверженного стихийным бедствиям</a:t>
            </a:r>
            <a:endParaRPr lang="ru-KZ" sz="1500" b="0" dirty="0"/>
          </a:p>
          <a:p>
            <a:pPr marL="128588" indent="-128588">
              <a:buClr>
                <a:schemeClr val="accent3"/>
              </a:buClr>
              <a:buSzPct val="125000"/>
              <a:buFont typeface="Wingdings" panose="05000000000000000000" pitchFamily="2" charset="2"/>
              <a:buChar char="§"/>
            </a:pPr>
            <a:r>
              <a:rPr lang="ru" sz="1500" b="0" dirty="0"/>
              <a:t>Он управляет премией за счет использования своего объединенного капитала, увеличенного за счет перестрахования, которое может быть эффективно приобретено благодаря разнообразию портфеля CCRIF</a:t>
            </a:r>
            <a:endParaRPr lang="ru-KZ" sz="1500" b="0" dirty="0"/>
          </a:p>
          <a:p>
            <a:endParaRPr lang="en-GB" sz="1500" dirty="0">
              <a:latin typeface="Arial (Body)"/>
            </a:endParaRPr>
          </a:p>
          <a:p>
            <a:r>
              <a:rPr lang="en-GB" sz="1500" dirty="0">
                <a:solidFill>
                  <a:schemeClr val="accent5"/>
                </a:solidFill>
                <a:latin typeface="Arial (Body)"/>
              </a:rPr>
              <a:t>3. CCRIF </a:t>
            </a:r>
            <a:r>
              <a:rPr lang="ru-RU" sz="1500" dirty="0">
                <a:solidFill>
                  <a:schemeClr val="accent5"/>
                </a:solidFill>
                <a:latin typeface="Arial (Body)"/>
              </a:rPr>
              <a:t>продолжает расти и внедрять инновации</a:t>
            </a:r>
            <a:endParaRPr lang="en-GB" sz="1500" dirty="0">
              <a:solidFill>
                <a:schemeClr val="accent5"/>
              </a:solidFill>
              <a:latin typeface="Arial (Body)"/>
            </a:endParaRPr>
          </a:p>
          <a:p>
            <a:pPr marL="128588" indent="-128588">
              <a:buClr>
                <a:schemeClr val="accent5"/>
              </a:buClr>
              <a:buSzPct val="125000"/>
              <a:buFont typeface="Wingdings" panose="05000000000000000000" pitchFamily="2" charset="2"/>
              <a:buChar char="§"/>
            </a:pPr>
            <a:r>
              <a:rPr lang="ru" sz="1500" b="0" dirty="0"/>
              <a:t>Расширение возможностей покрытия для клиентов, от истинного тропического цикла и землетрясений до чрезмерных осадков и быстрой засухи</a:t>
            </a:r>
            <a:endParaRPr lang="ru-KZ" sz="1500" b="0" dirty="0"/>
          </a:p>
          <a:p>
            <a:pPr marL="128588" indent="-128588">
              <a:buClr>
                <a:schemeClr val="accent5"/>
              </a:buClr>
              <a:buSzPct val="125000"/>
              <a:buFont typeface="Wingdings" panose="05000000000000000000" pitchFamily="2" charset="2"/>
              <a:buChar char="§"/>
            </a:pPr>
            <a:r>
              <a:rPr lang="ru" sz="1500" b="0" dirty="0"/>
              <a:t>Улучшение условий полиса, например, совокупное франшизное покрытие, обеспечивающее возврат премии за значительные события, которые не приводят к срабатыванию полиса, и бесплатное восстановление покрытия</a:t>
            </a:r>
            <a:endParaRPr lang="ru-KZ" sz="1500" b="0" dirty="0"/>
          </a:p>
          <a:p>
            <a:pPr marL="128588" indent="-128588">
              <a:buClr>
                <a:schemeClr val="accent5"/>
              </a:buClr>
              <a:buSzPct val="125000"/>
              <a:buFont typeface="Wingdings" panose="05000000000000000000" pitchFamily="2" charset="2"/>
              <a:buChar char="§"/>
            </a:pPr>
            <a:r>
              <a:rPr lang="ru" sz="1500" b="0" dirty="0"/>
              <a:t>Инновации для покрытия новых рисков, включая защиту средств к существованию для бедных (включая программу для рыбаков, связанную с защитой окружающей среды) и коммунальные услуги</a:t>
            </a:r>
          </a:p>
          <a:p>
            <a:endParaRPr lang="en-GB" sz="1500" dirty="0">
              <a:latin typeface="Arial (Body)"/>
            </a:endParaRPr>
          </a:p>
          <a:p>
            <a:endParaRPr lang="en-US" sz="1500" dirty="0">
              <a:latin typeface="Arial (Body)"/>
            </a:endParaRPr>
          </a:p>
        </p:txBody>
      </p:sp>
      <p:grpSp>
        <p:nvGrpSpPr>
          <p:cNvPr id="3" name="Group 2">
            <a:extLst>
              <a:ext uri="{FF2B5EF4-FFF2-40B4-BE49-F238E27FC236}">
                <a16:creationId xmlns:a16="http://schemas.microsoft.com/office/drawing/2014/main" id="{39AE7D9A-BB9A-4D27-9200-266ABAC02DAE}"/>
              </a:ext>
            </a:extLst>
          </p:cNvPr>
          <p:cNvGrpSpPr/>
          <p:nvPr/>
        </p:nvGrpSpPr>
        <p:grpSpPr>
          <a:xfrm>
            <a:off x="472461" y="1212108"/>
            <a:ext cx="1218114" cy="4518837"/>
            <a:chOff x="1994709" y="1490334"/>
            <a:chExt cx="1023153" cy="3611741"/>
          </a:xfrm>
        </p:grpSpPr>
        <p:grpSp>
          <p:nvGrpSpPr>
            <p:cNvPr id="38" name="Group 37">
              <a:extLst>
                <a:ext uri="{FF2B5EF4-FFF2-40B4-BE49-F238E27FC236}">
                  <a16:creationId xmlns:a16="http://schemas.microsoft.com/office/drawing/2014/main" id="{ACC481C3-7A5D-4B82-975D-32E65A1FE569}"/>
                </a:ext>
              </a:extLst>
            </p:cNvPr>
            <p:cNvGrpSpPr/>
            <p:nvPr/>
          </p:nvGrpSpPr>
          <p:grpSpPr>
            <a:xfrm>
              <a:off x="1994709" y="1490334"/>
              <a:ext cx="1023153" cy="3611741"/>
              <a:chOff x="470708" y="1490333"/>
              <a:chExt cx="1023153" cy="3611741"/>
            </a:xfrm>
          </p:grpSpPr>
          <p:cxnSp>
            <p:nvCxnSpPr>
              <p:cNvPr id="26" name="Straight Connector 25">
                <a:extLst>
                  <a:ext uri="{FF2B5EF4-FFF2-40B4-BE49-F238E27FC236}">
                    <a16:creationId xmlns:a16="http://schemas.microsoft.com/office/drawing/2014/main" id="{B7FF738A-F572-401A-BE69-ECBFCA5AA00B}"/>
                  </a:ext>
                </a:extLst>
              </p:cNvPr>
              <p:cNvCxnSpPr>
                <a:cxnSpLocks/>
                <a:stCxn id="22" idx="4"/>
                <a:endCxn id="23" idx="0"/>
              </p:cNvCxnSpPr>
              <p:nvPr/>
            </p:nvCxnSpPr>
            <p:spPr>
              <a:xfrm>
                <a:off x="982285" y="3791226"/>
                <a:ext cx="0" cy="28769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EAA1BC2-0E13-45BF-8184-B8CC17C9811F}"/>
                  </a:ext>
                </a:extLst>
              </p:cNvPr>
              <p:cNvCxnSpPr>
                <a:stCxn id="21" idx="4"/>
                <a:endCxn id="22" idx="0"/>
              </p:cNvCxnSpPr>
              <p:nvPr/>
            </p:nvCxnSpPr>
            <p:spPr>
              <a:xfrm>
                <a:off x="982285" y="2513486"/>
                <a:ext cx="0" cy="254587"/>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6" name="Graphic 15" descr="Upward trend with solid fill">
                <a:extLst>
                  <a:ext uri="{FF2B5EF4-FFF2-40B4-BE49-F238E27FC236}">
                    <a16:creationId xmlns:a16="http://schemas.microsoft.com/office/drawing/2014/main" id="{F92B9109-8C4A-4991-8B75-70A222724D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1566" y="4207290"/>
                <a:ext cx="757265" cy="757265"/>
              </a:xfrm>
              <a:prstGeom prst="rect">
                <a:avLst/>
              </a:prstGeom>
            </p:spPr>
          </p:pic>
          <p:pic>
            <p:nvPicPr>
              <p:cNvPr id="18" name="Graphic 17" descr="Coins with solid fill">
                <a:extLst>
                  <a:ext uri="{FF2B5EF4-FFF2-40B4-BE49-F238E27FC236}">
                    <a16:creationId xmlns:a16="http://schemas.microsoft.com/office/drawing/2014/main" id="{F88D3C06-39D4-45B1-8803-A1F6210920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4582" y="2904034"/>
                <a:ext cx="788295" cy="788295"/>
              </a:xfrm>
              <a:prstGeom prst="rect">
                <a:avLst/>
              </a:prstGeom>
            </p:spPr>
          </p:pic>
          <p:sp>
            <p:nvSpPr>
              <p:cNvPr id="21" name="Oval 20">
                <a:extLst>
                  <a:ext uri="{FF2B5EF4-FFF2-40B4-BE49-F238E27FC236}">
                    <a16:creationId xmlns:a16="http://schemas.microsoft.com/office/drawing/2014/main" id="{167F595E-A07E-4CEC-8B72-2079FCC58015}"/>
                  </a:ext>
                </a:extLst>
              </p:cNvPr>
              <p:cNvSpPr/>
              <p:nvPr/>
            </p:nvSpPr>
            <p:spPr>
              <a:xfrm>
                <a:off x="470708" y="1490333"/>
                <a:ext cx="1023153" cy="1023153"/>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EAE5E61B-1CAC-49D1-B535-8034675DD4E9}"/>
                  </a:ext>
                </a:extLst>
              </p:cNvPr>
              <p:cNvSpPr/>
              <p:nvPr/>
            </p:nvSpPr>
            <p:spPr>
              <a:xfrm>
                <a:off x="470708" y="2768073"/>
                <a:ext cx="1023153" cy="1023153"/>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BE1F1D01-9303-4151-86AA-26A5FC3E09BC}"/>
                  </a:ext>
                </a:extLst>
              </p:cNvPr>
              <p:cNvSpPr/>
              <p:nvPr/>
            </p:nvSpPr>
            <p:spPr>
              <a:xfrm>
                <a:off x="470708" y="4078921"/>
                <a:ext cx="1023153" cy="1023153"/>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39" name="Graphic 38" descr="Shield Tick with solid fill">
              <a:extLst>
                <a:ext uri="{FF2B5EF4-FFF2-40B4-BE49-F238E27FC236}">
                  <a16:creationId xmlns:a16="http://schemas.microsoft.com/office/drawing/2014/main" id="{C1D443FF-A63B-4209-B4FB-3919A4AAE9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85068" y="1595819"/>
              <a:ext cx="834871" cy="834871"/>
            </a:xfrm>
            <a:prstGeom prst="rect">
              <a:avLst/>
            </a:prstGeom>
          </p:spPr>
        </p:pic>
      </p:grpSp>
    </p:spTree>
    <p:extLst>
      <p:ext uri="{BB962C8B-B14F-4D97-AF65-F5344CB8AC3E}">
        <p14:creationId xmlns:p14="http://schemas.microsoft.com/office/powerpoint/2010/main" val="335281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 sz="2400" dirty="0"/>
              <a:t>Льготы должны быть больше, чем просто страхование</a:t>
            </a:r>
            <a:endParaRPr lang="en-GB" sz="2400" dirty="0"/>
          </a:p>
        </p:txBody>
      </p:sp>
      <p:sp>
        <p:nvSpPr>
          <p:cNvPr id="4" name="Text Placeholder 3"/>
          <p:cNvSpPr>
            <a:spLocks noGrp="1"/>
          </p:cNvSpPr>
          <p:nvPr>
            <p:ph type="body" sz="quarter" idx="13"/>
          </p:nvPr>
        </p:nvSpPr>
        <p:spPr>
          <a:xfrm>
            <a:off x="609600" y="901310"/>
            <a:ext cx="10972800" cy="276999"/>
          </a:xfrm>
        </p:spPr>
        <p:txBody>
          <a:bodyPr/>
          <a:lstStyle/>
          <a:p>
            <a:r>
              <a:rPr lang="ru" sz="2000" dirty="0"/>
              <a:t>Лучшее понимание рисков и управление ими</a:t>
            </a:r>
            <a:endParaRPr lang="en-GB" sz="2000" dirty="0"/>
          </a:p>
        </p:txBody>
      </p:sp>
      <p:sp>
        <p:nvSpPr>
          <p:cNvPr id="10" name="Content Placeholder 9">
            <a:extLst>
              <a:ext uri="{FF2B5EF4-FFF2-40B4-BE49-F238E27FC236}">
                <a16:creationId xmlns:a16="http://schemas.microsoft.com/office/drawing/2014/main" id="{2D88E9E0-E77F-4BB7-A5A7-16156C1F123D}"/>
              </a:ext>
            </a:extLst>
          </p:cNvPr>
          <p:cNvSpPr>
            <a:spLocks noGrp="1"/>
          </p:cNvSpPr>
          <p:nvPr>
            <p:ph idx="1"/>
          </p:nvPr>
        </p:nvSpPr>
        <p:spPr>
          <a:xfrm>
            <a:off x="2193541" y="1428546"/>
            <a:ext cx="9464371" cy="4798708"/>
          </a:xfrm>
        </p:spPr>
        <p:txBody>
          <a:bodyPr/>
          <a:lstStyle/>
          <a:p>
            <a:r>
              <a:rPr lang="en-US" sz="1500" b="0" dirty="0">
                <a:solidFill>
                  <a:schemeClr val="accent2"/>
                </a:solidFill>
              </a:rPr>
              <a:t>1. </a:t>
            </a:r>
            <a:r>
              <a:rPr lang="ru" sz="1500" b="0" dirty="0"/>
              <a:t>Схемы страхования от бедствий, такие как CCRIF, способствуют</a:t>
            </a:r>
            <a:r>
              <a:rPr lang="en-US" sz="1500" b="0" dirty="0"/>
              <a:t>:</a:t>
            </a:r>
            <a:endParaRPr lang="en-GB" sz="1500" b="0" dirty="0"/>
          </a:p>
          <a:p>
            <a:pPr marL="257175" indent="-257175">
              <a:buClr>
                <a:schemeClr val="accent2"/>
              </a:buClr>
              <a:buSzPct val="125000"/>
              <a:buFont typeface="Wingdings" panose="05000000000000000000" pitchFamily="2" charset="2"/>
              <a:buChar char="§"/>
            </a:pPr>
            <a:r>
              <a:rPr lang="ru" sz="1500" b="0" dirty="0"/>
              <a:t>Повышению осведомленности о рисках</a:t>
            </a:r>
          </a:p>
          <a:p>
            <a:pPr marL="257175" indent="-257175">
              <a:buClr>
                <a:schemeClr val="accent2"/>
              </a:buClr>
              <a:buSzPct val="125000"/>
              <a:buFont typeface="Wingdings" panose="05000000000000000000" pitchFamily="2" charset="2"/>
              <a:buChar char="§"/>
            </a:pPr>
            <a:r>
              <a:rPr lang="ru-RU" sz="1500" b="0" dirty="0"/>
              <a:t>К</a:t>
            </a:r>
            <a:r>
              <a:rPr lang="ru" sz="1500" b="0" dirty="0"/>
              <a:t>ачественному управлению рисками </a:t>
            </a:r>
          </a:p>
          <a:p>
            <a:pPr marL="257175" indent="-257175">
              <a:buClr>
                <a:schemeClr val="accent2"/>
              </a:buClr>
              <a:buSzPct val="125000"/>
              <a:buFont typeface="Wingdings" panose="05000000000000000000" pitchFamily="2" charset="2"/>
              <a:buChar char="§"/>
            </a:pPr>
            <a:r>
              <a:rPr lang="ru" sz="1500" b="0" dirty="0"/>
              <a:t>Спланированному и эффективному реагированию на стихийные бедствия</a:t>
            </a:r>
            <a:endParaRPr lang="en-GB" sz="1500" b="0" dirty="0"/>
          </a:p>
          <a:p>
            <a:pPr marL="257175" indent="-257175">
              <a:buClr>
                <a:schemeClr val="accent2"/>
              </a:buClr>
              <a:buSzPct val="125000"/>
              <a:buFont typeface="Wingdings" panose="05000000000000000000" pitchFamily="2" charset="2"/>
              <a:buChar char="§"/>
            </a:pPr>
            <a:endParaRPr lang="en-US" sz="1500" b="0" dirty="0"/>
          </a:p>
          <a:p>
            <a:pPr marL="257175" indent="-257175">
              <a:buClr>
                <a:schemeClr val="accent2"/>
              </a:buClr>
              <a:buSzPct val="125000"/>
              <a:buFont typeface="Wingdings" panose="05000000000000000000" pitchFamily="2" charset="2"/>
              <a:buChar char="§"/>
            </a:pPr>
            <a:endParaRPr lang="en-US" sz="1500" b="0" dirty="0"/>
          </a:p>
          <a:p>
            <a:r>
              <a:rPr lang="en-US" sz="1500" b="0" dirty="0">
                <a:solidFill>
                  <a:schemeClr val="accent4"/>
                </a:solidFill>
              </a:rPr>
              <a:t>2. </a:t>
            </a:r>
            <a:r>
              <a:rPr lang="ru" sz="1500" b="0" dirty="0"/>
              <a:t>Работая вместе, схемы страхования от бедствий могут:</a:t>
            </a:r>
            <a:r>
              <a:rPr lang="en-US" sz="1500" b="0" dirty="0"/>
              <a:t>:</a:t>
            </a:r>
          </a:p>
          <a:p>
            <a:pPr marL="257175" indent="-257175">
              <a:buClr>
                <a:schemeClr val="accent4"/>
              </a:buClr>
              <a:buSzPct val="125000"/>
              <a:buFont typeface="Wingdings" panose="05000000000000000000" pitchFamily="2" charset="2"/>
              <a:buChar char="§"/>
            </a:pPr>
            <a:r>
              <a:rPr lang="ru" sz="1500" b="0" dirty="0"/>
              <a:t>Содействовать экономичным, быстрым, подходящего размера, немедленным мерам реагирования после бедствия </a:t>
            </a:r>
          </a:p>
          <a:p>
            <a:pPr marL="257175" indent="-257175">
              <a:buClr>
                <a:schemeClr val="accent4"/>
              </a:buClr>
              <a:buSzPct val="125000"/>
              <a:buFont typeface="Wingdings" panose="05000000000000000000" pitchFamily="2" charset="2"/>
              <a:buChar char="§"/>
            </a:pPr>
            <a:r>
              <a:rPr lang="ru" sz="1500" b="0" dirty="0"/>
              <a:t>Поддержка обмена идеями и передовым опытом</a:t>
            </a:r>
            <a:endParaRPr lang="ru-KZ" sz="1500" b="0" dirty="0"/>
          </a:p>
          <a:p>
            <a:endParaRPr lang="en-US" sz="1500" b="0" dirty="0"/>
          </a:p>
          <a:p>
            <a:endParaRPr lang="en-US" sz="1500" b="0" dirty="0"/>
          </a:p>
          <a:p>
            <a:r>
              <a:rPr lang="en-GB" sz="1500" b="0" dirty="0">
                <a:solidFill>
                  <a:schemeClr val="accent5"/>
                </a:solidFill>
              </a:rPr>
              <a:t>3. </a:t>
            </a:r>
            <a:r>
              <a:rPr lang="ru" sz="1500" b="0" dirty="0"/>
              <a:t>Региональная или национальная схема также поддерживает местные инициативы по управлению рисками</a:t>
            </a:r>
            <a:endParaRPr lang="ru-KZ" sz="1500" b="0" dirty="0"/>
          </a:p>
          <a:p>
            <a:pPr marL="257175" indent="-257175">
              <a:buClr>
                <a:schemeClr val="accent5"/>
              </a:buClr>
              <a:buSzPct val="125000"/>
              <a:buFont typeface="Wingdings" panose="05000000000000000000" pitchFamily="2" charset="2"/>
              <a:buChar char="§"/>
            </a:pPr>
            <a:r>
              <a:rPr lang="ru" sz="1500" b="0" dirty="0"/>
              <a:t>CCRIF прямо или косвенно породил ряд инициатив по микрострахованию </a:t>
            </a:r>
          </a:p>
          <a:p>
            <a:pPr marL="257175" indent="-257175">
              <a:buClr>
                <a:schemeClr val="accent5"/>
              </a:buClr>
              <a:buSzPct val="125000"/>
              <a:buFont typeface="Wingdings" panose="05000000000000000000" pitchFamily="2" charset="2"/>
              <a:buChar char="§"/>
            </a:pPr>
            <a:r>
              <a:rPr lang="ru" sz="1500" b="0" dirty="0"/>
              <a:t>Базовое моделирование риска бедствий </a:t>
            </a:r>
            <a:r>
              <a:rPr lang="ru-RU" sz="1500" b="0" dirty="0"/>
              <a:t>можно использовать в качестве основы </a:t>
            </a:r>
            <a:r>
              <a:rPr lang="ru" sz="1500" b="0" dirty="0"/>
              <a:t>для других инициатив по управлению рисками бедствий, включая другие схемы страхования (например, объекты жизнеобеспечения) и планирование землепользования</a:t>
            </a:r>
            <a:endParaRPr lang="ru-KZ" sz="1500" b="0" dirty="0"/>
          </a:p>
          <a:p>
            <a:pPr>
              <a:buClr>
                <a:schemeClr val="accent5"/>
              </a:buClr>
              <a:buSzPct val="125000"/>
            </a:pPr>
            <a:endParaRPr lang="en-GB" sz="1500" b="0" dirty="0"/>
          </a:p>
          <a:p>
            <a:pPr marL="257175" indent="-257175">
              <a:buFont typeface="+mj-lt"/>
              <a:buAutoNum type="arabicPeriod"/>
            </a:pPr>
            <a:endParaRPr lang="en-GB" sz="1500" b="0" dirty="0"/>
          </a:p>
          <a:p>
            <a:pPr marL="257175" indent="-257175">
              <a:buFont typeface="+mj-lt"/>
              <a:buAutoNum type="arabicPeriod"/>
            </a:pPr>
            <a:endParaRPr lang="en-GB" sz="1500" b="0" dirty="0"/>
          </a:p>
          <a:p>
            <a:pPr marL="257175" indent="-257175">
              <a:buFont typeface="+mj-lt"/>
              <a:buAutoNum type="arabicPeriod"/>
            </a:pPr>
            <a:endParaRPr lang="en-US" sz="1200" b="0" dirty="0"/>
          </a:p>
        </p:txBody>
      </p:sp>
      <p:grpSp>
        <p:nvGrpSpPr>
          <p:cNvPr id="6" name="Group 5">
            <a:extLst>
              <a:ext uri="{FF2B5EF4-FFF2-40B4-BE49-F238E27FC236}">
                <a16:creationId xmlns:a16="http://schemas.microsoft.com/office/drawing/2014/main" id="{E2D3E2CB-27D3-418F-AEFD-8AF3E6E61DB5}"/>
              </a:ext>
            </a:extLst>
          </p:cNvPr>
          <p:cNvGrpSpPr/>
          <p:nvPr/>
        </p:nvGrpSpPr>
        <p:grpSpPr>
          <a:xfrm>
            <a:off x="609599" y="1293374"/>
            <a:ext cx="1378687" cy="4799082"/>
            <a:chOff x="1990458" y="1524001"/>
            <a:chExt cx="1023153" cy="3940319"/>
          </a:xfrm>
        </p:grpSpPr>
        <p:cxnSp>
          <p:nvCxnSpPr>
            <p:cNvPr id="12" name="Straight Connector 11">
              <a:extLst>
                <a:ext uri="{FF2B5EF4-FFF2-40B4-BE49-F238E27FC236}">
                  <a16:creationId xmlns:a16="http://schemas.microsoft.com/office/drawing/2014/main" id="{8B1C65E5-7722-4D75-9683-B14008F3CC8C}"/>
                </a:ext>
              </a:extLst>
            </p:cNvPr>
            <p:cNvCxnSpPr>
              <a:cxnSpLocks/>
              <a:stCxn id="18" idx="4"/>
              <a:endCxn id="19" idx="0"/>
            </p:cNvCxnSpPr>
            <p:nvPr/>
          </p:nvCxnSpPr>
          <p:spPr>
            <a:xfrm>
              <a:off x="2502034" y="4023154"/>
              <a:ext cx="0" cy="418013"/>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D8F170-5B48-4847-99DF-C721FEEACEA8}"/>
                </a:ext>
              </a:extLst>
            </p:cNvPr>
            <p:cNvCxnSpPr>
              <a:cxnSpLocks/>
              <a:stCxn id="17" idx="4"/>
              <a:endCxn id="18" idx="0"/>
            </p:cNvCxnSpPr>
            <p:nvPr/>
          </p:nvCxnSpPr>
          <p:spPr>
            <a:xfrm>
              <a:off x="2502034" y="2547154"/>
              <a:ext cx="0" cy="452847"/>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5F0FFCAF-6F0A-456E-9C11-22BBC9023B4E}"/>
                </a:ext>
              </a:extLst>
            </p:cNvPr>
            <p:cNvGrpSpPr/>
            <p:nvPr/>
          </p:nvGrpSpPr>
          <p:grpSpPr>
            <a:xfrm>
              <a:off x="1990458" y="1524001"/>
              <a:ext cx="1023153" cy="3940319"/>
              <a:chOff x="1990458" y="1524001"/>
              <a:chExt cx="1023153" cy="3940319"/>
            </a:xfrm>
          </p:grpSpPr>
          <p:pic>
            <p:nvPicPr>
              <p:cNvPr id="5" name="Graphic 4" descr="Neighborhood with solid fill">
                <a:extLst>
                  <a:ext uri="{FF2B5EF4-FFF2-40B4-BE49-F238E27FC236}">
                    <a16:creationId xmlns:a16="http://schemas.microsoft.com/office/drawing/2014/main" id="{0C6B4E23-7FA0-426E-99E7-841C5CA2B9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28901" y="4526110"/>
                <a:ext cx="746264" cy="746264"/>
              </a:xfrm>
              <a:prstGeom prst="rect">
                <a:avLst/>
              </a:prstGeom>
            </p:spPr>
          </p:pic>
          <p:pic>
            <p:nvPicPr>
              <p:cNvPr id="8" name="Graphic 7" descr="Gears with solid fill">
                <a:extLst>
                  <a:ext uri="{FF2B5EF4-FFF2-40B4-BE49-F238E27FC236}">
                    <a16:creationId xmlns:a16="http://schemas.microsoft.com/office/drawing/2014/main" id="{001494A0-116A-4124-B3B5-3398F4BDF5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7085" y="1622837"/>
                <a:ext cx="830330" cy="830330"/>
              </a:xfrm>
              <a:prstGeom prst="rect">
                <a:avLst/>
              </a:prstGeom>
            </p:spPr>
          </p:pic>
          <p:pic>
            <p:nvPicPr>
              <p:cNvPr id="9" name="Graphic 8" descr="Group brainstorm with solid fill">
                <a:extLst>
                  <a:ext uri="{FF2B5EF4-FFF2-40B4-BE49-F238E27FC236}">
                    <a16:creationId xmlns:a16="http://schemas.microsoft.com/office/drawing/2014/main" id="{0C26D393-83AD-48AD-9560-AD0FBE9C81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03197" y="3067073"/>
                <a:ext cx="805619" cy="805619"/>
              </a:xfrm>
              <a:prstGeom prst="rect">
                <a:avLst/>
              </a:prstGeom>
            </p:spPr>
          </p:pic>
          <p:sp>
            <p:nvSpPr>
              <p:cNvPr id="17" name="Oval 16">
                <a:extLst>
                  <a:ext uri="{FF2B5EF4-FFF2-40B4-BE49-F238E27FC236}">
                    <a16:creationId xmlns:a16="http://schemas.microsoft.com/office/drawing/2014/main" id="{9D88000D-883C-4493-B829-5277F10C377A}"/>
                  </a:ext>
                </a:extLst>
              </p:cNvPr>
              <p:cNvSpPr/>
              <p:nvPr/>
            </p:nvSpPr>
            <p:spPr>
              <a:xfrm>
                <a:off x="1990458" y="1524001"/>
                <a:ext cx="1023153" cy="1023153"/>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8DBAFB97-CE0A-45CC-9328-25E5FFCB0893}"/>
                  </a:ext>
                </a:extLst>
              </p:cNvPr>
              <p:cNvSpPr/>
              <p:nvPr/>
            </p:nvSpPr>
            <p:spPr>
              <a:xfrm>
                <a:off x="1990458" y="3000001"/>
                <a:ext cx="1023153" cy="1023153"/>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217DA8EC-96D7-4150-BDEF-761E9732C8E5}"/>
                  </a:ext>
                </a:extLst>
              </p:cNvPr>
              <p:cNvSpPr/>
              <p:nvPr/>
            </p:nvSpPr>
            <p:spPr>
              <a:xfrm>
                <a:off x="1990458" y="4441167"/>
                <a:ext cx="1023153" cy="1023153"/>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Tree>
    <p:extLst>
      <p:ext uri="{BB962C8B-B14F-4D97-AF65-F5344CB8AC3E}">
        <p14:creationId xmlns:p14="http://schemas.microsoft.com/office/powerpoint/2010/main" val="268885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4C5B-0C8A-40DD-8161-2296AEA861A8}"/>
              </a:ext>
            </a:extLst>
          </p:cNvPr>
          <p:cNvSpPr>
            <a:spLocks noGrp="1"/>
          </p:cNvSpPr>
          <p:nvPr>
            <p:ph type="title"/>
          </p:nvPr>
        </p:nvSpPr>
        <p:spPr/>
        <p:txBody>
          <a:bodyPr>
            <a:noAutofit/>
          </a:bodyPr>
          <a:lstStyle/>
          <a:p>
            <a:r>
              <a:rPr lang="ru-RU" sz="2400" dirty="0"/>
              <a:t>Агентство </a:t>
            </a:r>
            <a:r>
              <a:rPr lang="en-US" sz="2400" dirty="0"/>
              <a:t>African Risk Capacity</a:t>
            </a:r>
          </a:p>
        </p:txBody>
      </p:sp>
      <p:sp>
        <p:nvSpPr>
          <p:cNvPr id="3" name="Text Placeholder 2">
            <a:extLst>
              <a:ext uri="{FF2B5EF4-FFF2-40B4-BE49-F238E27FC236}">
                <a16:creationId xmlns:a16="http://schemas.microsoft.com/office/drawing/2014/main" id="{E0BEACC1-6695-4F89-B741-F49275AAFBB9}"/>
              </a:ext>
            </a:extLst>
          </p:cNvPr>
          <p:cNvSpPr>
            <a:spLocks noGrp="1"/>
          </p:cNvSpPr>
          <p:nvPr>
            <p:ph type="body" sz="quarter" idx="13"/>
          </p:nvPr>
        </p:nvSpPr>
        <p:spPr/>
        <p:txBody>
          <a:bodyPr/>
          <a:lstStyle/>
          <a:p>
            <a:r>
              <a:rPr lang="ru" sz="2000" dirty="0"/>
              <a:t>Схема на основе наращивания потенциала</a:t>
            </a:r>
          </a:p>
          <a:p>
            <a:endParaRPr lang="en-GB" dirty="0"/>
          </a:p>
        </p:txBody>
      </p:sp>
      <p:sp>
        <p:nvSpPr>
          <p:cNvPr id="4" name="Content Placeholder 3">
            <a:extLst>
              <a:ext uri="{FF2B5EF4-FFF2-40B4-BE49-F238E27FC236}">
                <a16:creationId xmlns:a16="http://schemas.microsoft.com/office/drawing/2014/main" id="{C5440DA2-1E37-4CF5-9038-8A745E6FC0D4}"/>
              </a:ext>
            </a:extLst>
          </p:cNvPr>
          <p:cNvSpPr>
            <a:spLocks noGrp="1"/>
          </p:cNvSpPr>
          <p:nvPr>
            <p:ph idx="1"/>
          </p:nvPr>
        </p:nvSpPr>
        <p:spPr>
          <a:xfrm>
            <a:off x="609600" y="2101795"/>
            <a:ext cx="8913189" cy="4185987"/>
          </a:xfrm>
        </p:spPr>
        <p:txBody>
          <a:bodyPr/>
          <a:lstStyle/>
          <a:p>
            <a:r>
              <a:rPr lang="en-US" sz="1500" dirty="0"/>
              <a:t>African Risk Capacity</a:t>
            </a:r>
            <a:r>
              <a:rPr lang="ru" sz="1500" dirty="0"/>
              <a:t> (ARC) основан</a:t>
            </a:r>
            <a:r>
              <a:rPr lang="ru-RU" sz="1500" dirty="0"/>
              <a:t>о</a:t>
            </a:r>
            <a:r>
              <a:rPr lang="ru" sz="1500" dirty="0"/>
              <a:t> на наращивании потенциала</a:t>
            </a:r>
            <a:r>
              <a:rPr lang="en-US" sz="1500" dirty="0"/>
              <a:t>:</a:t>
            </a:r>
            <a:endParaRPr lang="en-GB" sz="1500" dirty="0"/>
          </a:p>
          <a:p>
            <a:pPr marL="285750" indent="-285750">
              <a:buFont typeface="Wingdings" panose="05000000000000000000" pitchFamily="2" charset="2"/>
              <a:buChar char="§"/>
            </a:pPr>
            <a:r>
              <a:rPr lang="ru" sz="1500" b="0" dirty="0"/>
              <a:t>По своей сути это параметрический пул страхования от засухи/неурожаев</a:t>
            </a:r>
            <a:endParaRPr lang="en-GB" sz="1500" b="0" dirty="0"/>
          </a:p>
          <a:p>
            <a:pPr marL="285750" indent="-285750">
              <a:buFont typeface="Wingdings" panose="05000000000000000000" pitchFamily="2" charset="2"/>
              <a:buChar char="§"/>
            </a:pPr>
            <a:r>
              <a:rPr lang="ru" sz="1500" b="0" dirty="0"/>
              <a:t>Но более важной является работа, которую оно делает для улучшения понимания рисков и реагирования на чрезвычайные ситуации после стихийных бедствий в правительствах стран-членов</a:t>
            </a:r>
            <a:endParaRPr lang="en-GB" sz="1500" b="0" dirty="0"/>
          </a:p>
          <a:p>
            <a:pPr marL="285750" indent="-285750">
              <a:buFont typeface="Wingdings" panose="05000000000000000000" pitchFamily="2" charset="2"/>
              <a:buChar char="§"/>
            </a:pPr>
            <a:r>
              <a:rPr lang="ru" sz="1500" b="0" dirty="0"/>
              <a:t>Прежде чем получить разрешение на покупку покрытия, страны должны получить Сертификат о платежеспособности, отвечающий минимальным стандартам финансовой честности</a:t>
            </a:r>
            <a:endParaRPr lang="en-GB" sz="1500" b="0" dirty="0"/>
          </a:p>
          <a:p>
            <a:pPr marL="285750" indent="-285750">
              <a:buFont typeface="Wingdings" panose="05000000000000000000" pitchFamily="2" charset="2"/>
              <a:buChar char="§"/>
            </a:pPr>
            <a:r>
              <a:rPr lang="ru" sz="1500" b="0" dirty="0"/>
              <a:t>Они также должны взять на себя обязательство участвовать в процессах управления рисками и, в конечном итоге, приобрести соответствующее страховое покрытие</a:t>
            </a:r>
            <a:endParaRPr lang="ru-KZ" sz="1500" b="0" dirty="0"/>
          </a:p>
          <a:p>
            <a:endParaRPr lang="en-US" sz="1500" b="0" dirty="0"/>
          </a:p>
          <a:p>
            <a:r>
              <a:rPr lang="ru" sz="1500" dirty="0"/>
              <a:t>Процесс взаимодействия с персоналом ARC на срок от 6 до 12 месяцев для</a:t>
            </a:r>
            <a:r>
              <a:rPr lang="en-US" sz="1500" dirty="0"/>
              <a:t> </a:t>
            </a:r>
            <a:r>
              <a:rPr lang="ru-RU" sz="1500" dirty="0"/>
              <a:t>того, чтобы</a:t>
            </a:r>
            <a:r>
              <a:rPr lang="en-US" sz="1500" dirty="0"/>
              <a:t>:</a:t>
            </a:r>
            <a:endParaRPr lang="en-GB" sz="1500" dirty="0"/>
          </a:p>
          <a:p>
            <a:pPr marL="128588" indent="-128588">
              <a:buClr>
                <a:schemeClr val="accent1"/>
              </a:buClr>
              <a:buSzPct val="125000"/>
              <a:buFont typeface="Wingdings" panose="05000000000000000000" pitchFamily="2" charset="2"/>
              <a:buChar char="§"/>
            </a:pPr>
            <a:r>
              <a:rPr lang="ru" sz="1500" b="0" dirty="0"/>
              <a:t>Определить, кто находится в зоне риска, насколько они уязвимы и какие действия следует предпринять</a:t>
            </a:r>
          </a:p>
          <a:p>
            <a:pPr marL="128588" indent="-128588">
              <a:buClr>
                <a:schemeClr val="accent1"/>
              </a:buClr>
              <a:buSzPct val="125000"/>
              <a:buFont typeface="Wingdings" panose="05000000000000000000" pitchFamily="2" charset="2"/>
              <a:buChar char="§"/>
            </a:pPr>
            <a:r>
              <a:rPr lang="ru" sz="1500" b="0" dirty="0"/>
              <a:t>Разработать планы действий в чрезвычайных ситуациях, чтобы максимизировать эффективность</a:t>
            </a:r>
            <a:endParaRPr lang="en-GB" sz="1500" b="0" dirty="0"/>
          </a:p>
          <a:p>
            <a:pPr marL="128588" indent="-128588">
              <a:buClr>
                <a:schemeClr val="accent1"/>
              </a:buClr>
              <a:buSzPct val="125000"/>
              <a:buFont typeface="Wingdings" panose="05000000000000000000" pitchFamily="2" charset="2"/>
              <a:buChar char="§"/>
            </a:pPr>
            <a:r>
              <a:rPr lang="ru" sz="1500" b="0" dirty="0"/>
              <a:t>Подготовить аудированные окончательные планы реализации по мере возникновения чрезвычайных ситуаций</a:t>
            </a:r>
            <a:endParaRPr lang="en-GB" sz="1500" b="0" dirty="0"/>
          </a:p>
          <a:p>
            <a:pPr>
              <a:buClr>
                <a:schemeClr val="accent1"/>
              </a:buClr>
              <a:buSzPct val="125000"/>
            </a:pPr>
            <a:endParaRPr lang="en-GB" sz="1300" b="0" dirty="0"/>
          </a:p>
        </p:txBody>
      </p:sp>
      <p:sp>
        <p:nvSpPr>
          <p:cNvPr id="10" name="Rectangle 9">
            <a:extLst>
              <a:ext uri="{FF2B5EF4-FFF2-40B4-BE49-F238E27FC236}">
                <a16:creationId xmlns:a16="http://schemas.microsoft.com/office/drawing/2014/main" id="{48F8C8F0-21F8-446E-BB35-463E0156664A}"/>
              </a:ext>
            </a:extLst>
          </p:cNvPr>
          <p:cNvSpPr/>
          <p:nvPr/>
        </p:nvSpPr>
        <p:spPr>
          <a:xfrm>
            <a:off x="609600" y="1139863"/>
            <a:ext cx="8277449" cy="797174"/>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lide Number Placeholder 4">
            <a:extLst>
              <a:ext uri="{FF2B5EF4-FFF2-40B4-BE49-F238E27FC236}">
                <a16:creationId xmlns:a16="http://schemas.microsoft.com/office/drawing/2014/main" id="{1561340C-DF59-460C-90EA-8879CD0700C9}"/>
              </a:ext>
            </a:extLst>
          </p:cNvPr>
          <p:cNvSpPr>
            <a:spLocks noGrp="1"/>
          </p:cNvSpPr>
          <p:nvPr>
            <p:ph type="sldNum" sz="quarter" idx="4"/>
          </p:nvPr>
        </p:nvSpPr>
        <p:spPr/>
        <p:txBody>
          <a:bodyPr/>
          <a:lstStyle/>
          <a:p>
            <a:fld id="{2083E393-C0BF-4ED8-8545-7E4C90AFF831}" type="slidenum">
              <a:rPr lang="en-US" smtClean="0"/>
              <a:pPr/>
              <a:t>12</a:t>
            </a:fld>
            <a:endParaRPr lang="en-US"/>
          </a:p>
        </p:txBody>
      </p:sp>
      <p:pic>
        <p:nvPicPr>
          <p:cNvPr id="6" name="Picture 2">
            <a:extLst>
              <a:ext uri="{FF2B5EF4-FFF2-40B4-BE49-F238E27FC236}">
                <a16:creationId xmlns:a16="http://schemas.microsoft.com/office/drawing/2014/main" id="{EE37BCA6-E70D-44CE-8EED-D86C461F3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1274" y="3153637"/>
            <a:ext cx="2272563" cy="2082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5C87493D-3D39-45A5-A210-39F78DF90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0092" y="2149334"/>
            <a:ext cx="2074929" cy="869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DC3817A1-592C-4A94-B9B6-11E2E28CE871}"/>
              </a:ext>
            </a:extLst>
          </p:cNvPr>
          <p:cNvSpPr txBox="1"/>
          <p:nvPr/>
        </p:nvSpPr>
        <p:spPr>
          <a:xfrm>
            <a:off x="609600" y="1243473"/>
            <a:ext cx="8277449" cy="784830"/>
          </a:xfrm>
          <a:prstGeom prst="rect">
            <a:avLst/>
          </a:prstGeom>
          <a:noFill/>
        </p:spPr>
        <p:txBody>
          <a:bodyPr wrap="square">
            <a:spAutoFit/>
          </a:bodyPr>
          <a:lstStyle/>
          <a:p>
            <a:pPr lvl="0" algn="ctr" rtl="0"/>
            <a:r>
              <a:rPr lang="ru" sz="1500" dirty="0"/>
              <a:t>Образован</a:t>
            </a:r>
            <a:r>
              <a:rPr lang="ru-RU" sz="1500" dirty="0"/>
              <a:t>о</a:t>
            </a:r>
            <a:r>
              <a:rPr lang="ru" sz="1500" dirty="0"/>
              <a:t> в 2014 году Всемирной продовольственной программой.</a:t>
            </a:r>
            <a:r>
              <a:rPr lang="en-GB" sz="1500" dirty="0"/>
              <a:t> </a:t>
            </a:r>
            <a:r>
              <a:rPr lang="ru" sz="1500" dirty="0"/>
              <a:t>Как агентство Африканского союза с ассоциированной взаимной страховой компанией</a:t>
            </a:r>
          </a:p>
          <a:p>
            <a:pPr lvl="0" algn="ctr" rtl="0"/>
            <a:r>
              <a:rPr lang="en-US" sz="1500" dirty="0"/>
              <a:t>.</a:t>
            </a:r>
            <a:endParaRPr lang="en-GB" sz="1500" dirty="0"/>
          </a:p>
        </p:txBody>
      </p:sp>
    </p:spTree>
    <p:extLst>
      <p:ext uri="{BB962C8B-B14F-4D97-AF65-F5344CB8AC3E}">
        <p14:creationId xmlns:p14="http://schemas.microsoft.com/office/powerpoint/2010/main" val="2558619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Africa Risk Capacity </a:t>
            </a:r>
          </a:p>
        </p:txBody>
      </p:sp>
      <p:sp>
        <p:nvSpPr>
          <p:cNvPr id="3" name="Text Placeholder 2"/>
          <p:cNvSpPr>
            <a:spLocks noGrp="1"/>
          </p:cNvSpPr>
          <p:nvPr>
            <p:ph type="body" sz="quarter" idx="13"/>
          </p:nvPr>
        </p:nvSpPr>
        <p:spPr/>
        <p:txBody>
          <a:bodyPr/>
          <a:lstStyle/>
          <a:p>
            <a:r>
              <a:rPr lang="ru" sz="2000" dirty="0"/>
              <a:t>Стремление спасти жизни и средства к существованию</a:t>
            </a:r>
          </a:p>
          <a:p>
            <a:endParaRPr lang="en-GB" dirty="0"/>
          </a:p>
        </p:txBody>
      </p:sp>
      <p:sp>
        <p:nvSpPr>
          <p:cNvPr id="5" name="Slide Number Placeholder 4"/>
          <p:cNvSpPr>
            <a:spLocks noGrp="1"/>
          </p:cNvSpPr>
          <p:nvPr>
            <p:ph type="sldNum" sz="quarter" idx="12"/>
          </p:nvPr>
        </p:nvSpPr>
        <p:spPr>
          <a:xfrm>
            <a:off x="13735050" y="5684055"/>
            <a:ext cx="381000" cy="103874"/>
          </a:xfrm>
          <a:prstGeom prst="rect">
            <a:avLst/>
          </a:prstGeom>
        </p:spPr>
        <p:txBody>
          <a:bodyPr vert="horz" wrap="square" lIns="0" tIns="0" rIns="0" bIns="0" rtlCol="0" anchor="t" anchorCtr="0">
            <a:spAutoFit/>
          </a:bodyPr>
          <a:lstStyle>
            <a:defPPr>
              <a:defRPr lang="en-US"/>
            </a:defPPr>
            <a:lvl1pPr marL="0" algn="r" defTabSz="685800" rtl="0" eaLnBrk="1" latinLnBrk="0" hangingPunct="1">
              <a:defRPr sz="675"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083E393-C0BF-4ED8-8545-7E4C90AFF831}" type="slidenum">
              <a:rPr lang="en-US" smtClean="0"/>
              <a:pPr/>
              <a:t>13</a:t>
            </a:fld>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5600" y="1684151"/>
            <a:ext cx="1794402" cy="152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5600" y="2776750"/>
            <a:ext cx="1794402" cy="1510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6444" y="3951466"/>
            <a:ext cx="1793454" cy="144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a:extLst>
              <a:ext uri="{FF2B5EF4-FFF2-40B4-BE49-F238E27FC236}">
                <a16:creationId xmlns:a16="http://schemas.microsoft.com/office/drawing/2014/main" id="{F5742614-99FC-488E-A0B6-A42792ACA3FF}"/>
              </a:ext>
            </a:extLst>
          </p:cNvPr>
          <p:cNvSpPr>
            <a:spLocks noGrp="1"/>
          </p:cNvSpPr>
          <p:nvPr>
            <p:ph idx="1"/>
          </p:nvPr>
        </p:nvSpPr>
        <p:spPr>
          <a:xfrm>
            <a:off x="609600" y="1305171"/>
            <a:ext cx="8853377" cy="4904244"/>
          </a:xfrm>
        </p:spPr>
        <p:txBody>
          <a:bodyPr/>
          <a:lstStyle/>
          <a:p>
            <a:pPr marL="214313" indent="-214313">
              <a:buClr>
                <a:schemeClr val="accent1"/>
              </a:buClr>
              <a:buSzPct val="125000"/>
              <a:buFont typeface="Wingdings" panose="05000000000000000000" pitchFamily="2" charset="2"/>
              <a:buChar char="§"/>
            </a:pPr>
            <a:r>
              <a:rPr lang="ru" sz="1500" b="0" dirty="0"/>
              <a:t>ARC требует от государственных клиентов: </a:t>
            </a:r>
            <a:endParaRPr lang="ru-KZ" sz="1500" b="0" dirty="0"/>
          </a:p>
          <a:p>
            <a:pPr marL="385763" lvl="2" indent="-214313">
              <a:buClr>
                <a:schemeClr val="accent1"/>
              </a:buClr>
            </a:pPr>
            <a:r>
              <a:rPr lang="ru" sz="1500" dirty="0"/>
              <a:t>Понимать и определять явления засухи, которые могут произойти</a:t>
            </a:r>
            <a:endParaRPr lang="ru-KZ" sz="1500" dirty="0"/>
          </a:p>
          <a:p>
            <a:pPr marL="385763" lvl="2" indent="-214313">
              <a:buClr>
                <a:schemeClr val="accent1"/>
              </a:buClr>
            </a:pPr>
            <a:r>
              <a:rPr lang="ru-RU" sz="1500" dirty="0"/>
              <a:t>Понимать кто пострадает </a:t>
            </a:r>
            <a:r>
              <a:rPr lang="ru" sz="1500" dirty="0"/>
              <a:t>и в какой степени</a:t>
            </a:r>
            <a:endParaRPr lang="en-GB" sz="1500" dirty="0"/>
          </a:p>
          <a:p>
            <a:pPr marL="385763" lvl="2" indent="-214313">
              <a:buClr>
                <a:schemeClr val="accent1"/>
              </a:buClr>
            </a:pPr>
            <a:r>
              <a:rPr lang="ru" sz="1500" dirty="0"/>
              <a:t>Понимать какое реагирование на ЧС требуется, и разработать соответствующие планы на случай непредвиденных обстоятельств</a:t>
            </a:r>
            <a:endParaRPr lang="ru-KZ" sz="1500" dirty="0"/>
          </a:p>
          <a:p>
            <a:pPr marL="214313" indent="-214313">
              <a:buClr>
                <a:schemeClr val="accent1"/>
              </a:buClr>
              <a:buSzPct val="125000"/>
              <a:buFont typeface="Wingdings" panose="05000000000000000000" pitchFamily="2" charset="2"/>
              <a:buChar char="§"/>
            </a:pPr>
            <a:endParaRPr lang="en-GB" sz="1500" b="0" dirty="0"/>
          </a:p>
          <a:p>
            <a:pPr marL="214313" indent="-214313">
              <a:buClr>
                <a:schemeClr val="accent1"/>
              </a:buClr>
              <a:buSzPct val="125000"/>
              <a:buFont typeface="Wingdings" panose="05000000000000000000" pitchFamily="2" charset="2"/>
              <a:buChar char="§"/>
            </a:pPr>
            <a:r>
              <a:rPr lang="ru-RU" sz="1500" b="0" dirty="0"/>
              <a:t>Перед событием специально разработанное программное обеспечение</a:t>
            </a:r>
            <a:r>
              <a:rPr lang="en-GB" sz="1500" b="0" dirty="0"/>
              <a:t> (</a:t>
            </a:r>
            <a:r>
              <a:rPr lang="ru-RU" sz="1500" b="0" dirty="0"/>
              <a:t>называется</a:t>
            </a:r>
            <a:r>
              <a:rPr lang="en-GB" sz="1500" b="0" dirty="0"/>
              <a:t> Africa </a:t>
            </a:r>
            <a:r>
              <a:rPr lang="en-GB" sz="1500" b="0" dirty="0" err="1"/>
              <a:t>RiskView</a:t>
            </a:r>
            <a:r>
              <a:rPr lang="en-GB" sz="1500" b="0" dirty="0"/>
              <a:t>) </a:t>
            </a:r>
            <a:r>
              <a:rPr lang="ru" sz="1500" b="0" dirty="0"/>
              <a:t>отслеживает вероятность засухи</a:t>
            </a:r>
            <a:r>
              <a:rPr lang="en-GB" sz="1500" b="0" dirty="0"/>
              <a:t>. </a:t>
            </a:r>
          </a:p>
          <a:p>
            <a:pPr marL="214313" indent="-214313">
              <a:buClr>
                <a:schemeClr val="accent1"/>
              </a:buClr>
              <a:buSzPct val="125000"/>
              <a:buFont typeface="Wingdings" panose="05000000000000000000" pitchFamily="2" charset="2"/>
              <a:buChar char="§"/>
            </a:pPr>
            <a:endParaRPr lang="en-GB" sz="1500" b="0" dirty="0"/>
          </a:p>
          <a:p>
            <a:pPr marL="285750" indent="-285750">
              <a:buFont typeface="Wingdings" panose="05000000000000000000" pitchFamily="2" charset="2"/>
              <a:buChar char="§"/>
            </a:pPr>
            <a:r>
              <a:rPr lang="ru" sz="1500" b="0" dirty="0"/>
              <a:t>Если засуха развивается, страны должны пересмотреть свой план действий в чрезвычайных ситуациях для разработки окончательного плана реализации (FIP). Этот план должен быть согласован с агентством ARC, и его выполнение подлежит аудиту</a:t>
            </a:r>
            <a:endParaRPr lang="en-GB" sz="1500" b="0" dirty="0"/>
          </a:p>
          <a:p>
            <a:pPr marL="214313" indent="-214313">
              <a:buClr>
                <a:schemeClr val="accent1"/>
              </a:buClr>
              <a:buSzPct val="125000"/>
              <a:buFont typeface="Wingdings" panose="05000000000000000000" pitchFamily="2" charset="2"/>
              <a:buChar char="§"/>
            </a:pPr>
            <a:endParaRPr lang="en-GB" sz="1500" b="0" dirty="0"/>
          </a:p>
          <a:p>
            <a:pPr marL="214313" indent="-214313">
              <a:buClr>
                <a:schemeClr val="accent1"/>
              </a:buClr>
              <a:buSzPct val="125000"/>
              <a:buFont typeface="Wingdings" panose="05000000000000000000" pitchFamily="2" charset="2"/>
              <a:buChar char="§"/>
            </a:pPr>
            <a:r>
              <a:rPr lang="ru" sz="1500" b="0" dirty="0"/>
              <a:t>Доноры разрабатывают концепцию покрытий «Реплика». Связанная политика, при которой средства поддерживают НПО / агентства по оказанию помощи в стране </a:t>
            </a:r>
          </a:p>
          <a:p>
            <a:pPr marL="214313" indent="-214313">
              <a:buClr>
                <a:schemeClr val="accent1"/>
              </a:buClr>
              <a:buSzPct val="125000"/>
              <a:buFont typeface="Wingdings" panose="05000000000000000000" pitchFamily="2" charset="2"/>
              <a:buChar char="§"/>
            </a:pPr>
            <a:r>
              <a:rPr lang="ru" sz="1500" b="0" dirty="0"/>
              <a:t>  НО их планы реагирования на чрезвычайные ситуации должны быть    интегрированы с собственными планами правительства, так что никакой конкуренции за ресурсы/дублирования усилий</a:t>
            </a:r>
            <a:endParaRPr lang="en-GB" sz="1500" b="0" dirty="0"/>
          </a:p>
          <a:p>
            <a:pPr lvl="0"/>
            <a:endParaRPr lang="en-GB" sz="1400" b="0" dirty="0"/>
          </a:p>
          <a:p>
            <a:pPr lvl="0"/>
            <a:endParaRPr lang="en-GB" sz="900" dirty="0"/>
          </a:p>
          <a:p>
            <a:endParaRPr lang="en-US" sz="900" dirty="0"/>
          </a:p>
        </p:txBody>
      </p:sp>
    </p:spTree>
    <p:extLst>
      <p:ext uri="{BB962C8B-B14F-4D97-AF65-F5344CB8AC3E}">
        <p14:creationId xmlns:p14="http://schemas.microsoft.com/office/powerpoint/2010/main" val="4029532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F9228-6533-8747-9786-858C6590BA53}"/>
              </a:ext>
            </a:extLst>
          </p:cNvPr>
          <p:cNvSpPr>
            <a:spLocks noGrp="1"/>
          </p:cNvSpPr>
          <p:nvPr>
            <p:ph type="title"/>
          </p:nvPr>
        </p:nvSpPr>
        <p:spPr/>
        <p:txBody>
          <a:bodyPr>
            <a:noAutofit/>
          </a:bodyPr>
          <a:lstStyle/>
          <a:p>
            <a:r>
              <a:rPr lang="ru" sz="2400" dirty="0"/>
              <a:t>Скорость оплаты является ключевым фактором</a:t>
            </a:r>
            <a:endParaRPr lang="en-US" sz="2400" dirty="0"/>
          </a:p>
        </p:txBody>
      </p:sp>
      <p:sp>
        <p:nvSpPr>
          <p:cNvPr id="3" name="Text Placeholder 2">
            <a:extLst>
              <a:ext uri="{FF2B5EF4-FFF2-40B4-BE49-F238E27FC236}">
                <a16:creationId xmlns:a16="http://schemas.microsoft.com/office/drawing/2014/main" id="{84DF905B-C21F-694F-BF4B-B87F20899CFB}"/>
              </a:ext>
            </a:extLst>
          </p:cNvPr>
          <p:cNvSpPr>
            <a:spLocks noGrp="1"/>
          </p:cNvSpPr>
          <p:nvPr>
            <p:ph type="body" sz="quarter" idx="13"/>
          </p:nvPr>
        </p:nvSpPr>
        <p:spPr>
          <a:xfrm>
            <a:off x="609600" y="842343"/>
            <a:ext cx="10972800" cy="276999"/>
          </a:xfrm>
        </p:spPr>
        <p:txBody>
          <a:bodyPr/>
          <a:lstStyle/>
          <a:p>
            <a:r>
              <a:rPr lang="ru" sz="2000" dirty="0"/>
              <a:t>Базовый риск должен быть сбалансирован с преимуществами</a:t>
            </a:r>
            <a:endParaRPr lang="en-US" sz="2000" dirty="0"/>
          </a:p>
        </p:txBody>
      </p:sp>
      <p:sp>
        <p:nvSpPr>
          <p:cNvPr id="5" name="Slide Number Placeholder 4">
            <a:extLst>
              <a:ext uri="{FF2B5EF4-FFF2-40B4-BE49-F238E27FC236}">
                <a16:creationId xmlns:a16="http://schemas.microsoft.com/office/drawing/2014/main" id="{9FBAC901-8551-4240-9654-46E31AC7EA2F}"/>
              </a:ext>
            </a:extLst>
          </p:cNvPr>
          <p:cNvSpPr>
            <a:spLocks noGrp="1"/>
          </p:cNvSpPr>
          <p:nvPr>
            <p:ph type="sldNum" sz="quarter" idx="12"/>
          </p:nvPr>
        </p:nvSpPr>
        <p:spPr>
          <a:xfrm>
            <a:off x="13735050" y="5684055"/>
            <a:ext cx="381000" cy="103874"/>
          </a:xfrm>
          <a:prstGeom prst="rect">
            <a:avLst/>
          </a:prstGeom>
        </p:spPr>
        <p:txBody>
          <a:bodyPr vert="horz" wrap="square" lIns="0" tIns="0" rIns="0" bIns="0" rtlCol="0" anchor="t" anchorCtr="0">
            <a:spAutoFit/>
          </a:bodyPr>
          <a:lstStyle>
            <a:defPPr>
              <a:defRPr lang="en-US"/>
            </a:defPPr>
            <a:lvl1pPr marL="0" algn="r" defTabSz="685800" rtl="0" eaLnBrk="1" latinLnBrk="0" hangingPunct="1">
              <a:defRPr sz="675"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083E393-C0BF-4ED8-8545-7E4C90AFF831}" type="slidenum">
              <a:rPr lang="en-US" smtClean="0"/>
              <a:pPr/>
              <a:t>14</a:t>
            </a:fld>
            <a:endParaRPr lang="en-US" dirty="0"/>
          </a:p>
        </p:txBody>
      </p:sp>
      <p:graphicFrame>
        <p:nvGraphicFramePr>
          <p:cNvPr id="16" name="Content Placeholder 6">
            <a:extLst>
              <a:ext uri="{FF2B5EF4-FFF2-40B4-BE49-F238E27FC236}">
                <a16:creationId xmlns:a16="http://schemas.microsoft.com/office/drawing/2014/main" id="{DCB4912B-D74E-436C-99F4-CF41EA8869E0}"/>
              </a:ext>
            </a:extLst>
          </p:cNvPr>
          <p:cNvGraphicFramePr>
            <a:graphicFrameLocks noGrp="1"/>
          </p:cNvGraphicFramePr>
          <p:nvPr>
            <p:ph idx="1"/>
            <p:extLst>
              <p:ext uri="{D42A27DB-BD31-4B8C-83A1-F6EECF244321}">
                <p14:modId xmlns:p14="http://schemas.microsoft.com/office/powerpoint/2010/main" val="2482306371"/>
              </p:ext>
            </p:extLst>
          </p:nvPr>
        </p:nvGraphicFramePr>
        <p:xfrm>
          <a:off x="474921" y="2014344"/>
          <a:ext cx="11242158" cy="4224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Hourglass Finished with solid fill">
            <a:extLst>
              <a:ext uri="{FF2B5EF4-FFF2-40B4-BE49-F238E27FC236}">
                <a16:creationId xmlns:a16="http://schemas.microsoft.com/office/drawing/2014/main" id="{42164A8E-2734-4258-84DA-DC22CFED55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82349" y="1146326"/>
            <a:ext cx="840705" cy="840705"/>
          </a:xfrm>
          <a:prstGeom prst="rect">
            <a:avLst/>
          </a:prstGeom>
        </p:spPr>
      </p:pic>
      <p:pic>
        <p:nvPicPr>
          <p:cNvPr id="8" name="Graphic 7" descr="Scales of justice with solid fill">
            <a:extLst>
              <a:ext uri="{FF2B5EF4-FFF2-40B4-BE49-F238E27FC236}">
                <a16:creationId xmlns:a16="http://schemas.microsoft.com/office/drawing/2014/main" id="{84DDC560-F4AF-4877-B121-F3AE7106772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50861" y="1077241"/>
            <a:ext cx="840705" cy="840705"/>
          </a:xfrm>
          <a:prstGeom prst="rect">
            <a:avLst/>
          </a:prstGeom>
        </p:spPr>
      </p:pic>
      <p:pic>
        <p:nvPicPr>
          <p:cNvPr id="10" name="Graphic 9" descr="House with solid fill">
            <a:extLst>
              <a:ext uri="{FF2B5EF4-FFF2-40B4-BE49-F238E27FC236}">
                <a16:creationId xmlns:a16="http://schemas.microsoft.com/office/drawing/2014/main" id="{2DA342A7-F88F-439D-AE0E-CA27659FF93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790548" y="1176560"/>
            <a:ext cx="840705" cy="840705"/>
          </a:xfrm>
          <a:prstGeom prst="rect">
            <a:avLst/>
          </a:prstGeom>
        </p:spPr>
      </p:pic>
    </p:spTree>
    <p:extLst>
      <p:ext uri="{BB962C8B-B14F-4D97-AF65-F5344CB8AC3E}">
        <p14:creationId xmlns:p14="http://schemas.microsoft.com/office/powerpoint/2010/main" val="667957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87F6DDF-CD41-43F8-A9D7-5E396952A0C4}"/>
              </a:ext>
            </a:extLst>
          </p:cNvPr>
          <p:cNvSpPr/>
          <p:nvPr/>
        </p:nvSpPr>
        <p:spPr>
          <a:xfrm>
            <a:off x="6778550" y="2966484"/>
            <a:ext cx="3822110" cy="3200400"/>
          </a:xfrm>
          <a:prstGeom prst="rect">
            <a:avLst/>
          </a:prstGeom>
          <a:solidFill>
            <a:srgbClr val="EF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7BCDDD9F-F4A3-469F-BC5D-1164D2024E78}"/>
              </a:ext>
            </a:extLst>
          </p:cNvPr>
          <p:cNvSpPr txBox="1"/>
          <p:nvPr/>
        </p:nvSpPr>
        <p:spPr>
          <a:xfrm>
            <a:off x="6840790" y="2966484"/>
            <a:ext cx="3759870" cy="3170099"/>
          </a:xfrm>
          <a:prstGeom prst="rect">
            <a:avLst/>
          </a:prstGeom>
          <a:noFill/>
        </p:spPr>
        <p:txBody>
          <a:bodyPr wrap="square">
            <a:spAutoFit/>
          </a:bodyPr>
          <a:lstStyle/>
          <a:p>
            <a:pPr lvl="0"/>
            <a:r>
              <a:rPr lang="ru-RU" sz="2000" b="1" dirty="0"/>
              <a:t>Успехи и вызовы</a:t>
            </a:r>
            <a:endParaRPr lang="en-GB" sz="2000" b="1" dirty="0"/>
          </a:p>
          <a:p>
            <a:pPr marL="257175" indent="-257175">
              <a:buFont typeface="Wingdings" panose="05000000000000000000" pitchFamily="2" charset="2"/>
              <a:buChar char="§"/>
            </a:pPr>
            <a:r>
              <a:rPr lang="ru" sz="2000" dirty="0"/>
              <a:t>Благодаря совместной работе интерес к сделке был очень высок</a:t>
            </a:r>
            <a:endParaRPr lang="en-GB" sz="2000" dirty="0"/>
          </a:p>
          <a:p>
            <a:pPr marL="257175" indent="-257175">
              <a:buFont typeface="Wingdings" panose="05000000000000000000" pitchFamily="2" charset="2"/>
              <a:buChar char="§"/>
            </a:pPr>
            <a:r>
              <a:rPr lang="ru" sz="2000" dirty="0"/>
              <a:t>Перу получило </a:t>
            </a:r>
            <a:r>
              <a:rPr lang="en-US" sz="2000" dirty="0"/>
              <a:t>$</a:t>
            </a:r>
            <a:r>
              <a:rPr lang="ru" sz="2000" dirty="0"/>
              <a:t>60 млн в 2019 году, когда землетрясение магнитудой 8,0 инициировало выплаты по катастрофным облигациям</a:t>
            </a:r>
            <a:endParaRPr lang="ru-KZ" sz="2000" dirty="0"/>
          </a:p>
        </p:txBody>
      </p:sp>
      <p:sp>
        <p:nvSpPr>
          <p:cNvPr id="2" name="Title 1">
            <a:extLst>
              <a:ext uri="{FF2B5EF4-FFF2-40B4-BE49-F238E27FC236}">
                <a16:creationId xmlns:a16="http://schemas.microsoft.com/office/drawing/2014/main" id="{6EBD09F7-768D-484D-A6FC-F8D9D6295824}"/>
              </a:ext>
            </a:extLst>
          </p:cNvPr>
          <p:cNvSpPr>
            <a:spLocks noGrp="1"/>
          </p:cNvSpPr>
          <p:nvPr>
            <p:ph type="title"/>
          </p:nvPr>
        </p:nvSpPr>
        <p:spPr/>
        <p:txBody>
          <a:bodyPr>
            <a:noAutofit/>
          </a:bodyPr>
          <a:lstStyle/>
          <a:p>
            <a:r>
              <a:rPr lang="ru-RU" sz="2400" dirty="0"/>
              <a:t>Тихоокеанский альянс</a:t>
            </a:r>
            <a:r>
              <a:rPr lang="en-GB" sz="2400" dirty="0"/>
              <a:t> </a:t>
            </a:r>
          </a:p>
        </p:txBody>
      </p:sp>
      <p:sp>
        <p:nvSpPr>
          <p:cNvPr id="11" name="Rectangle 10">
            <a:extLst>
              <a:ext uri="{FF2B5EF4-FFF2-40B4-BE49-F238E27FC236}">
                <a16:creationId xmlns:a16="http://schemas.microsoft.com/office/drawing/2014/main" id="{03857310-2197-452A-A0D8-B93F21C61989}"/>
              </a:ext>
            </a:extLst>
          </p:cNvPr>
          <p:cNvSpPr/>
          <p:nvPr/>
        </p:nvSpPr>
        <p:spPr>
          <a:xfrm>
            <a:off x="609600" y="1463305"/>
            <a:ext cx="6067647" cy="4703579"/>
          </a:xfrm>
          <a:prstGeom prst="rect">
            <a:avLst/>
          </a:prstGeom>
          <a:solidFill>
            <a:srgbClr val="C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C6BC4F77-1095-47E3-94ED-94EF45E7B97B}"/>
              </a:ext>
            </a:extLst>
          </p:cNvPr>
          <p:cNvSpPr>
            <a:spLocks noGrp="1"/>
          </p:cNvSpPr>
          <p:nvPr>
            <p:ph type="body" sz="quarter" idx="13"/>
          </p:nvPr>
        </p:nvSpPr>
        <p:spPr/>
        <p:txBody>
          <a:bodyPr/>
          <a:lstStyle/>
          <a:p>
            <a:r>
              <a:rPr lang="ru-RU" sz="2000" dirty="0"/>
              <a:t>Сделка с катастрофными облигациями</a:t>
            </a:r>
            <a:endParaRPr lang="en-GB" sz="2000" dirty="0"/>
          </a:p>
        </p:txBody>
      </p:sp>
      <p:sp>
        <p:nvSpPr>
          <p:cNvPr id="5" name="Slide Number Placeholder 4">
            <a:extLst>
              <a:ext uri="{FF2B5EF4-FFF2-40B4-BE49-F238E27FC236}">
                <a16:creationId xmlns:a16="http://schemas.microsoft.com/office/drawing/2014/main" id="{4DD8E703-C7C4-4258-90E2-DBC7F2FE935F}"/>
              </a:ext>
            </a:extLst>
          </p:cNvPr>
          <p:cNvSpPr>
            <a:spLocks noGrp="1"/>
          </p:cNvSpPr>
          <p:nvPr>
            <p:ph type="sldNum" sz="quarter" idx="4"/>
          </p:nvPr>
        </p:nvSpPr>
        <p:spPr/>
        <p:txBody>
          <a:bodyPr/>
          <a:lstStyle/>
          <a:p>
            <a:fld id="{2083E393-C0BF-4ED8-8545-7E4C90AFF831}" type="slidenum">
              <a:rPr lang="en-US" smtClean="0"/>
              <a:pPr/>
              <a:t>15</a:t>
            </a:fld>
            <a:endParaRPr lang="en-US"/>
          </a:p>
        </p:txBody>
      </p:sp>
      <p:pic>
        <p:nvPicPr>
          <p:cNvPr id="6" name="Picture 5">
            <a:extLst>
              <a:ext uri="{FF2B5EF4-FFF2-40B4-BE49-F238E27FC236}">
                <a16:creationId xmlns:a16="http://schemas.microsoft.com/office/drawing/2014/main" id="{8B9E9C6C-E7C4-41FF-AA42-F725E9DF35FB}"/>
              </a:ext>
            </a:extLst>
          </p:cNvPr>
          <p:cNvPicPr>
            <a:picLocks noChangeAspect="1"/>
          </p:cNvPicPr>
          <p:nvPr/>
        </p:nvPicPr>
        <p:blipFill>
          <a:blip r:embed="rId3"/>
          <a:stretch>
            <a:fillRect/>
          </a:stretch>
        </p:blipFill>
        <p:spPr>
          <a:xfrm>
            <a:off x="7149134" y="1457429"/>
            <a:ext cx="2801171" cy="1274217"/>
          </a:xfrm>
          <a:prstGeom prst="rect">
            <a:avLst/>
          </a:prstGeom>
        </p:spPr>
      </p:pic>
      <p:sp>
        <p:nvSpPr>
          <p:cNvPr id="8" name="TextBox 7">
            <a:extLst>
              <a:ext uri="{FF2B5EF4-FFF2-40B4-BE49-F238E27FC236}">
                <a16:creationId xmlns:a16="http://schemas.microsoft.com/office/drawing/2014/main" id="{DBD7A702-8B72-47B6-8CA0-689637A42744}"/>
              </a:ext>
            </a:extLst>
          </p:cNvPr>
          <p:cNvSpPr txBox="1"/>
          <p:nvPr/>
        </p:nvSpPr>
        <p:spPr>
          <a:xfrm>
            <a:off x="691117" y="1605516"/>
            <a:ext cx="5404884" cy="3785652"/>
          </a:xfrm>
          <a:prstGeom prst="rect">
            <a:avLst/>
          </a:prstGeom>
          <a:noFill/>
        </p:spPr>
        <p:txBody>
          <a:bodyPr wrap="square">
            <a:spAutoFit/>
          </a:bodyPr>
          <a:lstStyle/>
          <a:p>
            <a:r>
              <a:rPr lang="ru-RU" sz="2000" b="1" dirty="0"/>
              <a:t>Обзор</a:t>
            </a:r>
            <a:endParaRPr lang="en-GB" sz="2000" dirty="0"/>
          </a:p>
          <a:p>
            <a:pPr marL="257175" indent="-257175">
              <a:buFont typeface="Wingdings" panose="05000000000000000000" pitchFamily="2" charset="2"/>
              <a:buChar char="§"/>
            </a:pPr>
            <a:r>
              <a:rPr lang="ru" sz="2000" dirty="0"/>
              <a:t>Совместный выпуск и маркетинг катастрофных облигаций для охвата 4 стран (Чили, Колумбии, Мексики и Перу)</a:t>
            </a:r>
            <a:endParaRPr lang="en-GB" sz="2000" dirty="0"/>
          </a:p>
          <a:p>
            <a:pPr marL="257175" indent="-257175">
              <a:buFont typeface="Wingdings" panose="05000000000000000000" pitchFamily="2" charset="2"/>
              <a:buChar char="§"/>
            </a:pPr>
            <a:r>
              <a:rPr lang="ru" sz="2000" dirty="0"/>
              <a:t>Эмиссия в 2018 году и покрытие риска землетрясения на 2-3 года.</a:t>
            </a:r>
            <a:endParaRPr lang="en-GB" sz="2000" dirty="0"/>
          </a:p>
          <a:p>
            <a:pPr marL="257175" indent="-257175">
              <a:buFont typeface="Wingdings" panose="05000000000000000000" pitchFamily="2" charset="2"/>
              <a:buChar char="§"/>
            </a:pPr>
            <a:r>
              <a:rPr lang="ru" sz="2000" dirty="0"/>
              <a:t>Общая сумма покрытия составляет </a:t>
            </a:r>
            <a:r>
              <a:rPr lang="en-US" sz="2000" dirty="0"/>
              <a:t>$</a:t>
            </a:r>
            <a:r>
              <a:rPr lang="ru" sz="2000" dirty="0"/>
              <a:t>1,36 м</a:t>
            </a:r>
            <a:r>
              <a:rPr lang="ru-RU" sz="2000" dirty="0" err="1"/>
              <a:t>лрд</a:t>
            </a:r>
            <a:r>
              <a:rPr lang="ru" sz="2000" dirty="0"/>
              <a:t>, что является крупнейшей сделкой по страхованию суверенных рисков из когда-либо проводившихся</a:t>
            </a:r>
            <a:endParaRPr lang="en-GB" sz="2000" dirty="0"/>
          </a:p>
          <a:p>
            <a:pPr marL="257175" indent="-257175">
              <a:buFont typeface="Wingdings" panose="05000000000000000000" pitchFamily="2" charset="2"/>
              <a:buChar char="§"/>
            </a:pPr>
            <a:r>
              <a:rPr lang="ru" sz="2000" dirty="0"/>
              <a:t>Теперь исследуется новая связь с новыми бедствиями</a:t>
            </a:r>
            <a:endParaRPr lang="en-GB" sz="2000" dirty="0"/>
          </a:p>
        </p:txBody>
      </p:sp>
    </p:spTree>
    <p:extLst>
      <p:ext uri="{BB962C8B-B14F-4D97-AF65-F5344CB8AC3E}">
        <p14:creationId xmlns:p14="http://schemas.microsoft.com/office/powerpoint/2010/main" val="165077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CFFB0FE-3D7F-489D-9040-11ACF4D5B360}"/>
              </a:ext>
            </a:extLst>
          </p:cNvPr>
          <p:cNvSpPr/>
          <p:nvPr/>
        </p:nvSpPr>
        <p:spPr>
          <a:xfrm>
            <a:off x="729837" y="5012597"/>
            <a:ext cx="8392635" cy="772165"/>
          </a:xfrm>
          <a:prstGeom prst="rect">
            <a:avLst/>
          </a:prstGeom>
          <a:solidFill>
            <a:srgbClr val="D9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8F437CFE-83D6-4322-BC83-6C93261894C1}"/>
              </a:ext>
            </a:extLst>
          </p:cNvPr>
          <p:cNvSpPr/>
          <p:nvPr/>
        </p:nvSpPr>
        <p:spPr>
          <a:xfrm>
            <a:off x="729837" y="4139253"/>
            <a:ext cx="8414957" cy="772165"/>
          </a:xfrm>
          <a:prstGeom prst="rect">
            <a:avLst/>
          </a:prstGeom>
          <a:solidFill>
            <a:srgbClr val="C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D45C06E4-F14B-4DD8-8065-E85A5FCD8FED}"/>
              </a:ext>
            </a:extLst>
          </p:cNvPr>
          <p:cNvSpPr/>
          <p:nvPr/>
        </p:nvSpPr>
        <p:spPr>
          <a:xfrm>
            <a:off x="718791" y="2498431"/>
            <a:ext cx="8434433" cy="725919"/>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DD9C1D78-8ABE-4443-A588-B8416EAC3036}"/>
              </a:ext>
            </a:extLst>
          </p:cNvPr>
          <p:cNvSpPr/>
          <p:nvPr/>
        </p:nvSpPr>
        <p:spPr>
          <a:xfrm>
            <a:off x="718791" y="1753982"/>
            <a:ext cx="8434434" cy="686335"/>
          </a:xfrm>
          <a:prstGeom prst="rect">
            <a:avLst/>
          </a:prstGeom>
          <a:solidFill>
            <a:srgbClr val="D8D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51C28FAE-59E6-49FC-8AAA-D2E895B4B4B7}"/>
              </a:ext>
            </a:extLst>
          </p:cNvPr>
          <p:cNvSpPr/>
          <p:nvPr/>
        </p:nvSpPr>
        <p:spPr>
          <a:xfrm>
            <a:off x="722985" y="3298764"/>
            <a:ext cx="8434438" cy="763234"/>
          </a:xfrm>
          <a:prstGeom prst="rect">
            <a:avLst/>
          </a:prstGeom>
          <a:solidFill>
            <a:srgbClr val="D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C28FCE7-DA1A-4250-8896-8C0038DC6EC2}"/>
              </a:ext>
            </a:extLst>
          </p:cNvPr>
          <p:cNvSpPr>
            <a:spLocks noGrp="1"/>
          </p:cNvSpPr>
          <p:nvPr>
            <p:ph type="title"/>
          </p:nvPr>
        </p:nvSpPr>
        <p:spPr>
          <a:xfrm>
            <a:off x="718791" y="415471"/>
            <a:ext cx="8229600" cy="230833"/>
          </a:xfrm>
        </p:spPr>
        <p:txBody>
          <a:bodyPr>
            <a:noAutofit/>
          </a:bodyPr>
          <a:lstStyle/>
          <a:p>
            <a:r>
              <a:rPr lang="ru" sz="2400" dirty="0"/>
              <a:t>Уроки, извлеченные из существующих региональных механизмов</a:t>
            </a:r>
            <a:endParaRPr lang="en-GB" sz="2400" b="0" dirty="0"/>
          </a:p>
        </p:txBody>
      </p:sp>
      <p:sp>
        <p:nvSpPr>
          <p:cNvPr id="3" name="Text Placeholder 2">
            <a:extLst>
              <a:ext uri="{FF2B5EF4-FFF2-40B4-BE49-F238E27FC236}">
                <a16:creationId xmlns:a16="http://schemas.microsoft.com/office/drawing/2014/main" id="{1C2A237E-35B0-4973-8743-BBC1465E15C9}"/>
              </a:ext>
            </a:extLst>
          </p:cNvPr>
          <p:cNvSpPr>
            <a:spLocks noGrp="1"/>
          </p:cNvSpPr>
          <p:nvPr>
            <p:ph type="body" sz="quarter" idx="13"/>
          </p:nvPr>
        </p:nvSpPr>
        <p:spPr>
          <a:xfrm>
            <a:off x="718791" y="1229135"/>
            <a:ext cx="9137590" cy="350661"/>
          </a:xfrm>
        </p:spPr>
        <p:txBody>
          <a:bodyPr/>
          <a:lstStyle/>
          <a:p>
            <a:r>
              <a:rPr lang="ru-RU" sz="2000" dirty="0"/>
              <a:t>Разработка механизма передачи рисков бедствий в регионе ЦАРЭС</a:t>
            </a:r>
            <a:r>
              <a:rPr lang="en-GB" sz="2000" dirty="0"/>
              <a:t> </a:t>
            </a:r>
          </a:p>
        </p:txBody>
      </p:sp>
      <p:sp>
        <p:nvSpPr>
          <p:cNvPr id="5" name="Slide Number Placeholder 4">
            <a:extLst>
              <a:ext uri="{FF2B5EF4-FFF2-40B4-BE49-F238E27FC236}">
                <a16:creationId xmlns:a16="http://schemas.microsoft.com/office/drawing/2014/main" id="{6269E47B-F9ED-4766-898E-AC2191FD676E}"/>
              </a:ext>
            </a:extLst>
          </p:cNvPr>
          <p:cNvSpPr>
            <a:spLocks noGrp="1"/>
          </p:cNvSpPr>
          <p:nvPr>
            <p:ph type="sldNum" sz="quarter" idx="4"/>
          </p:nvPr>
        </p:nvSpPr>
        <p:spPr/>
        <p:txBody>
          <a:bodyPr/>
          <a:lstStyle/>
          <a:p>
            <a:fld id="{2083E393-C0BF-4ED8-8545-7E4C90AFF831}" type="slidenum">
              <a:rPr lang="en-US" smtClean="0"/>
              <a:pPr/>
              <a:t>16</a:t>
            </a:fld>
            <a:endParaRPr lang="en-US"/>
          </a:p>
        </p:txBody>
      </p:sp>
      <p:sp>
        <p:nvSpPr>
          <p:cNvPr id="8" name="Content Placeholder 6">
            <a:extLst>
              <a:ext uri="{FF2B5EF4-FFF2-40B4-BE49-F238E27FC236}">
                <a16:creationId xmlns:a16="http://schemas.microsoft.com/office/drawing/2014/main" id="{473539BA-A9E9-4AD7-B8A4-1F734BA1A120}"/>
              </a:ext>
            </a:extLst>
          </p:cNvPr>
          <p:cNvSpPr>
            <a:spLocks noGrp="1"/>
          </p:cNvSpPr>
          <p:nvPr>
            <p:ph idx="1"/>
          </p:nvPr>
        </p:nvSpPr>
        <p:spPr>
          <a:xfrm>
            <a:off x="571594" y="1957220"/>
            <a:ext cx="8581633" cy="483099"/>
          </a:xfrm>
          <a:noFill/>
        </p:spPr>
        <p:txBody>
          <a:bodyPr/>
          <a:lstStyle/>
          <a:p>
            <a:pPr marL="428625" lvl="2" indent="-257175">
              <a:buFont typeface="+mj-lt"/>
              <a:buAutoNum type="arabicPeriod"/>
            </a:pPr>
            <a:r>
              <a:rPr lang="ru-RU" sz="2000" dirty="0"/>
              <a:t>Схемы работают</a:t>
            </a:r>
            <a:endParaRPr lang="en-GB" sz="2000" dirty="0"/>
          </a:p>
        </p:txBody>
      </p:sp>
      <p:sp>
        <p:nvSpPr>
          <p:cNvPr id="11" name="Content Placeholder 6">
            <a:extLst>
              <a:ext uri="{FF2B5EF4-FFF2-40B4-BE49-F238E27FC236}">
                <a16:creationId xmlns:a16="http://schemas.microsoft.com/office/drawing/2014/main" id="{70F7EE55-16AE-4586-B598-FB1D7C974154}"/>
              </a:ext>
            </a:extLst>
          </p:cNvPr>
          <p:cNvSpPr txBox="1">
            <a:spLocks/>
          </p:cNvSpPr>
          <p:nvPr/>
        </p:nvSpPr>
        <p:spPr>
          <a:xfrm>
            <a:off x="637349" y="2594344"/>
            <a:ext cx="8421592" cy="606781"/>
          </a:xfrm>
          <a:prstGeom prst="rect">
            <a:avLst/>
          </a:prstGeom>
          <a:noFill/>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28625" lvl="2" indent="-257175">
              <a:buFont typeface="+mj-lt"/>
              <a:buAutoNum type="arabicPeriod" startAt="2"/>
            </a:pPr>
            <a:r>
              <a:rPr lang="ru" sz="2000" dirty="0"/>
              <a:t>Основная критика заключалась в том, что размер выплат слишком мал</a:t>
            </a:r>
            <a:endParaRPr lang="en-GB" sz="2000" dirty="0"/>
          </a:p>
        </p:txBody>
      </p:sp>
      <p:sp>
        <p:nvSpPr>
          <p:cNvPr id="12" name="Content Placeholder 6">
            <a:extLst>
              <a:ext uri="{FF2B5EF4-FFF2-40B4-BE49-F238E27FC236}">
                <a16:creationId xmlns:a16="http://schemas.microsoft.com/office/drawing/2014/main" id="{EEFF0A24-3CC8-4055-A6D9-EA0851DECD81}"/>
              </a:ext>
            </a:extLst>
          </p:cNvPr>
          <p:cNvSpPr txBox="1">
            <a:spLocks/>
          </p:cNvSpPr>
          <p:nvPr/>
        </p:nvSpPr>
        <p:spPr>
          <a:xfrm>
            <a:off x="592860" y="3478195"/>
            <a:ext cx="8551934" cy="616022"/>
          </a:xfrm>
          <a:prstGeom prst="rect">
            <a:avLst/>
          </a:prstGeom>
          <a:noFill/>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4813" lvl="2" indent="-233363">
              <a:buFont typeface="+mj-lt"/>
              <a:buAutoNum type="arabicPeriod" startAt="3"/>
            </a:pPr>
            <a:r>
              <a:rPr lang="ru" sz="2000" dirty="0"/>
              <a:t>Необходимо устранить базовый риск, реальный и политический</a:t>
            </a:r>
            <a:endParaRPr lang="en-GB" sz="2000" dirty="0"/>
          </a:p>
        </p:txBody>
      </p:sp>
      <p:sp>
        <p:nvSpPr>
          <p:cNvPr id="13" name="Content Placeholder 6">
            <a:extLst>
              <a:ext uri="{FF2B5EF4-FFF2-40B4-BE49-F238E27FC236}">
                <a16:creationId xmlns:a16="http://schemas.microsoft.com/office/drawing/2014/main" id="{2A7006FF-6E68-4024-9D94-FD4EB3DD69AC}"/>
              </a:ext>
            </a:extLst>
          </p:cNvPr>
          <p:cNvSpPr txBox="1">
            <a:spLocks/>
          </p:cNvSpPr>
          <p:nvPr/>
        </p:nvSpPr>
        <p:spPr>
          <a:xfrm>
            <a:off x="637348" y="4251065"/>
            <a:ext cx="8485124" cy="408147"/>
          </a:xfrm>
          <a:prstGeom prst="rect">
            <a:avLst/>
          </a:prstGeom>
          <a:noFill/>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indent="0">
              <a:buNone/>
            </a:pPr>
            <a:r>
              <a:rPr lang="en-GB" sz="2000" dirty="0">
                <a:solidFill>
                  <a:schemeClr val="accent1"/>
                </a:solidFill>
              </a:rPr>
              <a:t>4.</a:t>
            </a:r>
            <a:r>
              <a:rPr lang="en-GB" sz="2000" dirty="0"/>
              <a:t> </a:t>
            </a:r>
            <a:r>
              <a:rPr lang="ru-RU" sz="2000" dirty="0"/>
              <a:t>Необходимо обеспечить б</a:t>
            </a:r>
            <a:r>
              <a:rPr lang="ru" sz="2000" dirty="0"/>
              <a:t>аланс между доступностью продукта и финансовой устойчивостью механизма</a:t>
            </a:r>
            <a:endParaRPr lang="en-GB" sz="2000" dirty="0"/>
          </a:p>
        </p:txBody>
      </p:sp>
      <p:sp>
        <p:nvSpPr>
          <p:cNvPr id="15" name="Content Placeholder 6">
            <a:extLst>
              <a:ext uri="{FF2B5EF4-FFF2-40B4-BE49-F238E27FC236}">
                <a16:creationId xmlns:a16="http://schemas.microsoft.com/office/drawing/2014/main" id="{3619CC1F-453D-49C0-9159-A75665DD16B7}"/>
              </a:ext>
            </a:extLst>
          </p:cNvPr>
          <p:cNvSpPr txBox="1">
            <a:spLocks/>
          </p:cNvSpPr>
          <p:nvPr/>
        </p:nvSpPr>
        <p:spPr>
          <a:xfrm>
            <a:off x="637348" y="5132064"/>
            <a:ext cx="7172024" cy="396737"/>
          </a:xfrm>
          <a:prstGeom prst="rect">
            <a:avLst/>
          </a:prstGeom>
          <a:noFill/>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indent="0">
              <a:buNone/>
            </a:pPr>
            <a:r>
              <a:rPr lang="en-GB" sz="2000" dirty="0">
                <a:solidFill>
                  <a:schemeClr val="accent1"/>
                </a:solidFill>
              </a:rPr>
              <a:t>5.</a:t>
            </a:r>
            <a:r>
              <a:rPr lang="en-GB" sz="2000" dirty="0"/>
              <a:t> </a:t>
            </a:r>
            <a:r>
              <a:rPr lang="ru" sz="2000" dirty="0"/>
              <a:t>Должна быть представлена заинтересованность местных/региональных стейкхолдеров</a:t>
            </a:r>
            <a:endParaRPr lang="ru-KZ" sz="2000" dirty="0"/>
          </a:p>
          <a:p>
            <a:pPr lvl="2" indent="0">
              <a:buNone/>
            </a:pPr>
            <a:endParaRPr lang="en-GB" sz="1500" dirty="0"/>
          </a:p>
        </p:txBody>
      </p:sp>
    </p:spTree>
    <p:extLst>
      <p:ext uri="{BB962C8B-B14F-4D97-AF65-F5344CB8AC3E}">
        <p14:creationId xmlns:p14="http://schemas.microsoft.com/office/powerpoint/2010/main" val="3026997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672" y="342958"/>
            <a:ext cx="9203485" cy="688400"/>
          </a:xfrm>
        </p:spPr>
        <p:txBody>
          <a:bodyPr>
            <a:noAutofit/>
          </a:bodyPr>
          <a:lstStyle/>
          <a:p>
            <a:r>
              <a:rPr lang="ru" sz="2400" dirty="0"/>
              <a:t>В целом преимущества пулов рисков превышают </a:t>
            </a:r>
            <a:br>
              <a:rPr lang="ru" sz="2400" dirty="0"/>
            </a:br>
            <a:r>
              <a:rPr lang="ru" sz="2400" dirty="0"/>
              <a:t>базовый риск</a:t>
            </a:r>
            <a:endParaRPr lang="en-GB" sz="2400" dirty="0"/>
          </a:p>
        </p:txBody>
      </p:sp>
      <p:sp>
        <p:nvSpPr>
          <p:cNvPr id="4" name="Text Placeholder 3"/>
          <p:cNvSpPr>
            <a:spLocks noGrp="1"/>
          </p:cNvSpPr>
          <p:nvPr>
            <p:ph type="body" sz="quarter" idx="13"/>
          </p:nvPr>
        </p:nvSpPr>
        <p:spPr>
          <a:xfrm>
            <a:off x="514672" y="1194154"/>
            <a:ext cx="8229600" cy="276999"/>
          </a:xfrm>
        </p:spPr>
        <p:txBody>
          <a:bodyPr/>
          <a:lstStyle/>
          <a:p>
            <a:r>
              <a:rPr lang="ru" sz="2000" dirty="0"/>
              <a:t>Дело не только в том, сколько выплачивается</a:t>
            </a:r>
          </a:p>
        </p:txBody>
      </p:sp>
      <p:sp>
        <p:nvSpPr>
          <p:cNvPr id="6" name="Content Placeholder 2"/>
          <p:cNvSpPr txBox="1">
            <a:spLocks/>
          </p:cNvSpPr>
          <p:nvPr/>
        </p:nvSpPr>
        <p:spPr>
          <a:xfrm>
            <a:off x="514672" y="2708122"/>
            <a:ext cx="2297924" cy="3312534"/>
          </a:xfrm>
          <a:prstGeom prst="rect">
            <a:avLst/>
          </a:prstGeom>
        </p:spPr>
        <p:txBody>
          <a:bodyPr lIns="61226" tIns="30614" rIns="61226" bIns="30614"/>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1000" lvl="1" defTabSz="612266">
              <a:lnSpc>
                <a:spcPct val="105000"/>
              </a:lnSpc>
              <a:spcAft>
                <a:spcPts val="281"/>
              </a:spcAft>
              <a:buClr>
                <a:schemeClr val="bg2"/>
              </a:buClr>
              <a:tabLst>
                <a:tab pos="64294" algn="l"/>
              </a:tabLst>
            </a:pPr>
            <a:r>
              <a:rPr lang="ru" sz="1600" dirty="0">
                <a:solidFill>
                  <a:schemeClr val="tx2"/>
                </a:solidFill>
              </a:rPr>
              <a:t>Размер выплаты по иску известен в течение нескольких дней после события</a:t>
            </a:r>
          </a:p>
          <a:p>
            <a:pPr marL="81000" lvl="1" defTabSz="612266">
              <a:lnSpc>
                <a:spcPct val="105000"/>
              </a:lnSpc>
              <a:spcAft>
                <a:spcPts val="281"/>
              </a:spcAft>
              <a:buClr>
                <a:schemeClr val="bg2"/>
              </a:buClr>
              <a:buFont typeface="Wingdings" panose="05000000000000000000" pitchFamily="2" charset="2"/>
              <a:buChar char="§"/>
              <a:tabLst>
                <a:tab pos="64294" algn="l"/>
              </a:tabLst>
            </a:pPr>
            <a:endParaRPr lang="en-GB" sz="1600" dirty="0">
              <a:solidFill>
                <a:schemeClr val="tx2"/>
              </a:solidFill>
            </a:endParaRPr>
          </a:p>
          <a:p>
            <a:pPr marL="81000" lvl="1" defTabSz="612266">
              <a:lnSpc>
                <a:spcPct val="105000"/>
              </a:lnSpc>
              <a:spcAft>
                <a:spcPts val="281"/>
              </a:spcAft>
              <a:buClr>
                <a:schemeClr val="bg2"/>
              </a:buClr>
              <a:tabLst>
                <a:tab pos="64294" algn="l"/>
              </a:tabLst>
            </a:pPr>
            <a:r>
              <a:rPr lang="ru" sz="1600" dirty="0">
                <a:solidFill>
                  <a:schemeClr val="tx2"/>
                </a:solidFill>
              </a:rPr>
              <a:t>Оплата поступает вскоре после события</a:t>
            </a:r>
            <a:endParaRPr lang="en-GB" sz="1600" dirty="0"/>
          </a:p>
        </p:txBody>
      </p:sp>
      <p:sp>
        <p:nvSpPr>
          <p:cNvPr id="5" name="Rounded Rectangle 29">
            <a:extLst>
              <a:ext uri="{FF2B5EF4-FFF2-40B4-BE49-F238E27FC236}">
                <a16:creationId xmlns:a16="http://schemas.microsoft.com/office/drawing/2014/main" id="{8FF35DCE-99C1-4F8C-A3C8-531DE1EC54F2}"/>
              </a:ext>
            </a:extLst>
          </p:cNvPr>
          <p:cNvSpPr/>
          <p:nvPr/>
        </p:nvSpPr>
        <p:spPr>
          <a:xfrm>
            <a:off x="514672" y="1708578"/>
            <a:ext cx="2297924" cy="814100"/>
          </a:xfrm>
          <a:prstGeom prst="roundRect">
            <a:avLst>
              <a:gd name="adj" fmla="val 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lIns="42861" tIns="21431" rIns="42861" bIns="21431" rtlCol="0" anchor="ctr"/>
          <a:lstStyle/>
          <a:p>
            <a:pPr algn="ctr"/>
            <a:r>
              <a:rPr lang="ru-RU" sz="1050" b="1" dirty="0">
                <a:solidFill>
                  <a:schemeClr val="bg1"/>
                </a:solidFill>
              </a:rPr>
              <a:t>СКОРОСТЬ ВЫПЛАТЫ</a:t>
            </a:r>
            <a:endParaRPr lang="en-GB" sz="1050" b="1" dirty="0">
              <a:solidFill>
                <a:schemeClr val="bg1"/>
              </a:solidFill>
            </a:endParaRPr>
          </a:p>
        </p:txBody>
      </p:sp>
      <p:sp>
        <p:nvSpPr>
          <p:cNvPr id="7" name="Content Placeholder 2">
            <a:extLst>
              <a:ext uri="{FF2B5EF4-FFF2-40B4-BE49-F238E27FC236}">
                <a16:creationId xmlns:a16="http://schemas.microsoft.com/office/drawing/2014/main" id="{6EC8059B-A0F0-4938-B949-12FF223FD0C7}"/>
              </a:ext>
            </a:extLst>
          </p:cNvPr>
          <p:cNvSpPr txBox="1">
            <a:spLocks/>
          </p:cNvSpPr>
          <p:nvPr/>
        </p:nvSpPr>
        <p:spPr>
          <a:xfrm>
            <a:off x="3492628" y="2615146"/>
            <a:ext cx="2296800" cy="3551738"/>
          </a:xfrm>
          <a:prstGeom prst="rect">
            <a:avLst/>
          </a:prstGeom>
        </p:spPr>
        <p:txBody>
          <a:bodyPr lIns="61226" tIns="30614" rIns="61226" bIns="30614"/>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88" lvl="1" defTabSz="612266">
              <a:lnSpc>
                <a:spcPct val="105000"/>
              </a:lnSpc>
              <a:spcAft>
                <a:spcPts val="281"/>
              </a:spcAft>
              <a:buClr>
                <a:schemeClr val="bg2"/>
              </a:buClr>
              <a:tabLst>
                <a:tab pos="64294" algn="l"/>
              </a:tabLst>
            </a:pPr>
            <a:r>
              <a:rPr lang="ru" sz="1600" dirty="0">
                <a:solidFill>
                  <a:schemeClr val="tx2"/>
                </a:solidFill>
              </a:rPr>
              <a:t>Меньше зависимости от центрального правительства/</a:t>
            </a:r>
          </a:p>
          <a:p>
            <a:pPr marL="57188" lvl="1" defTabSz="612266">
              <a:lnSpc>
                <a:spcPct val="105000"/>
              </a:lnSpc>
              <a:spcAft>
                <a:spcPts val="281"/>
              </a:spcAft>
              <a:buClr>
                <a:schemeClr val="bg2"/>
              </a:buClr>
              <a:tabLst>
                <a:tab pos="64294" algn="l"/>
              </a:tabLst>
            </a:pPr>
            <a:r>
              <a:rPr lang="ru" sz="1600" dirty="0">
                <a:solidFill>
                  <a:schemeClr val="tx2"/>
                </a:solidFill>
              </a:rPr>
              <a:t>международной помощи</a:t>
            </a:r>
          </a:p>
          <a:p>
            <a:pPr marL="81000" lvl="1" indent="-23813" defTabSz="612266">
              <a:lnSpc>
                <a:spcPct val="105000"/>
              </a:lnSpc>
              <a:spcAft>
                <a:spcPts val="281"/>
              </a:spcAft>
              <a:buClr>
                <a:schemeClr val="bg2"/>
              </a:buClr>
              <a:buFont typeface="Wingdings" panose="05000000000000000000" pitchFamily="2" charset="2"/>
              <a:buChar char="§"/>
              <a:tabLst>
                <a:tab pos="64294" algn="l"/>
              </a:tabLst>
            </a:pPr>
            <a:endParaRPr lang="en-GB" sz="1600" dirty="0">
              <a:solidFill>
                <a:schemeClr val="tx2"/>
              </a:solidFill>
            </a:endParaRPr>
          </a:p>
          <a:p>
            <a:pPr marL="57188" lvl="1" defTabSz="612266">
              <a:lnSpc>
                <a:spcPct val="105000"/>
              </a:lnSpc>
              <a:spcAft>
                <a:spcPts val="281"/>
              </a:spcAft>
              <a:buClr>
                <a:schemeClr val="bg2"/>
              </a:buClr>
              <a:tabLst>
                <a:tab pos="64294" algn="l"/>
              </a:tabLst>
            </a:pPr>
            <a:r>
              <a:rPr lang="ru" sz="1600" dirty="0">
                <a:solidFill>
                  <a:schemeClr val="tx2"/>
                </a:solidFill>
              </a:rPr>
              <a:t>Объединение в пул снижает подверженность волатильности цен на рынке перестрахования</a:t>
            </a:r>
            <a:endParaRPr lang="en-GB" sz="1600" dirty="0"/>
          </a:p>
        </p:txBody>
      </p:sp>
      <p:sp>
        <p:nvSpPr>
          <p:cNvPr id="8" name="Rounded Rectangle 29">
            <a:extLst>
              <a:ext uri="{FF2B5EF4-FFF2-40B4-BE49-F238E27FC236}">
                <a16:creationId xmlns:a16="http://schemas.microsoft.com/office/drawing/2014/main" id="{57382DA3-D654-4CF8-9B53-376C658B1751}"/>
              </a:ext>
            </a:extLst>
          </p:cNvPr>
          <p:cNvSpPr/>
          <p:nvPr/>
        </p:nvSpPr>
        <p:spPr>
          <a:xfrm>
            <a:off x="3492628" y="1709078"/>
            <a:ext cx="2296800" cy="813600"/>
          </a:xfrm>
          <a:prstGeom prst="roundRect">
            <a:avLst>
              <a:gd name="adj" fmla="val 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42861" tIns="21431" rIns="42861" bIns="21431" rtlCol="0" anchor="ctr"/>
          <a:lstStyle/>
          <a:p>
            <a:pPr algn="ctr"/>
            <a:r>
              <a:rPr lang="ru-RU" sz="1050" b="1" dirty="0">
                <a:solidFill>
                  <a:schemeClr val="bg1"/>
                </a:solidFill>
              </a:rPr>
              <a:t>НАДЕЖНОСТЬ БЮДЖЕТА</a:t>
            </a:r>
            <a:endParaRPr lang="en-GB" sz="1050" b="1" dirty="0">
              <a:solidFill>
                <a:schemeClr val="bg1"/>
              </a:solidFill>
            </a:endParaRPr>
          </a:p>
        </p:txBody>
      </p:sp>
      <p:sp>
        <p:nvSpPr>
          <p:cNvPr id="9" name="Content Placeholder 2">
            <a:extLst>
              <a:ext uri="{FF2B5EF4-FFF2-40B4-BE49-F238E27FC236}">
                <a16:creationId xmlns:a16="http://schemas.microsoft.com/office/drawing/2014/main" id="{125C5F36-9E7F-4BD5-9250-A26EE01C30F5}"/>
              </a:ext>
            </a:extLst>
          </p:cNvPr>
          <p:cNvSpPr txBox="1">
            <a:spLocks/>
          </p:cNvSpPr>
          <p:nvPr/>
        </p:nvSpPr>
        <p:spPr>
          <a:xfrm>
            <a:off x="6305651" y="2615144"/>
            <a:ext cx="2296800" cy="3048701"/>
          </a:xfrm>
          <a:prstGeom prst="rect">
            <a:avLst/>
          </a:prstGeom>
        </p:spPr>
        <p:txBody>
          <a:bodyPr lIns="61226" tIns="30614" rIns="61226" bIns="30614"/>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4294" lvl="1" defTabSz="612266">
              <a:lnSpc>
                <a:spcPct val="105000"/>
              </a:lnSpc>
              <a:spcAft>
                <a:spcPts val="281"/>
              </a:spcAft>
              <a:buClr>
                <a:schemeClr val="bg2"/>
              </a:buClr>
              <a:tabLst>
                <a:tab pos="64294" algn="l"/>
              </a:tabLst>
            </a:pPr>
            <a:r>
              <a:rPr lang="ru" sz="1600" dirty="0">
                <a:solidFill>
                  <a:schemeClr val="tx2"/>
                </a:solidFill>
              </a:rPr>
              <a:t>Катализатор к лучшему пониманию рисков</a:t>
            </a:r>
          </a:p>
          <a:p>
            <a:pPr marL="80963" lvl="1" indent="-16669" defTabSz="612266">
              <a:lnSpc>
                <a:spcPct val="105000"/>
              </a:lnSpc>
              <a:spcAft>
                <a:spcPts val="281"/>
              </a:spcAft>
              <a:buClr>
                <a:schemeClr val="bg2"/>
              </a:buClr>
              <a:buFont typeface="Wingdings" panose="05000000000000000000" pitchFamily="2" charset="2"/>
              <a:buChar char="§"/>
              <a:tabLst>
                <a:tab pos="64294" algn="l"/>
              </a:tabLst>
            </a:pPr>
            <a:endParaRPr lang="en-GB" sz="1600" dirty="0">
              <a:solidFill>
                <a:schemeClr val="tx2"/>
              </a:solidFill>
            </a:endParaRPr>
          </a:p>
          <a:p>
            <a:pPr marL="64294" lvl="1" defTabSz="612266">
              <a:lnSpc>
                <a:spcPct val="105000"/>
              </a:lnSpc>
              <a:spcAft>
                <a:spcPts val="281"/>
              </a:spcAft>
              <a:buClr>
                <a:schemeClr val="bg2"/>
              </a:buClr>
              <a:tabLst>
                <a:tab pos="64294" algn="l"/>
              </a:tabLst>
            </a:pPr>
            <a:r>
              <a:rPr lang="ru" sz="1600" dirty="0">
                <a:solidFill>
                  <a:schemeClr val="tx2"/>
                </a:solidFill>
              </a:rPr>
              <a:t>Поддерживает приоритизацию действий по снижению риска бедствий с учетом рисков</a:t>
            </a:r>
          </a:p>
        </p:txBody>
      </p:sp>
      <p:sp>
        <p:nvSpPr>
          <p:cNvPr id="10" name="Rounded Rectangle 29">
            <a:extLst>
              <a:ext uri="{FF2B5EF4-FFF2-40B4-BE49-F238E27FC236}">
                <a16:creationId xmlns:a16="http://schemas.microsoft.com/office/drawing/2014/main" id="{467200BA-AA14-4FF9-B7E4-80E6E2701841}"/>
              </a:ext>
            </a:extLst>
          </p:cNvPr>
          <p:cNvSpPr/>
          <p:nvPr/>
        </p:nvSpPr>
        <p:spPr>
          <a:xfrm>
            <a:off x="6313254" y="1709078"/>
            <a:ext cx="2296800" cy="813600"/>
          </a:xfrm>
          <a:prstGeom prst="roundRect">
            <a:avLst>
              <a:gd name="adj" fmla="val 828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42861" tIns="21431" rIns="42861" bIns="21431" rtlCol="0" anchor="ctr"/>
          <a:lstStyle/>
          <a:p>
            <a:pPr algn="ctr"/>
            <a:r>
              <a:rPr lang="ru-RU" sz="1050" b="1" dirty="0">
                <a:solidFill>
                  <a:schemeClr val="bg1"/>
                </a:solidFill>
              </a:rPr>
              <a:t>ПОНИМАНИЕ РИСКА</a:t>
            </a:r>
            <a:endParaRPr lang="en-GB" sz="1050" b="1" dirty="0">
              <a:solidFill>
                <a:schemeClr val="bg1"/>
              </a:solidFill>
            </a:endParaRPr>
          </a:p>
        </p:txBody>
      </p:sp>
      <p:sp>
        <p:nvSpPr>
          <p:cNvPr id="11" name="Content Placeholder 2">
            <a:extLst>
              <a:ext uri="{FF2B5EF4-FFF2-40B4-BE49-F238E27FC236}">
                <a16:creationId xmlns:a16="http://schemas.microsoft.com/office/drawing/2014/main" id="{CB7A2723-225B-4D42-96AC-9CCBD4924B14}"/>
              </a:ext>
            </a:extLst>
          </p:cNvPr>
          <p:cNvSpPr txBox="1">
            <a:spLocks/>
          </p:cNvSpPr>
          <p:nvPr/>
        </p:nvSpPr>
        <p:spPr>
          <a:xfrm>
            <a:off x="9205486" y="2615145"/>
            <a:ext cx="2471842" cy="3551738"/>
          </a:xfrm>
          <a:prstGeom prst="rect">
            <a:avLst/>
          </a:prstGeom>
        </p:spPr>
        <p:txBody>
          <a:bodyPr lIns="61226" tIns="30614" rIns="61226" bIns="30614"/>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1000" lvl="1" defTabSz="612266">
              <a:lnSpc>
                <a:spcPct val="105000"/>
              </a:lnSpc>
              <a:spcAft>
                <a:spcPts val="281"/>
              </a:spcAft>
              <a:buClr>
                <a:schemeClr val="bg2"/>
              </a:buClr>
              <a:tabLst>
                <a:tab pos="0" algn="l"/>
              </a:tabLst>
            </a:pPr>
            <a:r>
              <a:rPr lang="ru" sz="1600" dirty="0">
                <a:solidFill>
                  <a:schemeClr val="tx2"/>
                </a:solidFill>
              </a:rPr>
              <a:t>Схемы могут стимулировать разработку подробных аудированных планов на случай непредвиденных обстоятельств</a:t>
            </a:r>
          </a:p>
          <a:p>
            <a:pPr marL="135000" lvl="1" indent="-209096" defTabSz="612266">
              <a:lnSpc>
                <a:spcPct val="105000"/>
              </a:lnSpc>
              <a:spcAft>
                <a:spcPts val="281"/>
              </a:spcAft>
              <a:buClr>
                <a:schemeClr val="bg2"/>
              </a:buClr>
              <a:buFont typeface="Arial" panose="020B0604020202020204" pitchFamily="34" charset="0"/>
              <a:buChar char="•"/>
              <a:tabLst>
                <a:tab pos="208352" algn="l"/>
              </a:tabLst>
            </a:pPr>
            <a:endParaRPr lang="en-GB" sz="1600" dirty="0">
              <a:solidFill>
                <a:schemeClr val="tx2"/>
              </a:solidFill>
            </a:endParaRPr>
          </a:p>
          <a:p>
            <a:pPr marL="135000" lvl="1" defTabSz="612266">
              <a:lnSpc>
                <a:spcPct val="105000"/>
              </a:lnSpc>
              <a:spcAft>
                <a:spcPts val="281"/>
              </a:spcAft>
              <a:buClr>
                <a:schemeClr val="bg2"/>
              </a:buClr>
              <a:tabLst>
                <a:tab pos="208352" algn="l"/>
              </a:tabLst>
            </a:pPr>
            <a:r>
              <a:rPr lang="ru" sz="1600" dirty="0">
                <a:solidFill>
                  <a:schemeClr val="tx2"/>
                </a:solidFill>
              </a:rPr>
              <a:t>Предоставляет форум для обмена опытом, потенциально для общих ресурсов</a:t>
            </a:r>
          </a:p>
        </p:txBody>
      </p:sp>
      <p:sp>
        <p:nvSpPr>
          <p:cNvPr id="12" name="Rounded Rectangle 29">
            <a:extLst>
              <a:ext uri="{FF2B5EF4-FFF2-40B4-BE49-F238E27FC236}">
                <a16:creationId xmlns:a16="http://schemas.microsoft.com/office/drawing/2014/main" id="{C44623F3-6DC3-494F-9731-252911700304}"/>
              </a:ext>
            </a:extLst>
          </p:cNvPr>
          <p:cNvSpPr/>
          <p:nvPr/>
        </p:nvSpPr>
        <p:spPr>
          <a:xfrm>
            <a:off x="9205486" y="1701167"/>
            <a:ext cx="2296800" cy="8136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42861" tIns="21431" rIns="42861" bIns="21431" rtlCol="0" anchor="ctr"/>
          <a:lstStyle/>
          <a:p>
            <a:pPr algn="ctr"/>
            <a:r>
              <a:rPr lang="ru-RU" sz="1050" b="1" dirty="0">
                <a:solidFill>
                  <a:schemeClr val="bg1"/>
                </a:solidFill>
              </a:rPr>
              <a:t>ПОДГОТОВКА</a:t>
            </a:r>
            <a:endParaRPr lang="en-GB" sz="1050" b="1" dirty="0">
              <a:solidFill>
                <a:schemeClr val="bg1"/>
              </a:solidFill>
            </a:endParaRPr>
          </a:p>
        </p:txBody>
      </p:sp>
    </p:spTree>
    <p:extLst>
      <p:ext uri="{BB962C8B-B14F-4D97-AF65-F5344CB8AC3E}">
        <p14:creationId xmlns:p14="http://schemas.microsoft.com/office/powerpoint/2010/main" val="400923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DC1BCB-D6B6-4B79-B869-1D27CA3CC13B}"/>
              </a:ext>
            </a:extLst>
          </p:cNvPr>
          <p:cNvSpPr>
            <a:spLocks noGrp="1"/>
          </p:cNvSpPr>
          <p:nvPr>
            <p:ph type="sldNum" sz="quarter" idx="4"/>
          </p:nvPr>
        </p:nvSpPr>
        <p:spPr/>
        <p:txBody>
          <a:bodyPr/>
          <a:lstStyle/>
          <a:p>
            <a:fld id="{2083E393-C0BF-4ED8-8545-7E4C90AFF831}" type="slidenum">
              <a:rPr lang="en-US" smtClean="0"/>
              <a:pPr/>
              <a:t>18</a:t>
            </a:fld>
            <a:endParaRPr lang="en-US"/>
          </a:p>
        </p:txBody>
      </p:sp>
      <p:sp>
        <p:nvSpPr>
          <p:cNvPr id="6" name="Rectangle 5">
            <a:extLst>
              <a:ext uri="{FF2B5EF4-FFF2-40B4-BE49-F238E27FC236}">
                <a16:creationId xmlns:a16="http://schemas.microsoft.com/office/drawing/2014/main" id="{B8CF452D-0E4F-4370-A933-E36BFB834478}"/>
              </a:ext>
            </a:extLst>
          </p:cNvPr>
          <p:cNvSpPr/>
          <p:nvPr/>
        </p:nvSpPr>
        <p:spPr>
          <a:xfrm>
            <a:off x="786809" y="1020726"/>
            <a:ext cx="8952613" cy="50398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 sz="2400" b="1" dirty="0"/>
              <a:t>Вопросы и ответы с:</a:t>
            </a:r>
          </a:p>
          <a:p>
            <a:pPr algn="ctr"/>
            <a:endParaRPr lang="en-GB" sz="2400" b="1" dirty="0"/>
          </a:p>
          <a:p>
            <a:pPr algn="ctr"/>
            <a:r>
              <a:rPr lang="ru" sz="2400" b="1" dirty="0"/>
              <a:t>Исаак Энтони, генеральный директор CCRIF SPC</a:t>
            </a:r>
          </a:p>
          <a:p>
            <a:pPr algn="ctr"/>
            <a:endParaRPr lang="en-GB" sz="2400" b="1" dirty="0"/>
          </a:p>
          <a:p>
            <a:pPr algn="ctr"/>
            <a:r>
              <a:rPr lang="ru" sz="2400" b="1" dirty="0"/>
              <a:t>Гектор Сантана Суарес, начальник отдела страхования, пенсий и социального обеспечения, Министерство финансов, Мексика</a:t>
            </a:r>
          </a:p>
          <a:p>
            <a:pPr algn="ctr"/>
            <a:endParaRPr lang="en-GB" sz="2400" b="1" dirty="0"/>
          </a:p>
          <a:p>
            <a:pPr algn="ctr"/>
            <a:r>
              <a:rPr lang="ru" sz="2400" b="1" dirty="0">
                <a:ea typeface="Arial" panose="020B0604020202020204" pitchFamily="34" charset="0"/>
              </a:rPr>
              <a:t>Тим Ниландер, специалист по правовым и нормативным вопросам</a:t>
            </a:r>
            <a:endParaRPr lang="en-GB" sz="2400" b="1" dirty="0"/>
          </a:p>
          <a:p>
            <a:pPr algn="ctr"/>
            <a:endParaRPr lang="en-GB" b="1" dirty="0"/>
          </a:p>
        </p:txBody>
      </p:sp>
    </p:spTree>
    <p:extLst>
      <p:ext uri="{BB962C8B-B14F-4D97-AF65-F5344CB8AC3E}">
        <p14:creationId xmlns:p14="http://schemas.microsoft.com/office/powerpoint/2010/main" val="2080509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BB5F-DFCA-4215-9957-67507AC9AE79}"/>
              </a:ext>
            </a:extLst>
          </p:cNvPr>
          <p:cNvSpPr>
            <a:spLocks noGrp="1"/>
          </p:cNvSpPr>
          <p:nvPr>
            <p:ph type="title"/>
          </p:nvPr>
        </p:nvSpPr>
        <p:spPr>
          <a:xfrm>
            <a:off x="494575" y="219317"/>
            <a:ext cx="8229600" cy="307777"/>
          </a:xfrm>
        </p:spPr>
        <p:txBody>
          <a:bodyPr>
            <a:noAutofit/>
          </a:bodyPr>
          <a:lstStyle/>
          <a:p>
            <a:r>
              <a:rPr lang="ru" sz="2400" dirty="0"/>
              <a:t>Отказ от ответственности</a:t>
            </a:r>
            <a:endParaRPr lang="en-US" sz="2400" dirty="0"/>
          </a:p>
        </p:txBody>
      </p:sp>
      <p:sp>
        <p:nvSpPr>
          <p:cNvPr id="4" name="Content Placeholder 3">
            <a:extLst>
              <a:ext uri="{FF2B5EF4-FFF2-40B4-BE49-F238E27FC236}">
                <a16:creationId xmlns:a16="http://schemas.microsoft.com/office/drawing/2014/main" id="{2C104A84-5ED9-4E9E-ACD3-B18B92FD3B46}"/>
              </a:ext>
            </a:extLst>
          </p:cNvPr>
          <p:cNvSpPr>
            <a:spLocks noGrp="1"/>
          </p:cNvSpPr>
          <p:nvPr>
            <p:ph idx="1"/>
          </p:nvPr>
        </p:nvSpPr>
        <p:spPr>
          <a:xfrm>
            <a:off x="494574" y="741088"/>
            <a:ext cx="9212951" cy="5659712"/>
          </a:xfrm>
        </p:spPr>
        <p:txBody>
          <a:bodyPr/>
          <a:lstStyle/>
          <a:p>
            <a:pPr>
              <a:spcAft>
                <a:spcPts val="600"/>
              </a:spcAft>
            </a:pPr>
            <a:r>
              <a:rPr lang="ru" sz="1200" b="0" dirty="0"/>
              <a:t>Этот анализ был подготовлен компанией Willis Limited для Азиатского банка развития в рамках контракта на техническую помощь.</a:t>
            </a:r>
          </a:p>
          <a:p>
            <a:pPr>
              <a:spcAft>
                <a:spcPts val="600"/>
              </a:spcAft>
            </a:pPr>
            <a:r>
              <a:rPr lang="ru" sz="1200" b="0" dirty="0"/>
              <a:t>При подготовке этого анализа компания Willis Limited опиралась на данные из общедоступных и/или других источников. Попыток независимо проверить точность этих данных не предпринималось. Willis Limited не представляет и не гарантирует точность или полноту таких данных, а также не берет на себя ответственность за результат любой ошибки или упущения в данных или других материалах, собранных из любого источника при подготовке этого анализа.</a:t>
            </a:r>
          </a:p>
          <a:p>
            <a:pPr>
              <a:spcAft>
                <a:spcPts val="600"/>
              </a:spcAft>
            </a:pPr>
            <a:r>
              <a:rPr lang="ru" sz="1200" b="0" dirty="0"/>
              <a:t>Этому анализу присуще множество неопределенностей, включая, помимо прочего, такие вопросы, как ограничения в доступных данных, зависимость от данных клиентов и внешних источников данных, лежащая в основе волатильность убытков и другие случайные процессы, неопределенности, которые характеризуют применение профессиональных суждени</a:t>
            </a:r>
            <a:r>
              <a:rPr lang="ru-RU" sz="1200" b="0" dirty="0"/>
              <a:t>й</a:t>
            </a:r>
            <a:r>
              <a:rPr lang="ru" sz="1200" b="0" dirty="0"/>
              <a:t> в оценках и предположениях и т. д. Окончательные убытки, обязательства и требования зависят от будущих условных событий, включая, помимо прочего, непредвиденные изменения инфляции, законов и правил. В результате этих неопределенностей фактические результаты могут значительно отличаться от оценок Willis Limited в любом направлении. Willis не делает никаких заявлений и не гарантирует исход, результаты, успех или прибыльность любой программы или предприятия страхования или перестрахования, независимо от того, применимы ли к такой программе или предприятию анализы или выводы, содержащиеся в настоящем документе.</a:t>
            </a:r>
          </a:p>
          <a:p>
            <a:pPr>
              <a:spcAft>
                <a:spcPts val="600"/>
              </a:spcAft>
            </a:pPr>
            <a:r>
              <a:rPr lang="ru" sz="1200" b="0" dirty="0"/>
              <a:t>Willis не рекомендует принимать решения исключительно на основе информации, содержащейся в этом анализе. Скорее, этот анализ следует рассматривать как дополнение к другой информации, включая конкретную деловую практику, опыт рассмотрения претензий и финансовое положение. Следует проконсультироваться с независимыми профессиональными консультантами в отношении вопросов и выводов, представленных в настоящем документе, и их возможного применения. Willis не делает никаких заявлений и не гарантирует точность или полноту этого документа и его содержания.</a:t>
            </a:r>
          </a:p>
          <a:p>
            <a:pPr>
              <a:spcAft>
                <a:spcPts val="600"/>
              </a:spcAft>
            </a:pPr>
            <a:r>
              <a:rPr lang="ru" sz="1200" b="0" dirty="0"/>
              <a:t>Willis не предоставляет юридических, бухгалтерских или налоговых консультаций. Этот анализ не является, не предназначен для предоставления и не должен толковаться как такой совет. В этих областях следует консультироваться с квалифицированными консультантами.</a:t>
            </a:r>
          </a:p>
          <a:p>
            <a:pPr>
              <a:spcAft>
                <a:spcPts val="600"/>
              </a:spcAft>
            </a:pPr>
            <a:r>
              <a:rPr lang="ru" sz="1200" b="0" dirty="0"/>
              <a:t>Willis не делает никаких заявлений, не гарантирует и не берет на себя никакой ответственности за точность или полноту или за любые результаты, полученные в результате применения этого анализа и выводов, представленных в настоящем документе.</a:t>
            </a:r>
          </a:p>
          <a:p>
            <a:pPr>
              <a:spcAft>
                <a:spcPts val="600"/>
              </a:spcAft>
            </a:pPr>
            <a:r>
              <a:rPr lang="ru" sz="1200" b="0" dirty="0"/>
              <a:t>Принятие настоящего документа считается согласием с вышеизложенным.</a:t>
            </a:r>
            <a:endParaRPr lang="en-US" sz="1200" b="0" dirty="0"/>
          </a:p>
        </p:txBody>
      </p:sp>
      <p:sp>
        <p:nvSpPr>
          <p:cNvPr id="5" name="Slide Number Placeholder 4">
            <a:extLst>
              <a:ext uri="{FF2B5EF4-FFF2-40B4-BE49-F238E27FC236}">
                <a16:creationId xmlns:a16="http://schemas.microsoft.com/office/drawing/2014/main" id="{5B524FA3-AB54-4493-BF3A-4B2C2B3B0599}"/>
              </a:ext>
            </a:extLst>
          </p:cNvPr>
          <p:cNvSpPr>
            <a:spLocks noGrp="1"/>
          </p:cNvSpPr>
          <p:nvPr>
            <p:ph type="sldNum" sz="quarter" idx="4"/>
          </p:nvPr>
        </p:nvSpPr>
        <p:spPr/>
        <p:txBody>
          <a:bodyPr/>
          <a:lstStyle/>
          <a:p>
            <a:fld id="{2083E393-C0BF-4ED8-8545-7E4C90AFF831}" type="slidenum">
              <a:rPr lang="en-US" smtClean="0"/>
              <a:pPr/>
              <a:t>19</a:t>
            </a:fld>
            <a:endParaRPr lang="en-US"/>
          </a:p>
        </p:txBody>
      </p:sp>
    </p:spTree>
    <p:extLst>
      <p:ext uri="{BB962C8B-B14F-4D97-AF65-F5344CB8AC3E}">
        <p14:creationId xmlns:p14="http://schemas.microsoft.com/office/powerpoint/2010/main" val="410546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C57D-01EC-4517-9F94-35C4BDA1DFE0}"/>
              </a:ext>
            </a:extLst>
          </p:cNvPr>
          <p:cNvSpPr>
            <a:spLocks noGrp="1"/>
          </p:cNvSpPr>
          <p:nvPr>
            <p:ph type="title"/>
          </p:nvPr>
        </p:nvSpPr>
        <p:spPr/>
        <p:txBody>
          <a:bodyPr>
            <a:noAutofit/>
          </a:bodyPr>
          <a:lstStyle/>
          <a:p>
            <a:r>
              <a:rPr lang="ru" sz="2400" dirty="0"/>
              <a:t>Цели</a:t>
            </a:r>
            <a:endParaRPr lang="en-US" sz="2400" dirty="0"/>
          </a:p>
        </p:txBody>
      </p:sp>
      <p:sp>
        <p:nvSpPr>
          <p:cNvPr id="5" name="Slide Number Placeholder 4">
            <a:extLst>
              <a:ext uri="{FF2B5EF4-FFF2-40B4-BE49-F238E27FC236}">
                <a16:creationId xmlns:a16="http://schemas.microsoft.com/office/drawing/2014/main" id="{3EA61414-5BAB-41C2-9498-8D15620F4841}"/>
              </a:ext>
            </a:extLst>
          </p:cNvPr>
          <p:cNvSpPr>
            <a:spLocks noGrp="1"/>
          </p:cNvSpPr>
          <p:nvPr>
            <p:ph type="sldNum" sz="quarter" idx="4"/>
          </p:nvPr>
        </p:nvSpPr>
        <p:spPr/>
        <p:txBody>
          <a:bodyPr/>
          <a:lstStyle/>
          <a:p>
            <a:fld id="{2083E393-C0BF-4ED8-8545-7E4C90AFF831}" type="slidenum">
              <a:rPr lang="en-US" smtClean="0"/>
              <a:pPr/>
              <a:t>2</a:t>
            </a:fld>
            <a:endParaRPr lang="en-US"/>
          </a:p>
        </p:txBody>
      </p:sp>
      <p:grpSp>
        <p:nvGrpSpPr>
          <p:cNvPr id="24" name="Group 23">
            <a:extLst>
              <a:ext uri="{FF2B5EF4-FFF2-40B4-BE49-F238E27FC236}">
                <a16:creationId xmlns:a16="http://schemas.microsoft.com/office/drawing/2014/main" id="{490CDDC1-5837-4C01-A146-766E103E8886}"/>
              </a:ext>
            </a:extLst>
          </p:cNvPr>
          <p:cNvGrpSpPr/>
          <p:nvPr/>
        </p:nvGrpSpPr>
        <p:grpSpPr>
          <a:xfrm>
            <a:off x="609601" y="1311621"/>
            <a:ext cx="9577316" cy="1285115"/>
            <a:chOff x="2812195" y="1524139"/>
            <a:chExt cx="3429420" cy="1582907"/>
          </a:xfrm>
        </p:grpSpPr>
        <p:sp>
          <p:nvSpPr>
            <p:cNvPr id="22" name="Rechteck 33">
              <a:extLst>
                <a:ext uri="{FF2B5EF4-FFF2-40B4-BE49-F238E27FC236}">
                  <a16:creationId xmlns:a16="http://schemas.microsoft.com/office/drawing/2014/main" id="{D85DFEC7-ACA2-4E4E-B4C8-4FA2DC4A9CFE}"/>
                </a:ext>
              </a:extLst>
            </p:cNvPr>
            <p:cNvSpPr/>
            <p:nvPr/>
          </p:nvSpPr>
          <p:spPr>
            <a:xfrm>
              <a:off x="2812195" y="1524139"/>
              <a:ext cx="3429420" cy="15829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23" name="Rechteck 44">
              <a:extLst>
                <a:ext uri="{FF2B5EF4-FFF2-40B4-BE49-F238E27FC236}">
                  <a16:creationId xmlns:a16="http://schemas.microsoft.com/office/drawing/2014/main" id="{1B94095C-9620-45D1-88AE-D9D8237AEC12}"/>
                </a:ext>
              </a:extLst>
            </p:cNvPr>
            <p:cNvSpPr/>
            <p:nvPr/>
          </p:nvSpPr>
          <p:spPr>
            <a:xfrm>
              <a:off x="2822178" y="1789223"/>
              <a:ext cx="3419437" cy="883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363538" indent="-363538"/>
              <a:r>
                <a:rPr lang="ru" sz="4000" dirty="0">
                  <a:solidFill>
                    <a:schemeClr val="bg1"/>
                  </a:solidFill>
                  <a:latin typeface="Arial" panose="020B0604020202020204" pitchFamily="34" charset="0"/>
                </a:rPr>
                <a:t>1. </a:t>
              </a:r>
              <a:r>
                <a:rPr lang="ru" sz="2400" dirty="0">
                  <a:solidFill>
                    <a:schemeClr val="bg1"/>
                  </a:solidFill>
                  <a:latin typeface="Arial" panose="020B0604020202020204" pitchFamily="34" charset="0"/>
                </a:rPr>
                <a:t>Введение: основы</a:t>
              </a:r>
              <a:endParaRPr lang="en-US" sz="1400" dirty="0">
                <a:solidFill>
                  <a:schemeClr val="bg1"/>
                </a:solidFill>
                <a:latin typeface="Arial" panose="020B0604020202020204" pitchFamily="34" charset="0"/>
              </a:endParaRPr>
            </a:p>
          </p:txBody>
        </p:sp>
      </p:grpSp>
      <p:grpSp>
        <p:nvGrpSpPr>
          <p:cNvPr id="32" name="Group 31">
            <a:extLst>
              <a:ext uri="{FF2B5EF4-FFF2-40B4-BE49-F238E27FC236}">
                <a16:creationId xmlns:a16="http://schemas.microsoft.com/office/drawing/2014/main" id="{AA694CBA-5F29-4E79-A9A6-2B54C23923B2}"/>
              </a:ext>
            </a:extLst>
          </p:cNvPr>
          <p:cNvGrpSpPr/>
          <p:nvPr/>
        </p:nvGrpSpPr>
        <p:grpSpPr>
          <a:xfrm>
            <a:off x="1169581" y="2596738"/>
            <a:ext cx="9017333" cy="1116000"/>
            <a:chOff x="965666" y="2639929"/>
            <a:chExt cx="7649641" cy="965072"/>
          </a:xfrm>
          <a:solidFill>
            <a:schemeClr val="accent3"/>
          </a:solidFill>
        </p:grpSpPr>
        <p:sp>
          <p:nvSpPr>
            <p:cNvPr id="25" name="Rechteck 34">
              <a:extLst>
                <a:ext uri="{FF2B5EF4-FFF2-40B4-BE49-F238E27FC236}">
                  <a16:creationId xmlns:a16="http://schemas.microsoft.com/office/drawing/2014/main" id="{5C33A40F-662E-47A4-A47F-BA8E729DE5CA}"/>
                </a:ext>
              </a:extLst>
            </p:cNvPr>
            <p:cNvSpPr/>
            <p:nvPr/>
          </p:nvSpPr>
          <p:spPr>
            <a:xfrm>
              <a:off x="965666" y="2639929"/>
              <a:ext cx="7649641" cy="965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29" name="Rechteck 44">
              <a:extLst>
                <a:ext uri="{FF2B5EF4-FFF2-40B4-BE49-F238E27FC236}">
                  <a16:creationId xmlns:a16="http://schemas.microsoft.com/office/drawing/2014/main" id="{56E03E88-696F-4685-BEEF-CC4DC798BEA1}"/>
                </a:ext>
              </a:extLst>
            </p:cNvPr>
            <p:cNvSpPr/>
            <p:nvPr/>
          </p:nvSpPr>
          <p:spPr>
            <a:xfrm>
              <a:off x="1140531" y="2721786"/>
              <a:ext cx="7472741" cy="6588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536575" indent="-536575"/>
              <a:r>
                <a:rPr lang="ru" sz="4000" dirty="0">
                  <a:solidFill>
                    <a:schemeClr val="bg1"/>
                  </a:solidFill>
                  <a:latin typeface="Arial" panose="020B0604020202020204" pitchFamily="34" charset="0"/>
                </a:rPr>
                <a:t>2. </a:t>
              </a:r>
              <a:r>
                <a:rPr lang="ru" sz="2400" dirty="0">
                  <a:solidFill>
                    <a:schemeClr val="bg1"/>
                  </a:solidFill>
                  <a:latin typeface="Arial" panose="020B0604020202020204" pitchFamily="34" charset="0"/>
                </a:rPr>
                <a:t>Основные принципы существующих программ и извлеченные уроки</a:t>
              </a:r>
              <a:endParaRPr lang="en-US" sz="1400" dirty="0">
                <a:solidFill>
                  <a:schemeClr val="bg1"/>
                </a:solidFill>
                <a:latin typeface="Arial" panose="020B0604020202020204" pitchFamily="34" charset="0"/>
              </a:endParaRPr>
            </a:p>
          </p:txBody>
        </p:sp>
      </p:grpSp>
      <p:grpSp>
        <p:nvGrpSpPr>
          <p:cNvPr id="31" name="Group 30">
            <a:extLst>
              <a:ext uri="{FF2B5EF4-FFF2-40B4-BE49-F238E27FC236}">
                <a16:creationId xmlns:a16="http://schemas.microsoft.com/office/drawing/2014/main" id="{A674F211-4BBD-4BF7-B6FC-5257539B3C7F}"/>
              </a:ext>
            </a:extLst>
          </p:cNvPr>
          <p:cNvGrpSpPr/>
          <p:nvPr/>
        </p:nvGrpSpPr>
        <p:grpSpPr>
          <a:xfrm>
            <a:off x="2569030" y="3714256"/>
            <a:ext cx="7617885" cy="1285115"/>
            <a:chOff x="2099431" y="4634900"/>
            <a:chExt cx="6587369" cy="1297348"/>
          </a:xfrm>
          <a:solidFill>
            <a:schemeClr val="accent5"/>
          </a:solidFill>
        </p:grpSpPr>
        <p:sp>
          <p:nvSpPr>
            <p:cNvPr id="27" name="Rechteck 38">
              <a:extLst>
                <a:ext uri="{FF2B5EF4-FFF2-40B4-BE49-F238E27FC236}">
                  <a16:creationId xmlns:a16="http://schemas.microsoft.com/office/drawing/2014/main" id="{1C773283-D6A4-4CA6-B0BF-9BD619FBB2FF}"/>
                </a:ext>
              </a:extLst>
            </p:cNvPr>
            <p:cNvSpPr/>
            <p:nvPr/>
          </p:nvSpPr>
          <p:spPr>
            <a:xfrm>
              <a:off x="2099431" y="4634900"/>
              <a:ext cx="6587369" cy="129734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30" name="Rechteck 44">
              <a:extLst>
                <a:ext uri="{FF2B5EF4-FFF2-40B4-BE49-F238E27FC236}">
                  <a16:creationId xmlns:a16="http://schemas.microsoft.com/office/drawing/2014/main" id="{C38F056D-5E99-4593-802A-E2030D44D804}"/>
                </a:ext>
              </a:extLst>
            </p:cNvPr>
            <p:cNvSpPr/>
            <p:nvPr/>
          </p:nvSpPr>
          <p:spPr>
            <a:xfrm>
              <a:off x="2333170" y="4786238"/>
              <a:ext cx="6351800" cy="8299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363538" indent="-363538"/>
              <a:r>
                <a:rPr lang="ru" sz="4000" dirty="0">
                  <a:solidFill>
                    <a:schemeClr val="bg1"/>
                  </a:solidFill>
                  <a:latin typeface="Arial" panose="020B0604020202020204" pitchFamily="34" charset="0"/>
                </a:rPr>
                <a:t>3. </a:t>
              </a:r>
              <a:r>
                <a:rPr lang="ru" sz="2400" dirty="0">
                  <a:solidFill>
                    <a:schemeClr val="bg1"/>
                  </a:solidFill>
                  <a:latin typeface="Arial" panose="020B0604020202020204" pitchFamily="34" charset="0"/>
                </a:rPr>
                <a:t>Варианты регионального финансирования риска бедствий для ЦАРЭС</a:t>
              </a:r>
              <a:endParaRPr lang="en-US" sz="1400" dirty="0">
                <a:solidFill>
                  <a:schemeClr val="bg1"/>
                </a:solidFill>
                <a:latin typeface="Arial" panose="020B0604020202020204" pitchFamily="34" charset="0"/>
              </a:endParaRPr>
            </a:p>
          </p:txBody>
        </p:sp>
      </p:grpSp>
      <p:grpSp>
        <p:nvGrpSpPr>
          <p:cNvPr id="20" name="Group 19">
            <a:extLst>
              <a:ext uri="{FF2B5EF4-FFF2-40B4-BE49-F238E27FC236}">
                <a16:creationId xmlns:a16="http://schemas.microsoft.com/office/drawing/2014/main" id="{446B78D6-5F35-417F-A9B1-D80EA5CC68A7}"/>
              </a:ext>
            </a:extLst>
          </p:cNvPr>
          <p:cNvGrpSpPr/>
          <p:nvPr/>
        </p:nvGrpSpPr>
        <p:grpSpPr>
          <a:xfrm>
            <a:off x="2987749" y="5000890"/>
            <a:ext cx="7196766" cy="1208523"/>
            <a:chOff x="2099431" y="4634900"/>
            <a:chExt cx="6587369" cy="1297348"/>
          </a:xfrm>
          <a:solidFill>
            <a:schemeClr val="accent5"/>
          </a:solidFill>
        </p:grpSpPr>
        <p:sp>
          <p:nvSpPr>
            <p:cNvPr id="21" name="Rechteck 38">
              <a:extLst>
                <a:ext uri="{FF2B5EF4-FFF2-40B4-BE49-F238E27FC236}">
                  <a16:creationId xmlns:a16="http://schemas.microsoft.com/office/drawing/2014/main" id="{F57184DA-1EDD-4324-A6F4-4A1E912D312C}"/>
                </a:ext>
              </a:extLst>
            </p:cNvPr>
            <p:cNvSpPr/>
            <p:nvPr/>
          </p:nvSpPr>
          <p:spPr>
            <a:xfrm>
              <a:off x="2099431" y="4634900"/>
              <a:ext cx="6587369" cy="129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26" name="Rechteck 44">
              <a:extLst>
                <a:ext uri="{FF2B5EF4-FFF2-40B4-BE49-F238E27FC236}">
                  <a16:creationId xmlns:a16="http://schemas.microsoft.com/office/drawing/2014/main" id="{03963C76-0CCD-482F-BE55-62C4952A4B98}"/>
                </a:ext>
              </a:extLst>
            </p:cNvPr>
            <p:cNvSpPr/>
            <p:nvPr/>
          </p:nvSpPr>
          <p:spPr>
            <a:xfrm>
              <a:off x="2333170" y="4807704"/>
              <a:ext cx="6229120" cy="829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363538" indent="-363538"/>
              <a:r>
                <a:rPr lang="ru" sz="4000" dirty="0">
                  <a:solidFill>
                    <a:schemeClr val="bg1"/>
                  </a:solidFill>
                  <a:latin typeface="Arial" panose="020B0604020202020204" pitchFamily="34" charset="0"/>
                </a:rPr>
                <a:t>4. </a:t>
              </a:r>
              <a:r>
                <a:rPr lang="ru" sz="2400" dirty="0">
                  <a:solidFill>
                    <a:schemeClr val="bg1"/>
                  </a:solidFill>
                  <a:latin typeface="Arial" panose="020B0604020202020204" pitchFamily="34" charset="0"/>
                </a:rPr>
                <a:t>Открытые вопросы и ответы</a:t>
              </a:r>
              <a:endParaRPr lang="en-US" sz="1400" dirty="0">
                <a:solidFill>
                  <a:schemeClr val="bg1"/>
                </a:solidFill>
                <a:latin typeface="Arial" panose="020B0604020202020204" pitchFamily="34" charset="0"/>
              </a:endParaRPr>
            </a:p>
          </p:txBody>
        </p:sp>
      </p:grpSp>
    </p:spTree>
    <p:extLst>
      <p:ext uri="{BB962C8B-B14F-4D97-AF65-F5344CB8AC3E}">
        <p14:creationId xmlns:p14="http://schemas.microsoft.com/office/powerpoint/2010/main" val="393971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CD1594-B1D1-4522-9915-94E3CCF5D917}"/>
              </a:ext>
            </a:extLst>
          </p:cNvPr>
          <p:cNvSpPr>
            <a:spLocks noGrp="1"/>
          </p:cNvSpPr>
          <p:nvPr>
            <p:ph type="title"/>
          </p:nvPr>
        </p:nvSpPr>
        <p:spPr/>
        <p:txBody>
          <a:bodyPr/>
          <a:lstStyle/>
          <a:p>
            <a:r>
              <a:rPr lang="ru" dirty="0">
                <a:solidFill>
                  <a:schemeClr val="tx1"/>
                </a:solidFill>
              </a:rPr>
              <a:t>Введение: основы</a:t>
            </a:r>
            <a:endParaRPr lang="en-US" dirty="0">
              <a:solidFill>
                <a:schemeClr val="tx1"/>
              </a:solidFill>
            </a:endParaRPr>
          </a:p>
        </p:txBody>
      </p:sp>
      <p:sp>
        <p:nvSpPr>
          <p:cNvPr id="5" name="Slide Number Placeholder 4">
            <a:extLst>
              <a:ext uri="{FF2B5EF4-FFF2-40B4-BE49-F238E27FC236}">
                <a16:creationId xmlns:a16="http://schemas.microsoft.com/office/drawing/2014/main" id="{2B7BFA93-BAB1-46AC-B751-67BD67DD4919}"/>
              </a:ext>
            </a:extLst>
          </p:cNvPr>
          <p:cNvSpPr>
            <a:spLocks noGrp="1"/>
          </p:cNvSpPr>
          <p:nvPr>
            <p:ph type="sldNum" sz="quarter" idx="4"/>
          </p:nvPr>
        </p:nvSpPr>
        <p:spPr/>
        <p:txBody>
          <a:bodyPr/>
          <a:lstStyle/>
          <a:p>
            <a:fld id="{2083E393-C0BF-4ED8-8545-7E4C90AFF831}" type="slidenum">
              <a:rPr lang="en-US" smtClean="0"/>
              <a:pPr/>
              <a:t>3</a:t>
            </a:fld>
            <a:endParaRPr lang="en-US"/>
          </a:p>
        </p:txBody>
      </p:sp>
    </p:spTree>
    <p:extLst>
      <p:ext uri="{BB962C8B-B14F-4D97-AF65-F5344CB8AC3E}">
        <p14:creationId xmlns:p14="http://schemas.microsoft.com/office/powerpoint/2010/main" val="1516381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A6AE2F5-9152-4D42-BBE4-A8A957395C93}"/>
              </a:ext>
            </a:extLst>
          </p:cNvPr>
          <p:cNvCxnSpPr>
            <a:cxnSpLocks/>
          </p:cNvCxnSpPr>
          <p:nvPr/>
        </p:nvCxnSpPr>
        <p:spPr bwMode="auto">
          <a:xfrm flipV="1">
            <a:off x="701040" y="1883664"/>
            <a:ext cx="0" cy="403250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 name="Straight Arrow Connector 5">
            <a:extLst>
              <a:ext uri="{FF2B5EF4-FFF2-40B4-BE49-F238E27FC236}">
                <a16:creationId xmlns:a16="http://schemas.microsoft.com/office/drawing/2014/main" id="{A348C262-AC1E-4C2E-9958-BE42F3FE8E66}"/>
              </a:ext>
            </a:extLst>
          </p:cNvPr>
          <p:cNvCxnSpPr>
            <a:cxnSpLocks/>
          </p:cNvCxnSpPr>
          <p:nvPr/>
        </p:nvCxnSpPr>
        <p:spPr bwMode="auto">
          <a:xfrm flipV="1">
            <a:off x="694733" y="5916168"/>
            <a:ext cx="10214059" cy="1225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TextBox 9">
            <a:extLst>
              <a:ext uri="{FF2B5EF4-FFF2-40B4-BE49-F238E27FC236}">
                <a16:creationId xmlns:a16="http://schemas.microsoft.com/office/drawing/2014/main" id="{141A0605-644D-42F8-B075-4E7FE6EA7A41}"/>
              </a:ext>
            </a:extLst>
          </p:cNvPr>
          <p:cNvSpPr txBox="1"/>
          <p:nvPr/>
        </p:nvSpPr>
        <p:spPr>
          <a:xfrm>
            <a:off x="8864385" y="5099774"/>
            <a:ext cx="785811" cy="230830"/>
          </a:xfrm>
          <a:prstGeom prst="rect">
            <a:avLst/>
          </a:prstGeom>
          <a:noFill/>
        </p:spPr>
        <p:txBody>
          <a:bodyPr wrap="square" lIns="57148" tIns="28574" rIns="57148" bIns="28574" rtlCol="0">
            <a:spAutoFit/>
          </a:bodyPr>
          <a:lstStyle/>
          <a:p>
            <a:r>
              <a:rPr lang="en-GB" sz="1125" b="1" dirty="0"/>
              <a:t>Time</a:t>
            </a:r>
          </a:p>
        </p:txBody>
      </p:sp>
      <p:sp>
        <p:nvSpPr>
          <p:cNvPr id="15" name="Rectangle 14">
            <a:extLst>
              <a:ext uri="{FF2B5EF4-FFF2-40B4-BE49-F238E27FC236}">
                <a16:creationId xmlns:a16="http://schemas.microsoft.com/office/drawing/2014/main" id="{560B28FA-4314-4DE9-8861-603A4791E7BE}"/>
              </a:ext>
            </a:extLst>
          </p:cNvPr>
          <p:cNvSpPr/>
          <p:nvPr/>
        </p:nvSpPr>
        <p:spPr bwMode="auto">
          <a:xfrm>
            <a:off x="2209802" y="4138727"/>
            <a:ext cx="627841" cy="634676"/>
          </a:xfrm>
          <a:prstGeom prst="rect">
            <a:avLst/>
          </a:prstGeom>
          <a:noFill/>
          <a:ln w="9525" cap="flat" cmpd="sng" algn="ctr">
            <a:no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bodyPr>
          <a:lstStyle/>
          <a:p>
            <a:pPr defTabSz="685772" eaLnBrk="0" fontAlgn="base" hangingPunct="0">
              <a:spcBef>
                <a:spcPct val="0"/>
              </a:spcBef>
              <a:spcAft>
                <a:spcPct val="0"/>
              </a:spcAft>
            </a:pPr>
            <a:endParaRPr lang="en-GB" sz="1200" dirty="0">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6B3B3236-2F89-4DFE-B25E-6A97E0D4BA8C}"/>
              </a:ext>
            </a:extLst>
          </p:cNvPr>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383000"/>
                    </a14:imgEffect>
                  </a14:imgLayer>
                </a14:imgProps>
              </a:ext>
              <a:ext uri="{28A0092B-C50C-407E-A947-70E740481C1C}">
                <a14:useLocalDpi xmlns:a14="http://schemas.microsoft.com/office/drawing/2010/main" val="0"/>
              </a:ext>
            </a:extLst>
          </a:blip>
          <a:srcRect t="30594" b="30476"/>
          <a:stretch/>
        </p:blipFill>
        <p:spPr>
          <a:xfrm>
            <a:off x="652834" y="2068077"/>
            <a:ext cx="2426354" cy="4264581"/>
          </a:xfrm>
          <a:prstGeom prst="rect">
            <a:avLst/>
          </a:prstGeom>
        </p:spPr>
      </p:pic>
      <p:pic>
        <p:nvPicPr>
          <p:cNvPr id="30" name="Picture 29">
            <a:extLst>
              <a:ext uri="{FF2B5EF4-FFF2-40B4-BE49-F238E27FC236}">
                <a16:creationId xmlns:a16="http://schemas.microsoft.com/office/drawing/2014/main" id="{9638E655-F25B-471B-B26C-2908C7303949}"/>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383000"/>
                    </a14:imgEffect>
                  </a14:imgLayer>
                </a14:imgProps>
              </a:ext>
              <a:ext uri="{28A0092B-C50C-407E-A947-70E740481C1C}">
                <a14:useLocalDpi xmlns:a14="http://schemas.microsoft.com/office/drawing/2010/main" val="0"/>
              </a:ext>
            </a:extLst>
          </a:blip>
          <a:srcRect t="30594" b="30476"/>
          <a:stretch/>
        </p:blipFill>
        <p:spPr>
          <a:xfrm>
            <a:off x="545592" y="2500283"/>
            <a:ext cx="6129448" cy="3767610"/>
          </a:xfrm>
          <a:prstGeom prst="rect">
            <a:avLst/>
          </a:prstGeom>
        </p:spPr>
      </p:pic>
      <p:pic>
        <p:nvPicPr>
          <p:cNvPr id="31" name="Picture 30">
            <a:extLst>
              <a:ext uri="{FF2B5EF4-FFF2-40B4-BE49-F238E27FC236}">
                <a16:creationId xmlns:a16="http://schemas.microsoft.com/office/drawing/2014/main" id="{BDE8E98B-835F-4D86-AC6D-2FAA1DF4AD4F}"/>
              </a:ext>
            </a:extLst>
          </p:cNvPr>
          <p:cNvPicPr>
            <a:picLocks noChangeAspect="1"/>
          </p:cNvPicPr>
          <p:nvPr/>
        </p:nvPicPr>
        <p:blipFill rotWithShape="1">
          <a:blip r:embed="rId2">
            <a:biLevel thresh="25000"/>
            <a:extLst>
              <a:ext uri="{BEBA8EAE-BF5A-486C-A8C5-ECC9F3942E4B}">
                <a14:imgProps xmlns:a14="http://schemas.microsoft.com/office/drawing/2010/main">
                  <a14:imgLayer r:embed="rId3">
                    <a14:imgEffect>
                      <a14:saturation sat="383000"/>
                    </a14:imgEffect>
                  </a14:imgLayer>
                </a14:imgProps>
              </a:ext>
              <a:ext uri="{28A0092B-C50C-407E-A947-70E740481C1C}">
                <a14:useLocalDpi xmlns:a14="http://schemas.microsoft.com/office/drawing/2010/main" val="0"/>
              </a:ext>
            </a:extLst>
          </a:blip>
          <a:srcRect t="30594" b="30476"/>
          <a:stretch/>
        </p:blipFill>
        <p:spPr>
          <a:xfrm>
            <a:off x="2764490" y="4473089"/>
            <a:ext cx="8356727" cy="1586242"/>
          </a:xfrm>
          <a:prstGeom prst="rect">
            <a:avLst/>
          </a:prstGeom>
        </p:spPr>
      </p:pic>
      <p:sp>
        <p:nvSpPr>
          <p:cNvPr id="32" name="Rectangle 31">
            <a:extLst>
              <a:ext uri="{FF2B5EF4-FFF2-40B4-BE49-F238E27FC236}">
                <a16:creationId xmlns:a16="http://schemas.microsoft.com/office/drawing/2014/main" id="{3C79490B-E5D9-49F3-8634-381B71B1E22B}"/>
              </a:ext>
            </a:extLst>
          </p:cNvPr>
          <p:cNvSpPr/>
          <p:nvPr/>
        </p:nvSpPr>
        <p:spPr bwMode="auto">
          <a:xfrm>
            <a:off x="1219475" y="5215189"/>
            <a:ext cx="980177" cy="247582"/>
          </a:xfrm>
          <a:prstGeom prst="rect">
            <a:avLst/>
          </a:prstGeom>
          <a:solidFill>
            <a:srgbClr val="FFFFFF">
              <a:alpha val="80000"/>
            </a:srgbClr>
          </a:solidFill>
          <a:ln w="9525" cap="flat" cmpd="sng" algn="ctr">
            <a:noFill/>
            <a:prstDash val="solid"/>
            <a:round/>
            <a:headEnd type="none" w="med" len="med"/>
            <a:tailEnd type="none" w="med" len="med"/>
          </a:ln>
          <a:effectLst/>
        </p:spPr>
        <p:txBody>
          <a:bodyPr vert="horz" wrap="square" lIns="68577" tIns="34289" rIns="68577" bIns="34289" numCol="1" rtlCol="0" anchor="ctr" anchorCtr="0" compatLnSpc="1">
            <a:prstTxWarp prst="textNoShape">
              <a:avLst/>
            </a:prstTxWarp>
          </a:bodyPr>
          <a:lstStyle/>
          <a:p>
            <a:pPr algn="ctr" defTabSz="685772" eaLnBrk="0" fontAlgn="base" hangingPunct="0">
              <a:spcBef>
                <a:spcPct val="0"/>
              </a:spcBef>
              <a:spcAft>
                <a:spcPct val="0"/>
              </a:spcAft>
            </a:pPr>
            <a:r>
              <a:rPr lang="ru" sz="1600" b="1" dirty="0">
                <a:latin typeface="+mj-lt"/>
                <a:cs typeface="Calibri" panose="020F0502020204030204" pitchFamily="34" charset="0"/>
              </a:rPr>
              <a:t>Помощь</a:t>
            </a:r>
            <a:endParaRPr lang="en-GB" sz="1600" dirty="0">
              <a:latin typeface="+mj-lt"/>
              <a:cs typeface="Calibri" panose="020F0502020204030204" pitchFamily="34" charset="0"/>
            </a:endParaRPr>
          </a:p>
          <a:p>
            <a:pPr algn="ctr" defTabSz="685772" eaLnBrk="0" fontAlgn="base" hangingPunct="0">
              <a:spcBef>
                <a:spcPct val="0"/>
              </a:spcBef>
              <a:spcAft>
                <a:spcPct val="0"/>
              </a:spcAft>
            </a:pPr>
            <a:endParaRPr lang="en-GB" sz="1125" dirty="0">
              <a:latin typeface="+mj-lt"/>
              <a:cs typeface="Calibri" panose="020F0502020204030204" pitchFamily="34" charset="0"/>
            </a:endParaRPr>
          </a:p>
        </p:txBody>
      </p:sp>
      <p:sp>
        <p:nvSpPr>
          <p:cNvPr id="35" name="Speech Bubble: Rectangle 34">
            <a:extLst>
              <a:ext uri="{FF2B5EF4-FFF2-40B4-BE49-F238E27FC236}">
                <a16:creationId xmlns:a16="http://schemas.microsoft.com/office/drawing/2014/main" id="{774D57FE-44ED-46C0-9FC5-8B55082B7A25}"/>
              </a:ext>
            </a:extLst>
          </p:cNvPr>
          <p:cNvSpPr/>
          <p:nvPr/>
        </p:nvSpPr>
        <p:spPr bwMode="auto">
          <a:xfrm>
            <a:off x="609600" y="6051891"/>
            <a:ext cx="8104637" cy="115417"/>
          </a:xfrm>
          <a:prstGeom prst="wedgeRectCallout">
            <a:avLst>
              <a:gd name="adj1" fmla="val -19864"/>
              <a:gd name="adj2" fmla="val 37873"/>
            </a:avLst>
          </a:prstGeom>
          <a:solidFill>
            <a:schemeClr val="bg1"/>
          </a:solidFill>
          <a:ln w="19050" cap="flat" cmpd="sng" algn="ctr">
            <a:no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bodyPr>
          <a:lstStyle/>
          <a:p>
            <a:pPr defTabSz="685772" eaLnBrk="0" fontAlgn="base" hangingPunct="0">
              <a:spcBef>
                <a:spcPct val="0"/>
              </a:spcBef>
              <a:spcAft>
                <a:spcPct val="0"/>
              </a:spcAft>
            </a:pPr>
            <a:r>
              <a:rPr lang="en-GB" sz="825" b="1" i="1" dirty="0">
                <a:latin typeface="+mj-lt"/>
                <a:cs typeface="Calibri" panose="020F0502020204030204" pitchFamily="34" charset="0"/>
              </a:rPr>
              <a:t>Source: Vivid Economics</a:t>
            </a:r>
          </a:p>
        </p:txBody>
      </p:sp>
      <p:sp>
        <p:nvSpPr>
          <p:cNvPr id="36" name="Title 1">
            <a:extLst>
              <a:ext uri="{FF2B5EF4-FFF2-40B4-BE49-F238E27FC236}">
                <a16:creationId xmlns:a16="http://schemas.microsoft.com/office/drawing/2014/main" id="{D9FA41DA-7272-43FE-9392-C9FA1B69F23B}"/>
              </a:ext>
            </a:extLst>
          </p:cNvPr>
          <p:cNvSpPr>
            <a:spLocks noGrp="1"/>
          </p:cNvSpPr>
          <p:nvPr>
            <p:ph type="title"/>
          </p:nvPr>
        </p:nvSpPr>
        <p:spPr/>
        <p:txBody>
          <a:bodyPr>
            <a:noAutofit/>
          </a:bodyPr>
          <a:lstStyle/>
          <a:p>
            <a:r>
              <a:rPr lang="ru" sz="2400" dirty="0"/>
              <a:t>Требование к ликвидности сразу после бедствия</a:t>
            </a:r>
            <a:endParaRPr lang="en-GB" sz="2400" dirty="0"/>
          </a:p>
        </p:txBody>
      </p:sp>
      <p:sp>
        <p:nvSpPr>
          <p:cNvPr id="3" name="Text Placeholder 2"/>
          <p:cNvSpPr>
            <a:spLocks noGrp="1"/>
          </p:cNvSpPr>
          <p:nvPr>
            <p:ph type="body" sz="quarter" idx="13"/>
          </p:nvPr>
        </p:nvSpPr>
        <p:spPr>
          <a:xfrm>
            <a:off x="609600" y="874614"/>
            <a:ext cx="10972800" cy="276999"/>
          </a:xfrm>
        </p:spPr>
        <p:txBody>
          <a:bodyPr/>
          <a:lstStyle/>
          <a:p>
            <a:r>
              <a:rPr lang="ru" sz="2000" dirty="0"/>
              <a:t>Немедленное финансирование является ключевым</a:t>
            </a:r>
          </a:p>
        </p:txBody>
      </p:sp>
      <p:sp>
        <p:nvSpPr>
          <p:cNvPr id="37" name="Speech Bubble: Rectangle 36">
            <a:extLst>
              <a:ext uri="{FF2B5EF4-FFF2-40B4-BE49-F238E27FC236}">
                <a16:creationId xmlns:a16="http://schemas.microsoft.com/office/drawing/2014/main" id="{C8747EBC-071F-4FC2-B521-6CEEBF5BEF00}"/>
              </a:ext>
            </a:extLst>
          </p:cNvPr>
          <p:cNvSpPr/>
          <p:nvPr/>
        </p:nvSpPr>
        <p:spPr bwMode="auto">
          <a:xfrm>
            <a:off x="2052096" y="1315971"/>
            <a:ext cx="3105042" cy="1290905"/>
          </a:xfrm>
          <a:prstGeom prst="wedgeRectCallout">
            <a:avLst>
              <a:gd name="adj1" fmla="val -54243"/>
              <a:gd name="adj2" fmla="val 88909"/>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bodyPr>
          <a:lstStyle/>
          <a:p>
            <a:pPr marL="178586" indent="-178586" defTabSz="685772" eaLnBrk="0" fontAlgn="base" hangingPunct="0">
              <a:spcBef>
                <a:spcPct val="0"/>
              </a:spcBef>
              <a:spcAft>
                <a:spcPct val="0"/>
              </a:spcAft>
              <a:buFont typeface="Arial" panose="020B0604020202020204" pitchFamily="34" charset="0"/>
              <a:buChar char="•"/>
            </a:pPr>
            <a:r>
              <a:rPr lang="ru" sz="1600" dirty="0">
                <a:cs typeface="Calibri" panose="020F0502020204030204" pitchFamily="34" charset="0"/>
              </a:rPr>
              <a:t>&lt; 2 месяцев после стихийного бедствия</a:t>
            </a:r>
          </a:p>
          <a:p>
            <a:pPr marL="178586" indent="-178586" defTabSz="685772" eaLnBrk="0" fontAlgn="base" hangingPunct="0">
              <a:spcBef>
                <a:spcPct val="0"/>
              </a:spcBef>
              <a:spcAft>
                <a:spcPct val="0"/>
              </a:spcAft>
              <a:buFont typeface="Arial" panose="020B0604020202020204" pitchFamily="34" charset="0"/>
              <a:buChar char="•"/>
            </a:pPr>
            <a:r>
              <a:rPr lang="ru" sz="1600" dirty="0">
                <a:cs typeface="Calibri" panose="020F0502020204030204" pitchFamily="34" charset="0"/>
              </a:rPr>
              <a:t>Гуманитарная помощь </a:t>
            </a:r>
          </a:p>
          <a:p>
            <a:pPr marL="178586" indent="-178586" defTabSz="685772" eaLnBrk="0" fontAlgn="base" hangingPunct="0">
              <a:spcBef>
                <a:spcPct val="0"/>
              </a:spcBef>
              <a:spcAft>
                <a:spcPct val="0"/>
              </a:spcAft>
              <a:buFont typeface="Arial" panose="020B0604020202020204" pitchFamily="34" charset="0"/>
              <a:buChar char="•"/>
            </a:pPr>
            <a:r>
              <a:rPr lang="ru" sz="1600" dirty="0">
                <a:cs typeface="Calibri" panose="020F0502020204030204" pitchFamily="34" charset="0"/>
              </a:rPr>
              <a:t>например, предоставление еды, лекарств, жилья</a:t>
            </a:r>
          </a:p>
        </p:txBody>
      </p:sp>
      <p:sp>
        <p:nvSpPr>
          <p:cNvPr id="38" name="Speech Bubble: Rectangle 37">
            <a:extLst>
              <a:ext uri="{FF2B5EF4-FFF2-40B4-BE49-F238E27FC236}">
                <a16:creationId xmlns:a16="http://schemas.microsoft.com/office/drawing/2014/main" id="{7FC636DE-E623-4F33-9341-BAAA61951E6D}"/>
              </a:ext>
            </a:extLst>
          </p:cNvPr>
          <p:cNvSpPr/>
          <p:nvPr/>
        </p:nvSpPr>
        <p:spPr bwMode="auto">
          <a:xfrm>
            <a:off x="4434025" y="2748417"/>
            <a:ext cx="2874963" cy="1841898"/>
          </a:xfrm>
          <a:prstGeom prst="wedgeRectCallout">
            <a:avLst>
              <a:gd name="adj1" fmla="val -74222"/>
              <a:gd name="adj2" fmla="val 47395"/>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bodyPr>
          <a:lstStyle/>
          <a:p>
            <a:pPr marL="178586" indent="-178586" defTabSz="685772" eaLnBrk="0" fontAlgn="base" hangingPunct="0">
              <a:spcBef>
                <a:spcPct val="0"/>
              </a:spcBef>
              <a:spcAft>
                <a:spcPct val="0"/>
              </a:spcAft>
              <a:buFont typeface="Arial" panose="020B0604020202020204" pitchFamily="34" charset="0"/>
              <a:buChar char="•"/>
            </a:pPr>
            <a:r>
              <a:rPr lang="ru" sz="1600" dirty="0">
                <a:cs typeface="Calibri" panose="020F0502020204030204" pitchFamily="34" charset="0"/>
              </a:rPr>
              <a:t>&lt; 9 месяцев после стихийного бедствия</a:t>
            </a:r>
          </a:p>
          <a:p>
            <a:pPr marL="178586" indent="-178586" defTabSz="685772" eaLnBrk="0" fontAlgn="base" hangingPunct="0">
              <a:spcBef>
                <a:spcPct val="0"/>
              </a:spcBef>
              <a:spcAft>
                <a:spcPct val="0"/>
              </a:spcAft>
              <a:buFont typeface="Arial" panose="020B0604020202020204" pitchFamily="34" charset="0"/>
              <a:buChar char="•"/>
            </a:pPr>
            <a:r>
              <a:rPr lang="ru" sz="1600" dirty="0">
                <a:cs typeface="Calibri" panose="020F0502020204030204" pitchFamily="34" charset="0"/>
              </a:rPr>
              <a:t>Восстановление основных служб, напр, возобновление транспорта, энергоснабжения, рынков</a:t>
            </a:r>
          </a:p>
        </p:txBody>
      </p:sp>
      <p:sp>
        <p:nvSpPr>
          <p:cNvPr id="39" name="Speech Bubble: Rectangle 38">
            <a:extLst>
              <a:ext uri="{FF2B5EF4-FFF2-40B4-BE49-F238E27FC236}">
                <a16:creationId xmlns:a16="http://schemas.microsoft.com/office/drawing/2014/main" id="{3F6DE0ED-E465-46FF-BA53-5C247D6FF380}"/>
              </a:ext>
            </a:extLst>
          </p:cNvPr>
          <p:cNvSpPr/>
          <p:nvPr/>
        </p:nvSpPr>
        <p:spPr bwMode="auto">
          <a:xfrm>
            <a:off x="7647928" y="3375836"/>
            <a:ext cx="3843032" cy="1572560"/>
          </a:xfrm>
          <a:prstGeom prst="wedgeRectCallout">
            <a:avLst>
              <a:gd name="adj1" fmla="val -21425"/>
              <a:gd name="adj2" fmla="val 68910"/>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bodyPr>
          <a:lstStyle/>
          <a:p>
            <a:pPr marL="178586" indent="-178586" defTabSz="685772" eaLnBrk="0" fontAlgn="base" hangingPunct="0">
              <a:spcBef>
                <a:spcPct val="0"/>
              </a:spcBef>
              <a:spcAft>
                <a:spcPct val="0"/>
              </a:spcAft>
              <a:buFont typeface="Arial" panose="020B0604020202020204" pitchFamily="34" charset="0"/>
              <a:buChar char="•"/>
            </a:pPr>
            <a:r>
              <a:rPr lang="ru" sz="1600" dirty="0">
                <a:cs typeface="Calibri" panose="020F0502020204030204" pitchFamily="34" charset="0"/>
              </a:rPr>
              <a:t>&gt; 4 месяца после бедствия</a:t>
            </a:r>
          </a:p>
          <a:p>
            <a:pPr marL="178586" indent="-178586" defTabSz="685772" eaLnBrk="0" fontAlgn="base" hangingPunct="0">
              <a:spcBef>
                <a:spcPct val="0"/>
              </a:spcBef>
              <a:spcAft>
                <a:spcPct val="0"/>
              </a:spcAft>
              <a:buFont typeface="Arial" panose="020B0604020202020204" pitchFamily="34" charset="0"/>
              <a:buChar char="•"/>
            </a:pPr>
            <a:r>
              <a:rPr lang="ru" sz="1600" dirty="0">
                <a:cs typeface="Calibri" panose="020F0502020204030204" pitchFamily="34" charset="0"/>
              </a:rPr>
              <a:t>Реконструкция или восстановление активов</a:t>
            </a:r>
          </a:p>
          <a:p>
            <a:pPr marL="178586" indent="-178586" defTabSz="685772" eaLnBrk="0" fontAlgn="base" hangingPunct="0">
              <a:spcBef>
                <a:spcPct val="0"/>
              </a:spcBef>
              <a:spcAft>
                <a:spcPct val="0"/>
              </a:spcAft>
              <a:buFont typeface="Arial" panose="020B0604020202020204" pitchFamily="34" charset="0"/>
              <a:buChar char="•"/>
            </a:pPr>
            <a:r>
              <a:rPr lang="ru" sz="1600" dirty="0">
                <a:cs typeface="Calibri" panose="020F0502020204030204" pitchFamily="34" charset="0"/>
              </a:rPr>
              <a:t>напр., восстановление инфраструктуры, домов, восстановление лучше, чем было.</a:t>
            </a:r>
          </a:p>
        </p:txBody>
      </p:sp>
      <p:sp>
        <p:nvSpPr>
          <p:cNvPr id="21" name="TextBox 20">
            <a:extLst>
              <a:ext uri="{FF2B5EF4-FFF2-40B4-BE49-F238E27FC236}">
                <a16:creationId xmlns:a16="http://schemas.microsoft.com/office/drawing/2014/main" id="{141A0605-644D-42F8-B075-4E7FE6EA7A41}"/>
              </a:ext>
            </a:extLst>
          </p:cNvPr>
          <p:cNvSpPr txBox="1"/>
          <p:nvPr/>
        </p:nvSpPr>
        <p:spPr>
          <a:xfrm>
            <a:off x="184785" y="1320314"/>
            <a:ext cx="1945756" cy="734815"/>
          </a:xfrm>
          <a:prstGeom prst="rect">
            <a:avLst/>
          </a:prstGeom>
          <a:noFill/>
        </p:spPr>
        <p:txBody>
          <a:bodyPr wrap="square" lIns="57148" tIns="28574" rIns="57148" bIns="28574" rtlCol="0">
            <a:spAutoFit/>
          </a:bodyPr>
          <a:lstStyle/>
          <a:p>
            <a:pPr algn="ctr"/>
            <a:r>
              <a:rPr lang="ru" sz="1400" b="1" dirty="0"/>
              <a:t>Потребность в финансировании</a:t>
            </a:r>
          </a:p>
          <a:p>
            <a:pPr algn="ctr"/>
            <a:endParaRPr lang="en-GB" sz="1600" b="1" dirty="0"/>
          </a:p>
        </p:txBody>
      </p:sp>
      <p:sp>
        <p:nvSpPr>
          <p:cNvPr id="13" name="TextBox 12">
            <a:extLst>
              <a:ext uri="{FF2B5EF4-FFF2-40B4-BE49-F238E27FC236}">
                <a16:creationId xmlns:a16="http://schemas.microsoft.com/office/drawing/2014/main" id="{5DA2AB0B-82A6-44B8-92AF-71C1507CB30E}"/>
              </a:ext>
            </a:extLst>
          </p:cNvPr>
          <p:cNvSpPr txBox="1"/>
          <p:nvPr/>
        </p:nvSpPr>
        <p:spPr>
          <a:xfrm>
            <a:off x="8951911" y="5129666"/>
            <a:ext cx="507498" cy="369332"/>
          </a:xfrm>
          <a:prstGeom prst="rect">
            <a:avLst/>
          </a:prstGeom>
          <a:solidFill>
            <a:schemeClr val="bg1"/>
          </a:solidFill>
        </p:spPr>
        <p:txBody>
          <a:bodyPr wrap="square" rtlCol="0">
            <a:spAutoFit/>
          </a:bodyPr>
          <a:lstStyle/>
          <a:p>
            <a:endParaRPr lang="en-GB" dirty="0"/>
          </a:p>
        </p:txBody>
      </p:sp>
      <p:sp>
        <p:nvSpPr>
          <p:cNvPr id="29" name="TextBox 28">
            <a:extLst>
              <a:ext uri="{FF2B5EF4-FFF2-40B4-BE49-F238E27FC236}">
                <a16:creationId xmlns:a16="http://schemas.microsoft.com/office/drawing/2014/main" id="{42908ADE-93B3-4C97-9F56-C24FF6DFB379}"/>
              </a:ext>
            </a:extLst>
          </p:cNvPr>
          <p:cNvSpPr txBox="1"/>
          <p:nvPr/>
        </p:nvSpPr>
        <p:spPr>
          <a:xfrm>
            <a:off x="10922969" y="5662746"/>
            <a:ext cx="1522908" cy="303927"/>
          </a:xfrm>
          <a:prstGeom prst="rect">
            <a:avLst/>
          </a:prstGeom>
          <a:noFill/>
        </p:spPr>
        <p:txBody>
          <a:bodyPr wrap="square" lIns="57148" tIns="28574" rIns="57148" bIns="28574" rtlCol="0">
            <a:spAutoFit/>
          </a:bodyPr>
          <a:lstStyle/>
          <a:p>
            <a:r>
              <a:rPr lang="ru" sz="1600" b="1" dirty="0"/>
              <a:t>Время</a:t>
            </a:r>
          </a:p>
        </p:txBody>
      </p:sp>
      <p:sp>
        <p:nvSpPr>
          <p:cNvPr id="22" name="Rectangle 21">
            <a:extLst>
              <a:ext uri="{FF2B5EF4-FFF2-40B4-BE49-F238E27FC236}">
                <a16:creationId xmlns:a16="http://schemas.microsoft.com/office/drawing/2014/main" id="{5CA4BC66-ADA7-4427-9C28-852BD87B4586}"/>
              </a:ext>
            </a:extLst>
          </p:cNvPr>
          <p:cNvSpPr/>
          <p:nvPr/>
        </p:nvSpPr>
        <p:spPr bwMode="auto">
          <a:xfrm>
            <a:off x="2809723" y="5233104"/>
            <a:ext cx="1868603" cy="369709"/>
          </a:xfrm>
          <a:prstGeom prst="rect">
            <a:avLst/>
          </a:prstGeom>
          <a:solidFill>
            <a:srgbClr val="FFFFFF">
              <a:alpha val="80000"/>
            </a:srgbClr>
          </a:solidFill>
          <a:ln w="9525" cap="flat" cmpd="sng" algn="ctr">
            <a:noFill/>
            <a:prstDash val="solid"/>
            <a:round/>
            <a:headEnd type="none" w="med" len="med"/>
            <a:tailEnd type="none" w="med" len="med"/>
          </a:ln>
          <a:effectLst/>
        </p:spPr>
        <p:txBody>
          <a:bodyPr vert="horz" wrap="square" lIns="68577" tIns="34289" rIns="68577" bIns="34289" numCol="1" rtlCol="0" anchor="ctr" anchorCtr="0" compatLnSpc="1">
            <a:prstTxWarp prst="textNoShape">
              <a:avLst/>
            </a:prstTxWarp>
          </a:bodyPr>
          <a:lstStyle/>
          <a:p>
            <a:pPr algn="ctr" defTabSz="685772" eaLnBrk="0" fontAlgn="base" hangingPunct="0">
              <a:spcBef>
                <a:spcPct val="0"/>
              </a:spcBef>
              <a:spcAft>
                <a:spcPct val="0"/>
              </a:spcAft>
            </a:pPr>
            <a:r>
              <a:rPr lang="ru" sz="1600" b="1" dirty="0">
                <a:latin typeface="+mj-lt"/>
                <a:cs typeface="Calibri" panose="020F0502020204030204" pitchFamily="34" charset="0"/>
              </a:rPr>
              <a:t>Раннее восстановление</a:t>
            </a:r>
            <a:endParaRPr lang="en-GB" sz="1600" dirty="0">
              <a:latin typeface="+mj-lt"/>
              <a:cs typeface="Calibri" panose="020F0502020204030204" pitchFamily="34" charset="0"/>
            </a:endParaRPr>
          </a:p>
        </p:txBody>
      </p:sp>
      <p:sp>
        <p:nvSpPr>
          <p:cNvPr id="23" name="Rectangle 22">
            <a:extLst>
              <a:ext uri="{FF2B5EF4-FFF2-40B4-BE49-F238E27FC236}">
                <a16:creationId xmlns:a16="http://schemas.microsoft.com/office/drawing/2014/main" id="{3CFD81AE-73E3-40A0-B075-1A32B1BC54C1}"/>
              </a:ext>
            </a:extLst>
          </p:cNvPr>
          <p:cNvSpPr/>
          <p:nvPr/>
        </p:nvSpPr>
        <p:spPr bwMode="auto">
          <a:xfrm>
            <a:off x="6603762" y="5172630"/>
            <a:ext cx="1999964" cy="472406"/>
          </a:xfrm>
          <a:prstGeom prst="rect">
            <a:avLst/>
          </a:prstGeom>
          <a:solidFill>
            <a:srgbClr val="FFFFFF">
              <a:alpha val="80000"/>
            </a:srgbClr>
          </a:solidFill>
          <a:ln w="9525" cap="flat" cmpd="sng" algn="ctr">
            <a:noFill/>
            <a:prstDash val="solid"/>
            <a:round/>
            <a:headEnd type="none" w="med" len="med"/>
            <a:tailEnd type="none" w="med" len="med"/>
          </a:ln>
          <a:effectLst/>
        </p:spPr>
        <p:txBody>
          <a:bodyPr vert="horz" wrap="square" lIns="68577" tIns="34289" rIns="68577" bIns="34289" numCol="1" rtlCol="0" anchor="ctr" anchorCtr="0" compatLnSpc="1">
            <a:prstTxWarp prst="textNoShape">
              <a:avLst/>
            </a:prstTxWarp>
          </a:bodyPr>
          <a:lstStyle/>
          <a:p>
            <a:pPr algn="ctr" defTabSz="685772" eaLnBrk="0" fontAlgn="base" hangingPunct="0">
              <a:spcBef>
                <a:spcPct val="0"/>
              </a:spcBef>
              <a:spcAft>
                <a:spcPct val="0"/>
              </a:spcAft>
            </a:pPr>
            <a:r>
              <a:rPr lang="ru" sz="1600" b="1" dirty="0">
                <a:latin typeface="+mj-lt"/>
                <a:cs typeface="Calibri" panose="020F0502020204030204" pitchFamily="34" charset="0"/>
              </a:rPr>
              <a:t>Реконструкция</a:t>
            </a:r>
            <a:endParaRPr lang="en-GB" sz="1125" dirty="0">
              <a:latin typeface="+mj-lt"/>
              <a:cs typeface="Calibri" panose="020F0502020204030204" pitchFamily="34" charset="0"/>
            </a:endParaRPr>
          </a:p>
        </p:txBody>
      </p:sp>
    </p:spTree>
    <p:extLst>
      <p:ext uri="{BB962C8B-B14F-4D97-AF65-F5344CB8AC3E}">
        <p14:creationId xmlns:p14="http://schemas.microsoft.com/office/powerpoint/2010/main" val="274570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 sz="2400" dirty="0"/>
              <a:t>Параметрическое страхование</a:t>
            </a:r>
          </a:p>
        </p:txBody>
      </p:sp>
      <p:sp>
        <p:nvSpPr>
          <p:cNvPr id="3" name="Text Placeholder 2"/>
          <p:cNvSpPr>
            <a:spLocks noGrp="1"/>
          </p:cNvSpPr>
          <p:nvPr>
            <p:ph type="body" sz="quarter" idx="13"/>
          </p:nvPr>
        </p:nvSpPr>
        <p:spPr/>
        <p:txBody>
          <a:bodyPr/>
          <a:lstStyle/>
          <a:p>
            <a:r>
              <a:rPr lang="ru" sz="2000" dirty="0"/>
              <a:t>Быстрая оплата после события</a:t>
            </a:r>
          </a:p>
        </p:txBody>
      </p:sp>
      <p:sp>
        <p:nvSpPr>
          <p:cNvPr id="5" name="Slide Number Placeholder 4"/>
          <p:cNvSpPr>
            <a:spLocks noGrp="1"/>
          </p:cNvSpPr>
          <p:nvPr>
            <p:ph type="sldNum" sz="quarter" idx="12"/>
          </p:nvPr>
        </p:nvSpPr>
        <p:spPr>
          <a:xfrm>
            <a:off x="14249400" y="6435739"/>
            <a:ext cx="508000" cy="138499"/>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83E393-C0BF-4ED8-8545-7E4C90AFF831}" type="slidenum">
              <a:rPr lang="en-US" smtClean="0"/>
              <a:pPr/>
              <a:t>5</a:t>
            </a:fld>
            <a:endParaRPr lang="en-US" dirty="0"/>
          </a:p>
        </p:txBody>
      </p:sp>
      <p:graphicFrame>
        <p:nvGraphicFramePr>
          <p:cNvPr id="8" name="Table 7">
            <a:extLst>
              <a:ext uri="{FF2B5EF4-FFF2-40B4-BE49-F238E27FC236}">
                <a16:creationId xmlns:a16="http://schemas.microsoft.com/office/drawing/2014/main" id="{0E52F81F-9133-4EDC-8FB5-A9978E47BBE0}"/>
              </a:ext>
            </a:extLst>
          </p:cNvPr>
          <p:cNvGraphicFramePr>
            <a:graphicFrameLocks noGrp="1"/>
          </p:cNvGraphicFramePr>
          <p:nvPr/>
        </p:nvGraphicFramePr>
        <p:xfrm>
          <a:off x="6766560" y="1408386"/>
          <a:ext cx="4907439" cy="3081319"/>
        </p:xfrm>
        <a:graphic>
          <a:graphicData uri="http://schemas.openxmlformats.org/drawingml/2006/table">
            <a:tbl>
              <a:tblPr firstRow="1" firstCol="1">
                <a:tableStyleId>{E8034E78-7F5D-4C2E-B375-FC64B27BC917}</a:tableStyleId>
              </a:tblPr>
              <a:tblGrid>
                <a:gridCol w="1463213">
                  <a:extLst>
                    <a:ext uri="{9D8B030D-6E8A-4147-A177-3AD203B41FA5}">
                      <a16:colId xmlns:a16="http://schemas.microsoft.com/office/drawing/2014/main" val="20000"/>
                    </a:ext>
                  </a:extLst>
                </a:gridCol>
                <a:gridCol w="1528308">
                  <a:extLst>
                    <a:ext uri="{9D8B030D-6E8A-4147-A177-3AD203B41FA5}">
                      <a16:colId xmlns:a16="http://schemas.microsoft.com/office/drawing/2014/main" val="20001"/>
                    </a:ext>
                  </a:extLst>
                </a:gridCol>
                <a:gridCol w="1915918">
                  <a:extLst>
                    <a:ext uri="{9D8B030D-6E8A-4147-A177-3AD203B41FA5}">
                      <a16:colId xmlns:a16="http://schemas.microsoft.com/office/drawing/2014/main" val="20002"/>
                    </a:ext>
                  </a:extLst>
                </a:gridCol>
              </a:tblGrid>
              <a:tr h="579915">
                <a:tc>
                  <a:txBody>
                    <a:bodyPr/>
                    <a:lstStyle/>
                    <a:p>
                      <a:pPr algn="ctr" fontAlgn="b"/>
                      <a:r>
                        <a:rPr lang="ru" sz="1400" u="none" strike="noStrike" dirty="0">
                          <a:effectLst/>
                        </a:rPr>
                        <a:t>ТРИГГЕР</a:t>
                      </a:r>
                      <a:endParaRPr lang="en-US" sz="1800" b="1" i="0" u="none" strike="noStrike" dirty="0">
                        <a:solidFill>
                          <a:schemeClr val="bg1"/>
                        </a:solidFill>
                        <a:effectLst/>
                        <a:latin typeface="+mj-lt"/>
                      </a:endParaRPr>
                    </a:p>
                  </a:txBody>
                  <a:tcPr marL="5954" marR="5954" marT="5954" marB="0" anchor="ctr">
                    <a:solidFill>
                      <a:srgbClr val="00B0F0"/>
                    </a:solidFill>
                  </a:tcPr>
                </a:tc>
                <a:tc>
                  <a:txBody>
                    <a:bodyPr/>
                    <a:lstStyle/>
                    <a:p>
                      <a:pPr algn="ctr" fontAlgn="ctr"/>
                      <a:r>
                        <a:rPr lang="ru" sz="1400" u="none" strike="noStrike" kern="1200" dirty="0">
                          <a:effectLst/>
                        </a:rPr>
                        <a:t>ВОЗМЕЩЕНИЕ</a:t>
                      </a:r>
                      <a:endParaRPr lang="en-US" sz="1400" b="1" u="none" strike="noStrike" kern="1200" dirty="0">
                        <a:solidFill>
                          <a:schemeClr val="bg1"/>
                        </a:solidFill>
                        <a:effectLst/>
                        <a:latin typeface="+mn-lt"/>
                        <a:ea typeface="+mn-ea"/>
                        <a:cs typeface="+mn-cs"/>
                      </a:endParaRPr>
                    </a:p>
                  </a:txBody>
                  <a:tcPr marL="5954" marR="5954" marT="5954" marB="0" anchor="ctr">
                    <a:solidFill>
                      <a:srgbClr val="00B0F0"/>
                    </a:solidFill>
                  </a:tcPr>
                </a:tc>
                <a:tc>
                  <a:txBody>
                    <a:bodyPr/>
                    <a:lstStyle/>
                    <a:p>
                      <a:pPr algn="ctr" fontAlgn="ctr"/>
                      <a:r>
                        <a:rPr lang="ru" sz="1400" u="none" strike="noStrike" kern="1200" dirty="0">
                          <a:effectLst/>
                        </a:rPr>
                        <a:t>ПАРАМЕТРИЧЕСКИЙ ИНДЕКС</a:t>
                      </a:r>
                      <a:endParaRPr lang="en-US" sz="1400" b="1" u="none" strike="noStrike" kern="1200" dirty="0">
                        <a:solidFill>
                          <a:schemeClr val="lt1"/>
                        </a:solidFill>
                        <a:effectLst/>
                        <a:latin typeface="+mn-lt"/>
                        <a:ea typeface="+mn-ea"/>
                        <a:cs typeface="+mn-cs"/>
                      </a:endParaRPr>
                    </a:p>
                  </a:txBody>
                  <a:tcPr marL="5954" marR="5954" marT="5954" marB="0" anchor="ctr">
                    <a:solidFill>
                      <a:srgbClr val="00B0F0"/>
                    </a:solidFill>
                  </a:tcPr>
                </a:tc>
                <a:extLst>
                  <a:ext uri="{0D108BD9-81ED-4DB2-BD59-A6C34878D82A}">
                    <a16:rowId xmlns:a16="http://schemas.microsoft.com/office/drawing/2014/main" val="10000"/>
                  </a:ext>
                </a:extLst>
              </a:tr>
              <a:tr h="527775">
                <a:tc>
                  <a:txBody>
                    <a:bodyPr/>
                    <a:lstStyle/>
                    <a:p>
                      <a:pPr algn="ctr" fontAlgn="b"/>
                      <a:r>
                        <a:rPr lang="ru" sz="1400" u="none" strike="noStrike" dirty="0">
                          <a:effectLst/>
                        </a:rPr>
                        <a:t>Скорость</a:t>
                      </a:r>
                    </a:p>
                    <a:p>
                      <a:pPr algn="ctr" fontAlgn="b"/>
                      <a:r>
                        <a:rPr lang="ru" sz="1400" u="none" strike="noStrike" dirty="0">
                          <a:effectLst/>
                        </a:rPr>
                        <a:t>выплаты</a:t>
                      </a:r>
                      <a:endParaRPr lang="en-US" sz="1400" b="0" i="0" u="none" strike="noStrike" dirty="0">
                        <a:solidFill>
                          <a:srgbClr val="000000"/>
                        </a:solidFill>
                        <a:effectLst/>
                        <a:latin typeface="+mn-lt"/>
                      </a:endParaRPr>
                    </a:p>
                  </a:txBody>
                  <a:tcPr marL="5954" marR="5954" marT="5954" marB="0" anchor="ctr">
                    <a:solidFill>
                      <a:schemeClr val="accent3">
                        <a:lumMod val="60000"/>
                        <a:lumOff val="40000"/>
                      </a:schemeClr>
                    </a:solidFill>
                  </a:tcPr>
                </a:tc>
                <a:tc>
                  <a:txBody>
                    <a:bodyPr/>
                    <a:lstStyle/>
                    <a:p>
                      <a:pPr algn="ctr" fontAlgn="ctr"/>
                      <a:endParaRPr lang="en-US" sz="700" b="0" i="0" u="none" strike="noStrike" dirty="0">
                        <a:solidFill>
                          <a:srgbClr val="000000"/>
                        </a:solidFill>
                        <a:effectLst/>
                        <a:latin typeface="Calibri"/>
                      </a:endParaRPr>
                    </a:p>
                  </a:txBody>
                  <a:tcPr marL="5954" marR="5954" marT="5954" marB="0" anchor="ctr">
                    <a:solidFill>
                      <a:schemeClr val="accent3">
                        <a:lumMod val="20000"/>
                        <a:lumOff val="80000"/>
                      </a:schemeClr>
                    </a:solidFill>
                  </a:tcPr>
                </a:tc>
                <a:tc>
                  <a:txBody>
                    <a:bodyPr/>
                    <a:lstStyle/>
                    <a:p>
                      <a:pPr algn="ctr" fontAlgn="ctr"/>
                      <a:endParaRPr lang="en-US" sz="700" b="0" i="0" u="none" strike="noStrike" dirty="0">
                        <a:solidFill>
                          <a:srgbClr val="000000"/>
                        </a:solidFill>
                        <a:effectLst/>
                        <a:latin typeface="Calibri"/>
                      </a:endParaRPr>
                    </a:p>
                  </a:txBody>
                  <a:tcPr marL="5954" marR="5954" marT="5954" marB="0" anchor="ctr">
                    <a:solidFill>
                      <a:schemeClr val="accent3">
                        <a:lumMod val="20000"/>
                        <a:lumOff val="80000"/>
                      </a:schemeClr>
                    </a:solidFill>
                  </a:tcPr>
                </a:tc>
                <a:extLst>
                  <a:ext uri="{0D108BD9-81ED-4DB2-BD59-A6C34878D82A}">
                    <a16:rowId xmlns:a16="http://schemas.microsoft.com/office/drawing/2014/main" val="10001"/>
                  </a:ext>
                </a:extLst>
              </a:tr>
              <a:tr h="527775">
                <a:tc>
                  <a:txBody>
                    <a:bodyPr/>
                    <a:lstStyle/>
                    <a:p>
                      <a:pPr algn="ctr" fontAlgn="b"/>
                      <a:r>
                        <a:rPr lang="ru" sz="1400" u="none" strike="noStrike" dirty="0">
                          <a:effectLst/>
                        </a:rPr>
                        <a:t>Прозрачность</a:t>
                      </a:r>
                      <a:endParaRPr lang="en-US" sz="1400" b="0" i="0" u="none" strike="noStrike" dirty="0">
                        <a:solidFill>
                          <a:srgbClr val="000000"/>
                        </a:solidFill>
                        <a:effectLst/>
                        <a:latin typeface="+mn-lt"/>
                      </a:endParaRPr>
                    </a:p>
                  </a:txBody>
                  <a:tcPr marL="5954" marR="5954" marT="5954" marB="0" anchor="ctr">
                    <a:solidFill>
                      <a:schemeClr val="accent3">
                        <a:lumMod val="60000"/>
                        <a:lumOff val="40000"/>
                      </a:schemeClr>
                    </a:solidFill>
                  </a:tcPr>
                </a:tc>
                <a:tc>
                  <a:txBody>
                    <a:bodyPr/>
                    <a:lstStyle/>
                    <a:p>
                      <a:pPr algn="ctr" fontAlgn="ctr"/>
                      <a:endParaRPr lang="en-US" sz="700" b="0" i="0" u="none" strike="noStrike" dirty="0">
                        <a:solidFill>
                          <a:srgbClr val="000000"/>
                        </a:solidFill>
                        <a:effectLst/>
                        <a:latin typeface="Calibri"/>
                      </a:endParaRPr>
                    </a:p>
                  </a:txBody>
                  <a:tcPr marL="5954" marR="5954" marT="5954" marB="0" anchor="ctr">
                    <a:solidFill>
                      <a:schemeClr val="accent3">
                        <a:lumMod val="20000"/>
                        <a:lumOff val="80000"/>
                      </a:schemeClr>
                    </a:solidFill>
                  </a:tcPr>
                </a:tc>
                <a:tc>
                  <a:txBody>
                    <a:bodyPr/>
                    <a:lstStyle/>
                    <a:p>
                      <a:pPr algn="ctr" fontAlgn="ctr"/>
                      <a:endParaRPr lang="en-US" sz="700" b="0" i="0" u="none" strike="noStrike" dirty="0">
                        <a:solidFill>
                          <a:srgbClr val="000000"/>
                        </a:solidFill>
                        <a:effectLst/>
                        <a:latin typeface="Calibri"/>
                      </a:endParaRPr>
                    </a:p>
                  </a:txBody>
                  <a:tcPr marL="5954" marR="5954" marT="5954" marB="0" anchor="ctr">
                    <a:solidFill>
                      <a:schemeClr val="accent3">
                        <a:lumMod val="20000"/>
                        <a:lumOff val="80000"/>
                      </a:schemeClr>
                    </a:solidFill>
                  </a:tcPr>
                </a:tc>
                <a:extLst>
                  <a:ext uri="{0D108BD9-81ED-4DB2-BD59-A6C34878D82A}">
                    <a16:rowId xmlns:a16="http://schemas.microsoft.com/office/drawing/2014/main" val="1485148631"/>
                  </a:ext>
                </a:extLst>
              </a:tr>
              <a:tr h="925852">
                <a:tc>
                  <a:txBody>
                    <a:bodyPr/>
                    <a:lstStyle/>
                    <a:p>
                      <a:pPr algn="ctr" fontAlgn="b"/>
                      <a:r>
                        <a:rPr lang="ru" sz="1400" b="1" i="0" u="none" strike="noStrike" dirty="0">
                          <a:solidFill>
                            <a:schemeClr val="bg1"/>
                          </a:solidFill>
                          <a:effectLst/>
                          <a:latin typeface="+mn-lt"/>
                        </a:rPr>
                        <a:t>Экономическая эффективность</a:t>
                      </a:r>
                    </a:p>
                  </a:txBody>
                  <a:tcPr marL="5954" marR="5954" marT="5954" marB="0" anchor="ctr">
                    <a:solidFill>
                      <a:schemeClr val="accent3">
                        <a:lumMod val="60000"/>
                        <a:lumOff val="40000"/>
                      </a:schemeClr>
                    </a:solidFill>
                  </a:tcPr>
                </a:tc>
                <a:tc>
                  <a:txBody>
                    <a:bodyPr/>
                    <a:lstStyle/>
                    <a:p>
                      <a:pPr algn="ctr" fontAlgn="ctr"/>
                      <a:endParaRPr lang="en-US" sz="700" b="0" i="0" u="none" strike="noStrike" dirty="0">
                        <a:solidFill>
                          <a:srgbClr val="000000"/>
                        </a:solidFill>
                        <a:effectLst/>
                        <a:latin typeface="Calibri"/>
                      </a:endParaRPr>
                    </a:p>
                  </a:txBody>
                  <a:tcPr marL="5954" marR="5954" marT="5954" marB="0" anchor="ctr">
                    <a:solidFill>
                      <a:schemeClr val="accent3">
                        <a:lumMod val="20000"/>
                        <a:lumOff val="80000"/>
                      </a:schemeClr>
                    </a:solidFill>
                  </a:tcPr>
                </a:tc>
                <a:tc>
                  <a:txBody>
                    <a:bodyPr/>
                    <a:lstStyle/>
                    <a:p>
                      <a:pPr algn="ctr" fontAlgn="ctr"/>
                      <a:endParaRPr lang="en-US" sz="700" b="0" i="0" u="none" strike="noStrike" dirty="0">
                        <a:solidFill>
                          <a:srgbClr val="000000"/>
                        </a:solidFill>
                        <a:effectLst/>
                        <a:latin typeface="Calibri"/>
                      </a:endParaRPr>
                    </a:p>
                  </a:txBody>
                  <a:tcPr marL="5954" marR="5954" marT="5954" marB="0" anchor="ctr">
                    <a:solidFill>
                      <a:schemeClr val="accent3">
                        <a:lumMod val="20000"/>
                        <a:lumOff val="80000"/>
                      </a:schemeClr>
                    </a:solidFill>
                  </a:tcPr>
                </a:tc>
                <a:extLst>
                  <a:ext uri="{0D108BD9-81ED-4DB2-BD59-A6C34878D82A}">
                    <a16:rowId xmlns:a16="http://schemas.microsoft.com/office/drawing/2014/main" val="10004"/>
                  </a:ext>
                </a:extLst>
              </a:tr>
              <a:tr h="520002">
                <a:tc>
                  <a:txBody>
                    <a:bodyPr/>
                    <a:lstStyle/>
                    <a:p>
                      <a:pPr marL="0" marR="0" lvl="0" indent="0" algn="ctr" defTabSz="1306220" rtl="0" eaLnBrk="1" fontAlgn="b" latinLnBrk="0" hangingPunct="1">
                        <a:lnSpc>
                          <a:spcPct val="100000"/>
                        </a:lnSpc>
                        <a:spcBef>
                          <a:spcPts val="0"/>
                        </a:spcBef>
                        <a:spcAft>
                          <a:spcPts val="0"/>
                        </a:spcAft>
                        <a:buClrTx/>
                        <a:buSzTx/>
                        <a:buFontTx/>
                        <a:buNone/>
                        <a:tabLst/>
                        <a:defRPr/>
                      </a:pPr>
                      <a:r>
                        <a:rPr lang="ru" sz="1400" u="none" strike="noStrike" dirty="0">
                          <a:effectLst/>
                        </a:rPr>
                        <a:t>Базовый риск</a:t>
                      </a:r>
                      <a:endParaRPr lang="en-US" sz="1400" b="0" i="0" u="none" strike="noStrike" dirty="0">
                        <a:solidFill>
                          <a:srgbClr val="000000"/>
                        </a:solidFill>
                        <a:effectLst/>
                        <a:latin typeface="+mn-lt"/>
                      </a:endParaRPr>
                    </a:p>
                  </a:txBody>
                  <a:tcPr marL="5954" marR="5954" marT="5954" marB="0" anchor="ctr">
                    <a:solidFill>
                      <a:schemeClr val="accent3">
                        <a:lumMod val="60000"/>
                        <a:lumOff val="40000"/>
                      </a:schemeClr>
                    </a:solidFill>
                  </a:tcPr>
                </a:tc>
                <a:tc>
                  <a:txBody>
                    <a:bodyPr/>
                    <a:lstStyle/>
                    <a:p>
                      <a:pPr algn="ctr" fontAlgn="ctr"/>
                      <a:endParaRPr lang="en-US" sz="700" b="0" i="0" u="none" strike="noStrike" dirty="0">
                        <a:solidFill>
                          <a:srgbClr val="000000"/>
                        </a:solidFill>
                        <a:effectLst/>
                        <a:latin typeface="Calibri"/>
                      </a:endParaRPr>
                    </a:p>
                  </a:txBody>
                  <a:tcPr marL="5954" marR="5954" marT="5954" marB="0" anchor="ctr">
                    <a:solidFill>
                      <a:schemeClr val="accent3">
                        <a:lumMod val="20000"/>
                        <a:lumOff val="80000"/>
                      </a:schemeClr>
                    </a:solidFill>
                  </a:tcPr>
                </a:tc>
                <a:tc>
                  <a:txBody>
                    <a:bodyPr/>
                    <a:lstStyle/>
                    <a:p>
                      <a:pPr algn="ctr" fontAlgn="ctr"/>
                      <a:endParaRPr lang="en-US" sz="700" b="0" i="0" u="none" strike="noStrike" dirty="0">
                        <a:solidFill>
                          <a:srgbClr val="000000"/>
                        </a:solidFill>
                        <a:effectLst/>
                        <a:latin typeface="Calibri"/>
                      </a:endParaRPr>
                    </a:p>
                  </a:txBody>
                  <a:tcPr marL="5954" marR="5954" marT="5954" marB="0" anchor="ctr">
                    <a:solidFill>
                      <a:schemeClr val="accent3">
                        <a:lumMod val="20000"/>
                        <a:lumOff val="80000"/>
                      </a:schemeClr>
                    </a:solidFill>
                  </a:tcPr>
                </a:tc>
                <a:extLst>
                  <a:ext uri="{0D108BD9-81ED-4DB2-BD59-A6C34878D82A}">
                    <a16:rowId xmlns:a16="http://schemas.microsoft.com/office/drawing/2014/main" val="3489004689"/>
                  </a:ext>
                </a:extLst>
              </a:tr>
            </a:tbl>
          </a:graphicData>
        </a:graphic>
      </p:graphicFrame>
      <p:sp>
        <p:nvSpPr>
          <p:cNvPr id="25" name="Rectangle 24"/>
          <p:cNvSpPr/>
          <p:nvPr/>
        </p:nvSpPr>
        <p:spPr>
          <a:xfrm>
            <a:off x="8467785" y="2164903"/>
            <a:ext cx="1250398" cy="303170"/>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lIns="57148" tIns="28574" rIns="57148" bIns="28574" rtlCol="0" anchor="ctr"/>
          <a:lstStyle/>
          <a:p>
            <a:pPr algn="ctr"/>
            <a:endParaRPr lang="en-GB" sz="1350"/>
          </a:p>
        </p:txBody>
      </p:sp>
      <p:sp>
        <p:nvSpPr>
          <p:cNvPr id="26" name="Rectangle 25"/>
          <p:cNvSpPr/>
          <p:nvPr/>
        </p:nvSpPr>
        <p:spPr>
          <a:xfrm>
            <a:off x="8467785" y="4092681"/>
            <a:ext cx="1250398" cy="3031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28574" rIns="57148" bIns="28574" rtlCol="0" anchor="ctr"/>
          <a:lstStyle/>
          <a:p>
            <a:pPr algn="ctr"/>
            <a:endParaRPr lang="en-GB" sz="1350"/>
          </a:p>
        </p:txBody>
      </p:sp>
      <p:sp>
        <p:nvSpPr>
          <p:cNvPr id="27" name="Rectangle 26"/>
          <p:cNvSpPr/>
          <p:nvPr/>
        </p:nvSpPr>
        <p:spPr>
          <a:xfrm>
            <a:off x="8467785" y="2716833"/>
            <a:ext cx="1250398" cy="3031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28574" rIns="57148" bIns="28574" rtlCol="0" anchor="ctr"/>
          <a:lstStyle/>
          <a:p>
            <a:pPr algn="ctr"/>
            <a:endParaRPr lang="en-GB" sz="1350"/>
          </a:p>
        </p:txBody>
      </p:sp>
      <p:sp>
        <p:nvSpPr>
          <p:cNvPr id="28" name="Rectangle 27"/>
          <p:cNvSpPr/>
          <p:nvPr/>
        </p:nvSpPr>
        <p:spPr>
          <a:xfrm>
            <a:off x="8467785" y="3416294"/>
            <a:ext cx="1250398" cy="3031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28574" rIns="57148" bIns="28574" rtlCol="0" anchor="ctr"/>
          <a:lstStyle/>
          <a:p>
            <a:pPr algn="ctr"/>
            <a:endParaRPr lang="en-GB" sz="1350"/>
          </a:p>
        </p:txBody>
      </p:sp>
      <p:sp>
        <p:nvSpPr>
          <p:cNvPr id="29" name="Rectangle 28"/>
          <p:cNvSpPr/>
          <p:nvPr/>
        </p:nvSpPr>
        <p:spPr>
          <a:xfrm>
            <a:off x="10169010" y="2173240"/>
            <a:ext cx="1250398" cy="3031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28574" rIns="57148" bIns="28574" rtlCol="0" anchor="ctr"/>
          <a:lstStyle/>
          <a:p>
            <a:pPr algn="ctr"/>
            <a:endParaRPr lang="en-GB" sz="1350"/>
          </a:p>
        </p:txBody>
      </p:sp>
      <p:sp>
        <p:nvSpPr>
          <p:cNvPr id="30" name="Rectangle 29"/>
          <p:cNvSpPr/>
          <p:nvPr/>
        </p:nvSpPr>
        <p:spPr>
          <a:xfrm>
            <a:off x="10169010" y="4092681"/>
            <a:ext cx="1250398" cy="3031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28574" rIns="57148" bIns="28574" rtlCol="0" anchor="ctr"/>
          <a:lstStyle/>
          <a:p>
            <a:pPr algn="ctr"/>
            <a:endParaRPr lang="en-GB" sz="1350"/>
          </a:p>
        </p:txBody>
      </p:sp>
      <p:sp>
        <p:nvSpPr>
          <p:cNvPr id="31" name="Rectangle 30"/>
          <p:cNvSpPr/>
          <p:nvPr/>
        </p:nvSpPr>
        <p:spPr>
          <a:xfrm>
            <a:off x="10169010" y="2716833"/>
            <a:ext cx="1250398" cy="3031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28574" rIns="57148" bIns="28574" rtlCol="0" anchor="ctr"/>
          <a:lstStyle/>
          <a:p>
            <a:pPr algn="ctr"/>
            <a:endParaRPr lang="en-GB" sz="1350"/>
          </a:p>
        </p:txBody>
      </p:sp>
      <p:sp>
        <p:nvSpPr>
          <p:cNvPr id="32" name="Rectangle 31"/>
          <p:cNvSpPr/>
          <p:nvPr/>
        </p:nvSpPr>
        <p:spPr>
          <a:xfrm>
            <a:off x="10169010" y="3416294"/>
            <a:ext cx="1250398" cy="303170"/>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57148" tIns="28574" rIns="57148" bIns="28574" rtlCol="0" anchor="ctr"/>
          <a:lstStyle/>
          <a:p>
            <a:pPr algn="ctr"/>
            <a:endParaRPr lang="en-GB" sz="1350"/>
          </a:p>
        </p:txBody>
      </p:sp>
      <p:sp>
        <p:nvSpPr>
          <p:cNvPr id="33" name="Rounded Rectangle 29">
            <a:extLst>
              <a:ext uri="{FF2B5EF4-FFF2-40B4-BE49-F238E27FC236}">
                <a16:creationId xmlns:a16="http://schemas.microsoft.com/office/drawing/2014/main" id="{0AA714B8-2A61-4EA7-993A-8A0623C6BF52}"/>
              </a:ext>
            </a:extLst>
          </p:cNvPr>
          <p:cNvSpPr/>
          <p:nvPr/>
        </p:nvSpPr>
        <p:spPr>
          <a:xfrm>
            <a:off x="7629504" y="4558360"/>
            <a:ext cx="1748030" cy="465798"/>
          </a:xfrm>
          <a:prstGeom prst="round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57148" tIns="28574" rIns="57148" bIns="28574" rtlCol="0" anchor="ctr"/>
          <a:lstStyle/>
          <a:p>
            <a:pPr algn="ctr"/>
            <a:r>
              <a:rPr lang="ru" sz="1125" b="1" dirty="0">
                <a:solidFill>
                  <a:schemeClr val="bg1"/>
                </a:solidFill>
              </a:rPr>
              <a:t>БЫСТРО</a:t>
            </a:r>
          </a:p>
        </p:txBody>
      </p:sp>
      <p:sp>
        <p:nvSpPr>
          <p:cNvPr id="34" name="Rounded Rectangle 61">
            <a:extLst>
              <a:ext uri="{FF2B5EF4-FFF2-40B4-BE49-F238E27FC236}">
                <a16:creationId xmlns:a16="http://schemas.microsoft.com/office/drawing/2014/main" id="{F1446DDC-544E-4B1A-926A-F19CDB7C0C6A}"/>
              </a:ext>
            </a:extLst>
          </p:cNvPr>
          <p:cNvSpPr/>
          <p:nvPr/>
        </p:nvSpPr>
        <p:spPr>
          <a:xfrm>
            <a:off x="7617617" y="5088166"/>
            <a:ext cx="1759917" cy="483375"/>
          </a:xfrm>
          <a:prstGeom prst="round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57148" tIns="28574" rIns="57148" bIns="28574" rtlCol="0" anchor="ctr"/>
          <a:lstStyle/>
          <a:p>
            <a:pPr algn="ctr"/>
            <a:r>
              <a:rPr lang="ru" sz="1125" b="1" dirty="0">
                <a:solidFill>
                  <a:schemeClr val="bg1"/>
                </a:solidFill>
              </a:rPr>
              <a:t>ОБЪЕКТИВНО</a:t>
            </a:r>
          </a:p>
        </p:txBody>
      </p:sp>
      <p:sp>
        <p:nvSpPr>
          <p:cNvPr id="35" name="Rounded Rectangle 61">
            <a:extLst>
              <a:ext uri="{FF2B5EF4-FFF2-40B4-BE49-F238E27FC236}">
                <a16:creationId xmlns:a16="http://schemas.microsoft.com/office/drawing/2014/main" id="{AA395411-8E9A-400D-A5AD-0D44D6B8AD1D}"/>
              </a:ext>
            </a:extLst>
          </p:cNvPr>
          <p:cNvSpPr/>
          <p:nvPr/>
        </p:nvSpPr>
        <p:spPr>
          <a:xfrm>
            <a:off x="7617617" y="5641999"/>
            <a:ext cx="1759917" cy="551930"/>
          </a:xfrm>
          <a:prstGeom prst="round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57148" tIns="28574" rIns="57148" bIns="28574" rtlCol="0" anchor="ctr"/>
          <a:lstStyle/>
          <a:p>
            <a:pPr algn="ctr"/>
            <a:r>
              <a:rPr lang="ru" sz="1125" b="1" dirty="0">
                <a:solidFill>
                  <a:schemeClr val="bg1"/>
                </a:solidFill>
              </a:rPr>
              <a:t>ЭКОНОМИЧЕСКИ ЭФФЕКТИВНО</a:t>
            </a:r>
          </a:p>
        </p:txBody>
      </p:sp>
      <p:pic>
        <p:nvPicPr>
          <p:cNvPr id="36" name="Picture 8" descr="Bildergebnis fÃ¼r green tick">
            <a:extLst>
              <a:ext uri="{FF2B5EF4-FFF2-40B4-BE49-F238E27FC236}">
                <a16:creationId xmlns:a16="http://schemas.microsoft.com/office/drawing/2014/main" id="{052C3C76-9063-4605-BD24-FB76CEBE4288}"/>
              </a:ext>
            </a:extLst>
          </p:cNvPr>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377534" y="4582987"/>
            <a:ext cx="321018" cy="31575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Bildergebnis fÃ¼r green tick">
            <a:extLst>
              <a:ext uri="{FF2B5EF4-FFF2-40B4-BE49-F238E27FC236}">
                <a16:creationId xmlns:a16="http://schemas.microsoft.com/office/drawing/2014/main" id="{62C0A7ED-E220-4C91-8859-FDE0FA7B8A4C}"/>
              </a:ext>
            </a:extLst>
          </p:cNvPr>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387349" y="5138211"/>
            <a:ext cx="321018" cy="31575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Bildergebnis fÃ¼r green tick">
            <a:extLst>
              <a:ext uri="{FF2B5EF4-FFF2-40B4-BE49-F238E27FC236}">
                <a16:creationId xmlns:a16="http://schemas.microsoft.com/office/drawing/2014/main" id="{C38FEC55-09FD-4C79-B5B3-313AB4822F63}"/>
              </a:ext>
            </a:extLst>
          </p:cNvPr>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397165" y="5749562"/>
            <a:ext cx="321018" cy="31575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4E8D29B8-C831-4C13-B89C-7701D10EC2D7}"/>
              </a:ext>
            </a:extLst>
          </p:cNvPr>
          <p:cNvSpPr>
            <a:spLocks noGrp="1"/>
          </p:cNvSpPr>
          <p:nvPr>
            <p:ph idx="1"/>
          </p:nvPr>
        </p:nvSpPr>
        <p:spPr/>
        <p:txBody>
          <a:bodyPr/>
          <a:lstStyle/>
          <a:p>
            <a:endParaRPr lang="en-GB" dirty="0"/>
          </a:p>
        </p:txBody>
      </p:sp>
      <p:sp>
        <p:nvSpPr>
          <p:cNvPr id="23" name="Rectangle 10">
            <a:extLst>
              <a:ext uri="{FF2B5EF4-FFF2-40B4-BE49-F238E27FC236}">
                <a16:creationId xmlns:a16="http://schemas.microsoft.com/office/drawing/2014/main" id="{213DF45F-A712-438A-AF5B-38E6927784A4}"/>
              </a:ext>
            </a:extLst>
          </p:cNvPr>
          <p:cNvSpPr/>
          <p:nvPr/>
        </p:nvSpPr>
        <p:spPr>
          <a:xfrm>
            <a:off x="609600" y="1408386"/>
            <a:ext cx="5567916" cy="4785543"/>
          </a:xfrm>
          <a:prstGeom prst="rect">
            <a:avLst/>
          </a:prstGeom>
          <a:solidFill>
            <a:srgbClr val="C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Объект 11">
            <a:extLst>
              <a:ext uri="{FF2B5EF4-FFF2-40B4-BE49-F238E27FC236}">
                <a16:creationId xmlns:a16="http://schemas.microsoft.com/office/drawing/2014/main" id="{2EE9C193-0EC0-42CE-9D9B-F196BFA79DB6}"/>
              </a:ext>
            </a:extLst>
          </p:cNvPr>
          <p:cNvPicPr>
            <a:picLocks noChangeAspect="1"/>
          </p:cNvPicPr>
          <p:nvPr/>
        </p:nvPicPr>
        <p:blipFill>
          <a:blip r:embed="rId3"/>
          <a:stretch>
            <a:fillRect/>
          </a:stretch>
        </p:blipFill>
        <p:spPr>
          <a:xfrm>
            <a:off x="589969" y="1408386"/>
            <a:ext cx="5486400" cy="4948413"/>
          </a:xfrm>
          <a:prstGeom prst="rect">
            <a:avLst/>
          </a:prstGeom>
        </p:spPr>
      </p:pic>
    </p:spTree>
    <p:extLst>
      <p:ext uri="{BB962C8B-B14F-4D97-AF65-F5344CB8AC3E}">
        <p14:creationId xmlns:p14="http://schemas.microsoft.com/office/powerpoint/2010/main" val="223586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958D-5A46-428C-946E-C502E5531E5E}"/>
              </a:ext>
            </a:extLst>
          </p:cNvPr>
          <p:cNvSpPr>
            <a:spLocks noGrp="1"/>
          </p:cNvSpPr>
          <p:nvPr>
            <p:ph type="title"/>
          </p:nvPr>
        </p:nvSpPr>
        <p:spPr>
          <a:xfrm>
            <a:off x="666750" y="495895"/>
            <a:ext cx="8229600" cy="230833"/>
          </a:xfrm>
        </p:spPr>
        <p:txBody>
          <a:bodyPr>
            <a:noAutofit/>
          </a:bodyPr>
          <a:lstStyle/>
          <a:p>
            <a:r>
              <a:rPr lang="ru" sz="2400" dirty="0">
                <a:solidFill>
                  <a:schemeClr val="tx1"/>
                </a:solidFill>
              </a:rPr>
              <a:t>Формы регионального механизма передачи рисков</a:t>
            </a:r>
            <a:endParaRPr lang="en-GB" sz="2400" dirty="0">
              <a:solidFill>
                <a:schemeClr val="tx1"/>
              </a:solidFill>
            </a:endParaRPr>
          </a:p>
        </p:txBody>
      </p:sp>
      <p:sp>
        <p:nvSpPr>
          <p:cNvPr id="5" name="Slide Number Placeholder 4">
            <a:extLst>
              <a:ext uri="{FF2B5EF4-FFF2-40B4-BE49-F238E27FC236}">
                <a16:creationId xmlns:a16="http://schemas.microsoft.com/office/drawing/2014/main" id="{B812D6EF-9D3A-490B-8250-1AEE9DFAF4CA}"/>
              </a:ext>
            </a:extLst>
          </p:cNvPr>
          <p:cNvSpPr>
            <a:spLocks noGrp="1"/>
          </p:cNvSpPr>
          <p:nvPr>
            <p:ph type="sldNum" sz="quarter" idx="4"/>
          </p:nvPr>
        </p:nvSpPr>
        <p:spPr>
          <a:xfrm>
            <a:off x="8896350" y="5475263"/>
            <a:ext cx="285750" cy="138499"/>
          </a:xfrm>
        </p:spPr>
        <p:txBody>
          <a:bodyPr/>
          <a:lstStyle/>
          <a:p>
            <a:fld id="{2083E393-C0BF-4ED8-8545-7E4C90AFF831}" type="slidenum">
              <a:rPr lang="en-US" smtClean="0"/>
              <a:pPr/>
              <a:t>6</a:t>
            </a:fld>
            <a:endParaRPr lang="en-US"/>
          </a:p>
        </p:txBody>
      </p:sp>
      <p:sp>
        <p:nvSpPr>
          <p:cNvPr id="4" name="Content Placeholder 3">
            <a:extLst>
              <a:ext uri="{FF2B5EF4-FFF2-40B4-BE49-F238E27FC236}">
                <a16:creationId xmlns:a16="http://schemas.microsoft.com/office/drawing/2014/main" id="{4540E38B-DD05-40E4-8063-E6D634EDEE41}"/>
              </a:ext>
            </a:extLst>
          </p:cNvPr>
          <p:cNvSpPr>
            <a:spLocks noGrp="1"/>
          </p:cNvSpPr>
          <p:nvPr>
            <p:ph idx="1"/>
          </p:nvPr>
        </p:nvSpPr>
        <p:spPr>
          <a:xfrm>
            <a:off x="2100069" y="1059469"/>
            <a:ext cx="9647433" cy="5187219"/>
          </a:xfrm>
        </p:spPr>
        <p:txBody>
          <a:bodyPr/>
          <a:lstStyle/>
          <a:p>
            <a:r>
              <a:rPr lang="ru-RU" sz="1600" dirty="0"/>
              <a:t>Страховой пул</a:t>
            </a:r>
            <a:endParaRPr lang="en-GB" sz="1600" dirty="0"/>
          </a:p>
          <a:p>
            <a:pPr lvl="0">
              <a:buFont typeface="Wingdings" panose="05000000000000000000" pitchFamily="2" charset="2"/>
              <a:buChar char="§"/>
            </a:pPr>
            <a:r>
              <a:rPr lang="ru-RU" sz="1600" b="0" dirty="0"/>
              <a:t>Страховая компания специального назначения создается либо в собственности стран-членов, либо функционирует в их интересах</a:t>
            </a:r>
            <a:endParaRPr lang="en-GB" sz="1600" b="0" dirty="0"/>
          </a:p>
          <a:p>
            <a:pPr lvl="0">
              <a:buFont typeface="Wingdings" panose="05000000000000000000" pitchFamily="2" charset="2"/>
              <a:buChar char="§"/>
            </a:pPr>
            <a:r>
              <a:rPr lang="ru" sz="1600" b="0" dirty="0"/>
              <a:t>Пул предлагает страховку каждой стране, сохраняя прибыль в пуле </a:t>
            </a:r>
          </a:p>
          <a:p>
            <a:pPr lvl="0">
              <a:buFont typeface="Wingdings" panose="05000000000000000000" pitchFamily="2" charset="2"/>
              <a:buChar char="§"/>
            </a:pPr>
            <a:r>
              <a:rPr lang="ru-RU" sz="1600" b="0" dirty="0"/>
              <a:t>Пул покупает перестрахование или защиту рынка капитала сверх его капитализации, получая выгоды от диверсификации пула для минимизации затрат</a:t>
            </a:r>
            <a:endParaRPr lang="ru-KZ" sz="1600" b="0" dirty="0"/>
          </a:p>
          <a:p>
            <a:pPr marL="214313" indent="-214313">
              <a:buClr>
                <a:schemeClr val="accent1"/>
              </a:buClr>
              <a:buSzPct val="125000"/>
              <a:buFont typeface="Wingdings" panose="05000000000000000000" pitchFamily="2" charset="2"/>
              <a:buChar char="§"/>
            </a:pPr>
            <a:endParaRPr lang="en-GB" sz="1600" b="0" dirty="0"/>
          </a:p>
          <a:p>
            <a:r>
              <a:rPr lang="ru-RU" sz="1600" dirty="0"/>
              <a:t>Коллективная покупка</a:t>
            </a:r>
            <a:r>
              <a:rPr lang="en-GB" sz="1600" dirty="0"/>
              <a:t> – </a:t>
            </a:r>
            <a:r>
              <a:rPr lang="ru-RU" sz="1600" dirty="0"/>
              <a:t>единый полис, отдельные лимиты по странам</a:t>
            </a:r>
            <a:endParaRPr lang="en-GB" sz="1600" dirty="0"/>
          </a:p>
          <a:p>
            <a:pPr marL="214313" indent="-214313">
              <a:buClr>
                <a:schemeClr val="accent2"/>
              </a:buClr>
              <a:buSzPct val="125000"/>
              <a:buFont typeface="Wingdings" panose="05000000000000000000" pitchFamily="2" charset="2"/>
              <a:buChar char="§"/>
            </a:pPr>
            <a:r>
              <a:rPr lang="ru-RU" sz="1600" b="0" dirty="0"/>
              <a:t>Участники коллективно покупают покрытие вместе, чтобы минимизировать фрикционные издержки, а также получить выгоду от комбинированной диверсификации коллективного портфеля</a:t>
            </a:r>
            <a:endParaRPr lang="ru-KZ" sz="1600" b="0" dirty="0"/>
          </a:p>
          <a:p>
            <a:pPr marL="214313" indent="-214313">
              <a:buClr>
                <a:schemeClr val="accent2"/>
              </a:buClr>
              <a:buSzPct val="125000"/>
              <a:buFont typeface="Wingdings" panose="05000000000000000000" pitchFamily="2" charset="2"/>
              <a:buChar char="§"/>
            </a:pPr>
            <a:r>
              <a:rPr lang="ru-RU" sz="1600" b="0" dirty="0"/>
              <a:t>Страны получают выгоду от общей диверсификации при сохранении собственных лимитов</a:t>
            </a:r>
            <a:endParaRPr lang="ru-KZ" sz="1600" b="0" dirty="0"/>
          </a:p>
          <a:p>
            <a:pPr marL="214313" indent="-214313">
              <a:buClr>
                <a:schemeClr val="accent2"/>
              </a:buClr>
              <a:buSzPct val="125000"/>
              <a:buFont typeface="Wingdings" panose="05000000000000000000" pitchFamily="2" charset="2"/>
              <a:buChar char="§"/>
            </a:pPr>
            <a:r>
              <a:rPr lang="ru-RU" sz="1600" b="0" dirty="0"/>
              <a:t>Покрытие может быть приобретено как страхование или инструмент рынка капитала</a:t>
            </a:r>
            <a:endParaRPr lang="ru-KZ" sz="1600" b="0" dirty="0"/>
          </a:p>
          <a:p>
            <a:pPr lvl="0">
              <a:buFont typeface="Wingdings" panose="05000000000000000000" pitchFamily="2" charset="2"/>
              <a:buChar char="§"/>
            </a:pPr>
            <a:endParaRPr lang="en-GB" sz="1600" b="0" dirty="0"/>
          </a:p>
          <a:p>
            <a:r>
              <a:rPr lang="ru-RU" sz="1600" dirty="0"/>
              <a:t>Коллективная покупка</a:t>
            </a:r>
            <a:r>
              <a:rPr lang="en-GB" sz="1600" dirty="0"/>
              <a:t> – </a:t>
            </a:r>
            <a:r>
              <a:rPr lang="ru-RU" sz="1600" dirty="0"/>
              <a:t>раздельные полисы, реализуемые вместе</a:t>
            </a:r>
            <a:endParaRPr lang="en-GB" sz="1600" dirty="0"/>
          </a:p>
          <a:p>
            <a:pPr marL="214313" indent="-214313">
              <a:buClr>
                <a:schemeClr val="accent3"/>
              </a:buClr>
              <a:buSzPct val="125000"/>
              <a:buFont typeface="Wingdings" panose="05000000000000000000" pitchFamily="2" charset="2"/>
              <a:buChar char="§"/>
            </a:pPr>
            <a:r>
              <a:rPr lang="ru-RU" sz="1600" b="0" dirty="0"/>
              <a:t>Аналогично описанному выше, но отдельные контракты реализуются совместно (в соответствии с размещением катастрофных облигаций Pacific Alliance)</a:t>
            </a:r>
            <a:endParaRPr lang="en-GB" sz="1600" b="0" dirty="0"/>
          </a:p>
          <a:p>
            <a:pPr marL="214313" indent="-214313">
              <a:buClr>
                <a:schemeClr val="accent3"/>
              </a:buClr>
              <a:buSzPct val="125000"/>
              <a:buFont typeface="Wingdings" panose="05000000000000000000" pitchFamily="2" charset="2"/>
              <a:buChar char="§"/>
            </a:pPr>
            <a:r>
              <a:rPr lang="ru-RU" sz="1600" b="0" dirty="0"/>
              <a:t>Снижение фрикционных издержек плюс некоторая выгода от диверсификации могут быть допущены рынками</a:t>
            </a:r>
            <a:endParaRPr lang="ru-KZ" sz="1600" b="0" dirty="0"/>
          </a:p>
          <a:p>
            <a:pPr lvl="0">
              <a:buFont typeface="Wingdings" panose="05000000000000000000" pitchFamily="2" charset="2"/>
              <a:buChar char="§"/>
            </a:pPr>
            <a:endParaRPr lang="en-GB" sz="1600" b="0" dirty="0"/>
          </a:p>
          <a:p>
            <a:endParaRPr lang="en-US" b="0" dirty="0"/>
          </a:p>
        </p:txBody>
      </p:sp>
      <p:grpSp>
        <p:nvGrpSpPr>
          <p:cNvPr id="10" name="Group 9">
            <a:extLst>
              <a:ext uri="{FF2B5EF4-FFF2-40B4-BE49-F238E27FC236}">
                <a16:creationId xmlns:a16="http://schemas.microsoft.com/office/drawing/2014/main" id="{C83DB140-843A-4BA7-97E3-4EA54E3FC2D7}"/>
              </a:ext>
            </a:extLst>
          </p:cNvPr>
          <p:cNvGrpSpPr/>
          <p:nvPr/>
        </p:nvGrpSpPr>
        <p:grpSpPr>
          <a:xfrm>
            <a:off x="604068" y="4493987"/>
            <a:ext cx="1357200" cy="1357200"/>
            <a:chOff x="1981201" y="4695351"/>
            <a:chExt cx="1149531" cy="1149531"/>
          </a:xfrm>
        </p:grpSpPr>
        <p:sp>
          <p:nvSpPr>
            <p:cNvPr id="9" name="Oval 8">
              <a:extLst>
                <a:ext uri="{FF2B5EF4-FFF2-40B4-BE49-F238E27FC236}">
                  <a16:creationId xmlns:a16="http://schemas.microsoft.com/office/drawing/2014/main" id="{85454B8F-BCA7-45FF-8F03-467DE8DACE39}"/>
                </a:ext>
              </a:extLst>
            </p:cNvPr>
            <p:cNvSpPr/>
            <p:nvPr/>
          </p:nvSpPr>
          <p:spPr>
            <a:xfrm>
              <a:off x="1981201" y="4695351"/>
              <a:ext cx="1149531" cy="1149531"/>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Graphic 10" descr="Circles with lines with solid fill">
              <a:extLst>
                <a:ext uri="{FF2B5EF4-FFF2-40B4-BE49-F238E27FC236}">
                  <a16:creationId xmlns:a16="http://schemas.microsoft.com/office/drawing/2014/main" id="{7508D2E1-F416-458A-9D04-EF1F2875F9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8764" y="4796938"/>
              <a:ext cx="914400" cy="914400"/>
            </a:xfrm>
            <a:prstGeom prst="rect">
              <a:avLst/>
            </a:prstGeom>
          </p:spPr>
        </p:pic>
      </p:grpSp>
      <p:grpSp>
        <p:nvGrpSpPr>
          <p:cNvPr id="3" name="Group 2">
            <a:extLst>
              <a:ext uri="{FF2B5EF4-FFF2-40B4-BE49-F238E27FC236}">
                <a16:creationId xmlns:a16="http://schemas.microsoft.com/office/drawing/2014/main" id="{8B9F5971-B1B8-45F4-8DFF-73496B98696D}"/>
              </a:ext>
            </a:extLst>
          </p:cNvPr>
          <p:cNvGrpSpPr/>
          <p:nvPr/>
        </p:nvGrpSpPr>
        <p:grpSpPr>
          <a:xfrm>
            <a:off x="604072" y="1059469"/>
            <a:ext cx="1357200" cy="1358810"/>
            <a:chOff x="1981201" y="1525487"/>
            <a:chExt cx="1149531" cy="1149531"/>
          </a:xfrm>
        </p:grpSpPr>
        <p:sp>
          <p:nvSpPr>
            <p:cNvPr id="7" name="Oval 6">
              <a:extLst>
                <a:ext uri="{FF2B5EF4-FFF2-40B4-BE49-F238E27FC236}">
                  <a16:creationId xmlns:a16="http://schemas.microsoft.com/office/drawing/2014/main" id="{CA40B27D-0DD7-43A3-B6F6-06ECEAA27647}"/>
                </a:ext>
              </a:extLst>
            </p:cNvPr>
            <p:cNvSpPr/>
            <p:nvPr/>
          </p:nvSpPr>
          <p:spPr>
            <a:xfrm>
              <a:off x="1981201" y="1525487"/>
              <a:ext cx="1149531" cy="1149531"/>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Graphic 12" descr="Cycle with people with solid fill">
              <a:extLst>
                <a:ext uri="{FF2B5EF4-FFF2-40B4-BE49-F238E27FC236}">
                  <a16:creationId xmlns:a16="http://schemas.microsoft.com/office/drawing/2014/main" id="{8C51F008-BF8A-4357-98A6-C9A657144E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8764" y="1616925"/>
              <a:ext cx="914400" cy="914400"/>
            </a:xfrm>
            <a:prstGeom prst="rect">
              <a:avLst/>
            </a:prstGeom>
          </p:spPr>
        </p:pic>
      </p:grpSp>
      <p:grpSp>
        <p:nvGrpSpPr>
          <p:cNvPr id="6" name="Group 5">
            <a:extLst>
              <a:ext uri="{FF2B5EF4-FFF2-40B4-BE49-F238E27FC236}">
                <a16:creationId xmlns:a16="http://schemas.microsoft.com/office/drawing/2014/main" id="{A9D374CB-5FE5-459A-91E1-4B55BBAD662D}"/>
              </a:ext>
            </a:extLst>
          </p:cNvPr>
          <p:cNvGrpSpPr/>
          <p:nvPr/>
        </p:nvGrpSpPr>
        <p:grpSpPr>
          <a:xfrm>
            <a:off x="604068" y="2750400"/>
            <a:ext cx="1357200" cy="1357200"/>
            <a:chOff x="1981201" y="3110419"/>
            <a:chExt cx="1149531" cy="1149531"/>
          </a:xfrm>
        </p:grpSpPr>
        <p:sp>
          <p:nvSpPr>
            <p:cNvPr id="8" name="Oval 7">
              <a:extLst>
                <a:ext uri="{FF2B5EF4-FFF2-40B4-BE49-F238E27FC236}">
                  <a16:creationId xmlns:a16="http://schemas.microsoft.com/office/drawing/2014/main" id="{6186517E-52CB-41EB-86D5-C9F13115D840}"/>
                </a:ext>
              </a:extLst>
            </p:cNvPr>
            <p:cNvSpPr/>
            <p:nvPr/>
          </p:nvSpPr>
          <p:spPr>
            <a:xfrm>
              <a:off x="1981201" y="3110419"/>
              <a:ext cx="1149531" cy="1149531"/>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Graphic 14" descr="Flowchart with solid fill">
              <a:extLst>
                <a:ext uri="{FF2B5EF4-FFF2-40B4-BE49-F238E27FC236}">
                  <a16:creationId xmlns:a16="http://schemas.microsoft.com/office/drawing/2014/main" id="{D28EF873-5A04-40D4-96C6-0A71A9AAEF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8765" y="3201857"/>
              <a:ext cx="914400" cy="914400"/>
            </a:xfrm>
            <a:prstGeom prst="rect">
              <a:avLst/>
            </a:prstGeom>
          </p:spPr>
        </p:pic>
      </p:grpSp>
    </p:spTree>
    <p:extLst>
      <p:ext uri="{BB962C8B-B14F-4D97-AF65-F5344CB8AC3E}">
        <p14:creationId xmlns:p14="http://schemas.microsoft.com/office/powerpoint/2010/main" val="3790932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 dirty="0"/>
              <a:t>Как выглядит региональное сотрудничество по </a:t>
            </a:r>
            <a:br>
              <a:rPr lang="en-GB" dirty="0"/>
            </a:br>
            <a:r>
              <a:rPr lang="ru" dirty="0"/>
              <a:t>финансированию рисков?</a:t>
            </a:r>
            <a:endParaRPr lang="en-GB" dirty="0">
              <a:solidFill>
                <a:schemeClr val="accent5"/>
              </a:solidFill>
            </a:endParaRPr>
          </a:p>
        </p:txBody>
      </p:sp>
      <p:grpSp>
        <p:nvGrpSpPr>
          <p:cNvPr id="29" name="Group 28">
            <a:extLst>
              <a:ext uri="{FF2B5EF4-FFF2-40B4-BE49-F238E27FC236}">
                <a16:creationId xmlns:a16="http://schemas.microsoft.com/office/drawing/2014/main" id="{F4068953-AFD7-463C-A010-856C50856C68}"/>
              </a:ext>
            </a:extLst>
          </p:cNvPr>
          <p:cNvGrpSpPr/>
          <p:nvPr/>
        </p:nvGrpSpPr>
        <p:grpSpPr>
          <a:xfrm>
            <a:off x="609600" y="1336015"/>
            <a:ext cx="9601201" cy="2766828"/>
            <a:chOff x="1613186" y="1802694"/>
            <a:chExt cx="8597614" cy="2064835"/>
          </a:xfrm>
        </p:grpSpPr>
        <p:grpSp>
          <p:nvGrpSpPr>
            <p:cNvPr id="28" name="Group 27"/>
            <p:cNvGrpSpPr/>
            <p:nvPr/>
          </p:nvGrpSpPr>
          <p:grpSpPr>
            <a:xfrm>
              <a:off x="1613186" y="1802694"/>
              <a:ext cx="8597614" cy="2064835"/>
              <a:chOff x="-630701" y="1865677"/>
              <a:chExt cx="11006688" cy="4067969"/>
            </a:xfrm>
            <a:solidFill>
              <a:schemeClr val="accent6"/>
            </a:solidFill>
          </p:grpSpPr>
          <p:pic>
            <p:nvPicPr>
              <p:cNvPr id="4" name="Graphic 3" descr="Contract">
                <a:extLst>
                  <a:ext uri="{FF2B5EF4-FFF2-40B4-BE49-F238E27FC236}">
                    <a16:creationId xmlns:a16="http://schemas.microsoft.com/office/drawing/2014/main" id="{64EDB83D-862F-4FCC-B49E-2073D7A1A8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1578" y="3621334"/>
                <a:ext cx="759157" cy="759157"/>
              </a:xfrm>
              <a:prstGeom prst="rect">
                <a:avLst/>
              </a:prstGeom>
            </p:spPr>
          </p:pic>
          <p:sp>
            <p:nvSpPr>
              <p:cNvPr id="5" name="Rounded Rectangle 3">
                <a:extLst>
                  <a:ext uri="{FF2B5EF4-FFF2-40B4-BE49-F238E27FC236}">
                    <a16:creationId xmlns:a16="http://schemas.microsoft.com/office/drawing/2014/main" id="{15E1B474-EA8B-40AB-BD7A-F04F289D2DE3}"/>
                  </a:ext>
                </a:extLst>
              </p:cNvPr>
              <p:cNvSpPr/>
              <p:nvPr/>
            </p:nvSpPr>
            <p:spPr>
              <a:xfrm>
                <a:off x="-159568" y="5423646"/>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52752" tIns="26375" rIns="52752" bIns="26375" rtlCol="0" anchor="ctr"/>
              <a:lstStyle/>
              <a:p>
                <a:pPr algn="ctr"/>
                <a:r>
                  <a:rPr lang="ru-RU" sz="1500" dirty="0"/>
                  <a:t>Страна</a:t>
                </a:r>
                <a:r>
                  <a:rPr lang="en-GB" sz="1500" dirty="0"/>
                  <a:t> A</a:t>
                </a:r>
              </a:p>
            </p:txBody>
          </p:sp>
          <p:sp>
            <p:nvSpPr>
              <p:cNvPr id="6" name="Rounded Rectangle 3">
                <a:extLst>
                  <a:ext uri="{FF2B5EF4-FFF2-40B4-BE49-F238E27FC236}">
                    <a16:creationId xmlns:a16="http://schemas.microsoft.com/office/drawing/2014/main" id="{DE04EA23-A054-4CB6-A024-2B8C191DC9AA}"/>
                  </a:ext>
                </a:extLst>
              </p:cNvPr>
              <p:cNvSpPr/>
              <p:nvPr/>
            </p:nvSpPr>
            <p:spPr>
              <a:xfrm>
                <a:off x="-630701" y="1871147"/>
                <a:ext cx="1722536" cy="504530"/>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2752" tIns="26375" rIns="52752" bIns="26375" rtlCol="0" anchor="ctr"/>
              <a:lstStyle/>
              <a:p>
                <a:pPr algn="ctr"/>
                <a:r>
                  <a:rPr lang="ru-RU" sz="1350" dirty="0"/>
                  <a:t>Национальный</a:t>
                </a:r>
                <a:r>
                  <a:rPr lang="ru-RU" sz="1500" dirty="0"/>
                  <a:t> </a:t>
                </a:r>
                <a:endParaRPr lang="en-GB" sz="1500" dirty="0"/>
              </a:p>
            </p:txBody>
          </p:sp>
          <p:sp>
            <p:nvSpPr>
              <p:cNvPr id="7" name="Rounded Rectangle 3">
                <a:extLst>
                  <a:ext uri="{FF2B5EF4-FFF2-40B4-BE49-F238E27FC236}">
                    <a16:creationId xmlns:a16="http://schemas.microsoft.com/office/drawing/2014/main" id="{242054AE-C81E-49B4-9386-E9FEEA77A943}"/>
                  </a:ext>
                </a:extLst>
              </p:cNvPr>
              <p:cNvSpPr/>
              <p:nvPr/>
            </p:nvSpPr>
            <p:spPr>
              <a:xfrm>
                <a:off x="1474623" y="5423646"/>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52752" tIns="26375" rIns="52752" bIns="26375" rtlCol="0" anchor="ctr"/>
              <a:lstStyle/>
              <a:p>
                <a:pPr algn="ctr"/>
                <a:r>
                  <a:rPr lang="ru-RU" sz="1500" dirty="0"/>
                  <a:t>Страна</a:t>
                </a:r>
                <a:r>
                  <a:rPr lang="en-GB" sz="1500" dirty="0"/>
                  <a:t> B</a:t>
                </a:r>
              </a:p>
            </p:txBody>
          </p:sp>
          <p:sp>
            <p:nvSpPr>
              <p:cNvPr id="8" name="Rounded Rectangle 3">
                <a:extLst>
                  <a:ext uri="{FF2B5EF4-FFF2-40B4-BE49-F238E27FC236}">
                    <a16:creationId xmlns:a16="http://schemas.microsoft.com/office/drawing/2014/main" id="{EA02BA7A-63B8-40DE-A5E6-EFDEBE39D20D}"/>
                  </a:ext>
                </a:extLst>
              </p:cNvPr>
              <p:cNvSpPr/>
              <p:nvPr/>
            </p:nvSpPr>
            <p:spPr>
              <a:xfrm>
                <a:off x="3108814" y="5423646"/>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52752" tIns="26375" rIns="52752" bIns="26375" rtlCol="0" anchor="ctr"/>
              <a:lstStyle/>
              <a:p>
                <a:pPr algn="ctr"/>
                <a:r>
                  <a:rPr lang="ru-RU" sz="1500" dirty="0"/>
                  <a:t>Страна</a:t>
                </a:r>
                <a:r>
                  <a:rPr lang="en-GB" sz="1500" dirty="0"/>
                  <a:t> C</a:t>
                </a:r>
              </a:p>
            </p:txBody>
          </p:sp>
          <p:pic>
            <p:nvPicPr>
              <p:cNvPr id="9" name="Graphic 17" descr="Contract">
                <a:extLst>
                  <a:ext uri="{FF2B5EF4-FFF2-40B4-BE49-F238E27FC236}">
                    <a16:creationId xmlns:a16="http://schemas.microsoft.com/office/drawing/2014/main" id="{2131856E-B5A8-4D41-A4E9-AE8C24C3093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9039" y="3621334"/>
                <a:ext cx="759157" cy="759157"/>
              </a:xfrm>
              <a:prstGeom prst="rect">
                <a:avLst/>
              </a:prstGeom>
            </p:spPr>
          </p:pic>
          <p:cxnSp>
            <p:nvCxnSpPr>
              <p:cNvPr id="10" name="Straight Arrow Connector 9">
                <a:extLst>
                  <a:ext uri="{FF2B5EF4-FFF2-40B4-BE49-F238E27FC236}">
                    <a16:creationId xmlns:a16="http://schemas.microsoft.com/office/drawing/2014/main" id="{169FB29D-1974-42B0-A46E-BD9E51808BCF}"/>
                  </a:ext>
                </a:extLst>
              </p:cNvPr>
              <p:cNvCxnSpPr/>
              <p:nvPr/>
            </p:nvCxnSpPr>
            <p:spPr>
              <a:xfrm flipV="1">
                <a:off x="2203004" y="2488649"/>
                <a:ext cx="0" cy="2790000"/>
              </a:xfrm>
              <a:prstGeom prst="straightConnector1">
                <a:avLst/>
              </a:prstGeom>
              <a:grpFill/>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9" descr="Contract">
                <a:extLst>
                  <a:ext uri="{FF2B5EF4-FFF2-40B4-BE49-F238E27FC236}">
                    <a16:creationId xmlns:a16="http://schemas.microsoft.com/office/drawing/2014/main" id="{55F68AE5-6863-48AA-B1A8-D7D81A7E68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3117" y="3621334"/>
                <a:ext cx="759157" cy="759157"/>
              </a:xfrm>
              <a:prstGeom prst="rect">
                <a:avLst/>
              </a:prstGeom>
            </p:spPr>
          </p:pic>
          <p:pic>
            <p:nvPicPr>
              <p:cNvPr id="12" name="Graphic 21" descr="Contract">
                <a:extLst>
                  <a:ext uri="{FF2B5EF4-FFF2-40B4-BE49-F238E27FC236}">
                    <a16:creationId xmlns:a16="http://schemas.microsoft.com/office/drawing/2014/main" id="{CCA09ADA-365F-46E1-A3C0-691CCE30F53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63032" y="4040066"/>
                <a:ext cx="759157" cy="759157"/>
              </a:xfrm>
              <a:prstGeom prst="rect">
                <a:avLst/>
              </a:prstGeom>
            </p:spPr>
          </p:pic>
          <p:sp>
            <p:nvSpPr>
              <p:cNvPr id="13" name="Rounded Rectangle 3">
                <a:extLst>
                  <a:ext uri="{FF2B5EF4-FFF2-40B4-BE49-F238E27FC236}">
                    <a16:creationId xmlns:a16="http://schemas.microsoft.com/office/drawing/2014/main" id="{E0F26C61-1043-456C-BA32-D17F3379CD58}"/>
                  </a:ext>
                </a:extLst>
              </p:cNvPr>
              <p:cNvSpPr/>
              <p:nvPr/>
            </p:nvSpPr>
            <p:spPr>
              <a:xfrm>
                <a:off x="5549909" y="5399645"/>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52752" tIns="26375" rIns="52752" bIns="26375" rtlCol="0" anchor="ctr"/>
              <a:lstStyle/>
              <a:p>
                <a:pPr algn="ctr"/>
                <a:r>
                  <a:rPr lang="ru-RU" sz="1500" dirty="0"/>
                  <a:t>Страна</a:t>
                </a:r>
                <a:r>
                  <a:rPr lang="en-GB" sz="1500" dirty="0"/>
                  <a:t> A</a:t>
                </a:r>
              </a:p>
            </p:txBody>
          </p:sp>
          <p:sp>
            <p:nvSpPr>
              <p:cNvPr id="14" name="Rounded Rectangle 3">
                <a:extLst>
                  <a:ext uri="{FF2B5EF4-FFF2-40B4-BE49-F238E27FC236}">
                    <a16:creationId xmlns:a16="http://schemas.microsoft.com/office/drawing/2014/main" id="{0256A68E-B598-4F0C-9CAD-05089BB92508}"/>
                  </a:ext>
                </a:extLst>
              </p:cNvPr>
              <p:cNvSpPr/>
              <p:nvPr/>
            </p:nvSpPr>
            <p:spPr>
              <a:xfrm>
                <a:off x="5512638" y="1865677"/>
                <a:ext cx="4863349" cy="510000"/>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2752" tIns="26375" rIns="52752" bIns="26375" rtlCol="0" anchor="ctr"/>
              <a:lstStyle/>
              <a:p>
                <a:pPr algn="ctr"/>
                <a:r>
                  <a:rPr lang="ru-RU" sz="1500" dirty="0"/>
                  <a:t>Региональный</a:t>
                </a:r>
                <a:endParaRPr lang="en-GB" sz="1500" dirty="0"/>
              </a:p>
            </p:txBody>
          </p:sp>
          <p:cxnSp>
            <p:nvCxnSpPr>
              <p:cNvPr id="15" name="Straight Arrow Connector 14">
                <a:extLst>
                  <a:ext uri="{FF2B5EF4-FFF2-40B4-BE49-F238E27FC236}">
                    <a16:creationId xmlns:a16="http://schemas.microsoft.com/office/drawing/2014/main" id="{545774C2-E89A-4F1E-B79B-821E039CB89C}"/>
                  </a:ext>
                </a:extLst>
              </p:cNvPr>
              <p:cNvCxnSpPr>
                <a:cxnSpLocks/>
              </p:cNvCxnSpPr>
              <p:nvPr/>
            </p:nvCxnSpPr>
            <p:spPr>
              <a:xfrm flipV="1">
                <a:off x="6278290" y="4219360"/>
                <a:ext cx="1634191" cy="989788"/>
              </a:xfrm>
              <a:prstGeom prst="straightConnector1">
                <a:avLst/>
              </a:prstGeom>
              <a:grpFill/>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3">
                <a:extLst>
                  <a:ext uri="{FF2B5EF4-FFF2-40B4-BE49-F238E27FC236}">
                    <a16:creationId xmlns:a16="http://schemas.microsoft.com/office/drawing/2014/main" id="{9A2CDFE7-5CE6-49AA-9E86-40E733855430}"/>
                  </a:ext>
                </a:extLst>
              </p:cNvPr>
              <p:cNvSpPr/>
              <p:nvPr/>
            </p:nvSpPr>
            <p:spPr>
              <a:xfrm>
                <a:off x="7184100" y="5399645"/>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52752" tIns="26375" rIns="52752" bIns="26375" rtlCol="0" anchor="ctr"/>
              <a:lstStyle/>
              <a:p>
                <a:pPr algn="ctr"/>
                <a:r>
                  <a:rPr lang="ru-RU" sz="1500" dirty="0"/>
                  <a:t>Страна</a:t>
                </a:r>
                <a:r>
                  <a:rPr lang="en-GB" sz="1500" dirty="0"/>
                  <a:t> B</a:t>
                </a:r>
              </a:p>
            </p:txBody>
          </p:sp>
          <p:sp>
            <p:nvSpPr>
              <p:cNvPr id="17" name="Rounded Rectangle 3">
                <a:extLst>
                  <a:ext uri="{FF2B5EF4-FFF2-40B4-BE49-F238E27FC236}">
                    <a16:creationId xmlns:a16="http://schemas.microsoft.com/office/drawing/2014/main" id="{E5523070-1A26-45A7-B369-453E99B7FCB9}"/>
                  </a:ext>
                </a:extLst>
              </p:cNvPr>
              <p:cNvSpPr/>
              <p:nvPr/>
            </p:nvSpPr>
            <p:spPr>
              <a:xfrm>
                <a:off x="8818291" y="5399645"/>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52752" tIns="26375" rIns="52752" bIns="26375" rtlCol="0" anchor="ctr"/>
              <a:lstStyle/>
              <a:p>
                <a:pPr algn="ctr"/>
                <a:r>
                  <a:rPr lang="ru-RU" sz="1500" dirty="0"/>
                  <a:t>Страна</a:t>
                </a:r>
                <a:r>
                  <a:rPr lang="en-GB" sz="1500" dirty="0"/>
                  <a:t> C</a:t>
                </a:r>
              </a:p>
            </p:txBody>
          </p:sp>
          <p:cxnSp>
            <p:nvCxnSpPr>
              <p:cNvPr id="18" name="Straight Arrow Connector 17">
                <a:extLst>
                  <a:ext uri="{FF2B5EF4-FFF2-40B4-BE49-F238E27FC236}">
                    <a16:creationId xmlns:a16="http://schemas.microsoft.com/office/drawing/2014/main" id="{CB44177A-87CD-4512-8ABE-A4A38D563505}"/>
                  </a:ext>
                </a:extLst>
              </p:cNvPr>
              <p:cNvCxnSpPr>
                <a:cxnSpLocks/>
              </p:cNvCxnSpPr>
              <p:nvPr/>
            </p:nvCxnSpPr>
            <p:spPr>
              <a:xfrm flipH="1" flipV="1">
                <a:off x="7944313" y="4219360"/>
                <a:ext cx="1" cy="1025403"/>
              </a:xfrm>
              <a:prstGeom prst="straightConnector1">
                <a:avLst/>
              </a:prstGeom>
              <a:grpFill/>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19" name="Graphic 27" descr="Contract">
                <a:extLst>
                  <a:ext uri="{FF2B5EF4-FFF2-40B4-BE49-F238E27FC236}">
                    <a16:creationId xmlns:a16="http://schemas.microsoft.com/office/drawing/2014/main" id="{3CCE9B92-BFA0-4E47-ABC5-DB68A3D1D18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4734" y="4444760"/>
                <a:ext cx="759157" cy="759157"/>
              </a:xfrm>
              <a:prstGeom prst="rect">
                <a:avLst/>
              </a:prstGeom>
            </p:spPr>
          </p:pic>
          <p:pic>
            <p:nvPicPr>
              <p:cNvPr id="20" name="Graphic 29" descr="Contract">
                <a:extLst>
                  <a:ext uri="{FF2B5EF4-FFF2-40B4-BE49-F238E27FC236}">
                    <a16:creationId xmlns:a16="http://schemas.microsoft.com/office/drawing/2014/main" id="{7FB975E8-73B2-4C67-B5BA-6C2C855796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3468" y="4028862"/>
                <a:ext cx="759157" cy="759157"/>
              </a:xfrm>
              <a:prstGeom prst="rect">
                <a:avLst/>
              </a:prstGeom>
            </p:spPr>
          </p:pic>
          <p:cxnSp>
            <p:nvCxnSpPr>
              <p:cNvPr id="21" name="Straight Arrow Connector 20">
                <a:extLst>
                  <a:ext uri="{FF2B5EF4-FFF2-40B4-BE49-F238E27FC236}">
                    <a16:creationId xmlns:a16="http://schemas.microsoft.com/office/drawing/2014/main" id="{5B73DF43-0B1C-4084-9747-8366B6B5862E}"/>
                  </a:ext>
                </a:extLst>
              </p:cNvPr>
              <p:cNvCxnSpPr>
                <a:cxnSpLocks/>
              </p:cNvCxnSpPr>
              <p:nvPr/>
            </p:nvCxnSpPr>
            <p:spPr>
              <a:xfrm flipH="1" flipV="1">
                <a:off x="7976146" y="4219360"/>
                <a:ext cx="1505244" cy="989787"/>
              </a:xfrm>
              <a:prstGeom prst="straightConnector1">
                <a:avLst/>
              </a:prstGeom>
              <a:grpFill/>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22" name="Graphic 35" descr="Contract">
                <a:extLst>
                  <a:ext uri="{FF2B5EF4-FFF2-40B4-BE49-F238E27FC236}">
                    <a16:creationId xmlns:a16="http://schemas.microsoft.com/office/drawing/2014/main" id="{8BC4FDC9-2641-40DC-9C0A-B6BFA27453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2433" y="3426392"/>
                <a:ext cx="759157" cy="759157"/>
              </a:xfrm>
              <a:prstGeom prst="rect">
                <a:avLst/>
              </a:prstGeom>
            </p:spPr>
          </p:pic>
          <p:pic>
            <p:nvPicPr>
              <p:cNvPr id="23" name="Graphic 36" descr="Contract">
                <a:extLst>
                  <a:ext uri="{FF2B5EF4-FFF2-40B4-BE49-F238E27FC236}">
                    <a16:creationId xmlns:a16="http://schemas.microsoft.com/office/drawing/2014/main" id="{BD90F040-0720-434B-9EF3-7A8D6C1219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5602" y="3271219"/>
                <a:ext cx="759157" cy="759157"/>
              </a:xfrm>
              <a:prstGeom prst="rect">
                <a:avLst/>
              </a:prstGeom>
            </p:spPr>
          </p:pic>
          <p:pic>
            <p:nvPicPr>
              <p:cNvPr id="24" name="Graphic 37" descr="Contract">
                <a:extLst>
                  <a:ext uri="{FF2B5EF4-FFF2-40B4-BE49-F238E27FC236}">
                    <a16:creationId xmlns:a16="http://schemas.microsoft.com/office/drawing/2014/main" id="{C119B666-1690-4EB8-B10D-6FF6340F7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2012" y="3124492"/>
                <a:ext cx="759157" cy="759157"/>
              </a:xfrm>
              <a:prstGeom prst="rect">
                <a:avLst/>
              </a:prstGeom>
            </p:spPr>
          </p:pic>
          <p:cxnSp>
            <p:nvCxnSpPr>
              <p:cNvPr id="25" name="Straight Arrow Connector 24">
                <a:extLst>
                  <a:ext uri="{FF2B5EF4-FFF2-40B4-BE49-F238E27FC236}">
                    <a16:creationId xmlns:a16="http://schemas.microsoft.com/office/drawing/2014/main" id="{BE8E8467-6FC7-49E1-9028-F46025C60254}"/>
                  </a:ext>
                </a:extLst>
              </p:cNvPr>
              <p:cNvCxnSpPr>
                <a:cxnSpLocks/>
              </p:cNvCxnSpPr>
              <p:nvPr/>
            </p:nvCxnSpPr>
            <p:spPr>
              <a:xfrm flipH="1" flipV="1">
                <a:off x="7944313" y="2440562"/>
                <a:ext cx="1" cy="830657"/>
              </a:xfrm>
              <a:prstGeom prst="straightConnector1">
                <a:avLst/>
              </a:prstGeom>
              <a:grpFill/>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79C4A13-2296-480F-B46C-044300D58FDD}"/>
                  </a:ext>
                </a:extLst>
              </p:cNvPr>
              <p:cNvCxnSpPr/>
              <p:nvPr/>
            </p:nvCxnSpPr>
            <p:spPr>
              <a:xfrm flipV="1">
                <a:off x="503446" y="2488649"/>
                <a:ext cx="0" cy="2790000"/>
              </a:xfrm>
              <a:prstGeom prst="straightConnector1">
                <a:avLst/>
              </a:prstGeom>
              <a:grpFill/>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3225BAC-A8BE-478E-95B4-FCEF17A91AE9}"/>
                  </a:ext>
                </a:extLst>
              </p:cNvPr>
              <p:cNvCxnSpPr/>
              <p:nvPr/>
            </p:nvCxnSpPr>
            <p:spPr>
              <a:xfrm flipV="1">
                <a:off x="3809181" y="2488649"/>
                <a:ext cx="0" cy="2790000"/>
              </a:xfrm>
              <a:prstGeom prst="straightConnector1">
                <a:avLst/>
              </a:prstGeom>
              <a:grpFill/>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61" name="Rounded Rectangle 3">
              <a:extLst>
                <a:ext uri="{FF2B5EF4-FFF2-40B4-BE49-F238E27FC236}">
                  <a16:creationId xmlns:a16="http://schemas.microsoft.com/office/drawing/2014/main" id="{06BD57E6-38B1-4C6A-8355-D8572B02C5D0}"/>
                </a:ext>
              </a:extLst>
            </p:cNvPr>
            <p:cNvSpPr/>
            <p:nvPr/>
          </p:nvSpPr>
          <p:spPr>
            <a:xfrm>
              <a:off x="3021323" y="1802694"/>
              <a:ext cx="1387434" cy="258868"/>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52752" tIns="26375" rIns="52752" bIns="26375" rtlCol="0" anchor="ctr"/>
            <a:lstStyle/>
            <a:p>
              <a:pPr algn="ctr"/>
              <a:r>
                <a:rPr lang="ru-RU" sz="1350" dirty="0"/>
                <a:t>Национальный</a:t>
              </a:r>
              <a:endParaRPr lang="en-GB" sz="1350" dirty="0"/>
            </a:p>
          </p:txBody>
        </p:sp>
        <p:sp>
          <p:nvSpPr>
            <p:cNvPr id="62" name="Rounded Rectangle 3">
              <a:extLst>
                <a:ext uri="{FF2B5EF4-FFF2-40B4-BE49-F238E27FC236}">
                  <a16:creationId xmlns:a16="http://schemas.microsoft.com/office/drawing/2014/main" id="{66F9C1B8-0A12-4C48-B06A-580E14B2BF2B}"/>
                </a:ext>
              </a:extLst>
            </p:cNvPr>
            <p:cNvSpPr/>
            <p:nvPr/>
          </p:nvSpPr>
          <p:spPr>
            <a:xfrm>
              <a:off x="4573736" y="1802694"/>
              <a:ext cx="1387434" cy="261083"/>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52752" tIns="26375" rIns="52752" bIns="26375" rtlCol="0" anchor="ctr"/>
            <a:lstStyle/>
            <a:p>
              <a:pPr algn="ctr"/>
              <a:r>
                <a:rPr lang="ru-RU" sz="1350" dirty="0"/>
                <a:t>Национальный</a:t>
              </a:r>
              <a:endParaRPr lang="en-GB" sz="1350" dirty="0"/>
            </a:p>
          </p:txBody>
        </p:sp>
      </p:grpSp>
      <p:sp>
        <p:nvSpPr>
          <p:cNvPr id="3" name="Rectangle 2">
            <a:extLst>
              <a:ext uri="{FF2B5EF4-FFF2-40B4-BE49-F238E27FC236}">
                <a16:creationId xmlns:a16="http://schemas.microsoft.com/office/drawing/2014/main" id="{D00339FA-CFFF-4108-BDE1-78C1BF1DF617}"/>
              </a:ext>
            </a:extLst>
          </p:cNvPr>
          <p:cNvSpPr/>
          <p:nvPr/>
        </p:nvSpPr>
        <p:spPr>
          <a:xfrm>
            <a:off x="609600" y="4206381"/>
            <a:ext cx="9601201" cy="1974034"/>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33" name="TextBox 32">
            <a:extLst>
              <a:ext uri="{FF2B5EF4-FFF2-40B4-BE49-F238E27FC236}">
                <a16:creationId xmlns:a16="http://schemas.microsoft.com/office/drawing/2014/main" id="{54CC8BC7-1C1D-4979-BB40-B33000306AC6}"/>
              </a:ext>
            </a:extLst>
          </p:cNvPr>
          <p:cNvSpPr txBox="1"/>
          <p:nvPr/>
        </p:nvSpPr>
        <p:spPr>
          <a:xfrm>
            <a:off x="625703" y="4288080"/>
            <a:ext cx="8600854" cy="1754326"/>
          </a:xfrm>
          <a:prstGeom prst="rect">
            <a:avLst/>
          </a:prstGeom>
          <a:noFill/>
        </p:spPr>
        <p:txBody>
          <a:bodyPr wrap="square">
            <a:spAutoFit/>
          </a:bodyPr>
          <a:lstStyle/>
          <a:p>
            <a:r>
              <a:rPr lang="ru-RU" dirty="0"/>
              <a:t>Объединение рисков приводит к снижению стоимости покрытия</a:t>
            </a:r>
            <a:r>
              <a:rPr lang="en-GB" dirty="0"/>
              <a:t>:</a:t>
            </a:r>
          </a:p>
          <a:p>
            <a:pPr marL="214313" indent="-214313">
              <a:buClr>
                <a:schemeClr val="accent1"/>
              </a:buClr>
              <a:buSzPct val="125000"/>
              <a:buFont typeface="Wingdings" panose="05000000000000000000" pitchFamily="2" charset="2"/>
              <a:buChar char="§"/>
            </a:pPr>
            <a:r>
              <a:rPr lang="ru-RU" dirty="0"/>
              <a:t>Разделение затрат и расходов</a:t>
            </a:r>
            <a:endParaRPr lang="en-GB" dirty="0"/>
          </a:p>
          <a:p>
            <a:pPr marL="214313" indent="-214313">
              <a:buClr>
                <a:schemeClr val="accent1"/>
              </a:buClr>
              <a:buSzPct val="125000"/>
              <a:buFont typeface="Wingdings" panose="05000000000000000000" pitchFamily="2" charset="2"/>
              <a:buChar char="§"/>
            </a:pPr>
            <a:r>
              <a:rPr lang="ru-RU" dirty="0"/>
              <a:t>Преимущества масштаба</a:t>
            </a:r>
            <a:endParaRPr lang="en-GB" dirty="0"/>
          </a:p>
          <a:p>
            <a:pPr marL="214313" indent="-214313">
              <a:buClr>
                <a:schemeClr val="accent1"/>
              </a:buClr>
              <a:buSzPct val="125000"/>
              <a:buFont typeface="Wingdings" panose="05000000000000000000" pitchFamily="2" charset="2"/>
              <a:buChar char="§"/>
            </a:pPr>
            <a:r>
              <a:rPr lang="ru-RU" dirty="0"/>
              <a:t>Общие затраты на моделирование</a:t>
            </a:r>
            <a:r>
              <a:rPr lang="en-GB" dirty="0"/>
              <a:t> (</a:t>
            </a:r>
            <a:r>
              <a:rPr lang="ru-RU" dirty="0"/>
              <a:t>со стандартизированным сбором данных</a:t>
            </a:r>
            <a:r>
              <a:rPr lang="en-GB" dirty="0"/>
              <a:t>)</a:t>
            </a:r>
          </a:p>
          <a:p>
            <a:pPr marL="214313" indent="-214313">
              <a:buClr>
                <a:schemeClr val="accent1"/>
              </a:buClr>
              <a:buSzPct val="125000"/>
              <a:buFont typeface="Wingdings" panose="05000000000000000000" pitchFamily="2" charset="2"/>
              <a:buChar char="§"/>
            </a:pPr>
            <a:r>
              <a:rPr lang="ru-RU" dirty="0"/>
              <a:t>Диверсификация способствует экономии премий/рисковой маржи</a:t>
            </a:r>
            <a:endParaRPr lang="en-GB" sz="1600" dirty="0"/>
          </a:p>
        </p:txBody>
      </p:sp>
    </p:spTree>
    <p:extLst>
      <p:ext uri="{BB962C8B-B14F-4D97-AF65-F5344CB8AC3E}">
        <p14:creationId xmlns:p14="http://schemas.microsoft.com/office/powerpoint/2010/main" val="3361661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CD1594-B1D1-4522-9915-94E3CCF5D917}"/>
              </a:ext>
            </a:extLst>
          </p:cNvPr>
          <p:cNvSpPr>
            <a:spLocks noGrp="1"/>
          </p:cNvSpPr>
          <p:nvPr>
            <p:ph type="title"/>
          </p:nvPr>
        </p:nvSpPr>
        <p:spPr/>
        <p:txBody>
          <a:bodyPr/>
          <a:lstStyle/>
          <a:p>
            <a:r>
              <a:rPr lang="ru" dirty="0">
                <a:solidFill>
                  <a:schemeClr val="tx1"/>
                </a:solidFill>
              </a:rPr>
              <a:t>Существующие программы: выводы и уроки для ЦАРЭС</a:t>
            </a:r>
            <a:endParaRPr lang="en-US" dirty="0">
              <a:solidFill>
                <a:schemeClr val="tx1"/>
              </a:solidFill>
            </a:endParaRPr>
          </a:p>
        </p:txBody>
      </p:sp>
      <p:sp>
        <p:nvSpPr>
          <p:cNvPr id="5" name="Slide Number Placeholder 4">
            <a:extLst>
              <a:ext uri="{FF2B5EF4-FFF2-40B4-BE49-F238E27FC236}">
                <a16:creationId xmlns:a16="http://schemas.microsoft.com/office/drawing/2014/main" id="{2B7BFA93-BAB1-46AC-B751-67BD67DD4919}"/>
              </a:ext>
            </a:extLst>
          </p:cNvPr>
          <p:cNvSpPr>
            <a:spLocks noGrp="1"/>
          </p:cNvSpPr>
          <p:nvPr>
            <p:ph type="sldNum" sz="quarter" idx="4"/>
          </p:nvPr>
        </p:nvSpPr>
        <p:spPr/>
        <p:txBody>
          <a:bodyPr/>
          <a:lstStyle/>
          <a:p>
            <a:fld id="{2083E393-C0BF-4ED8-8545-7E4C90AFF831}" type="slidenum">
              <a:rPr lang="en-US" smtClean="0"/>
              <a:pPr/>
              <a:t>8</a:t>
            </a:fld>
            <a:endParaRPr lang="en-US"/>
          </a:p>
        </p:txBody>
      </p:sp>
    </p:spTree>
    <p:extLst>
      <p:ext uri="{BB962C8B-B14F-4D97-AF65-F5344CB8AC3E}">
        <p14:creationId xmlns:p14="http://schemas.microsoft.com/office/powerpoint/2010/main" val="3185565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05" y="592026"/>
            <a:ext cx="8848772" cy="374263"/>
          </a:xfrm>
        </p:spPr>
        <p:txBody>
          <a:bodyPr>
            <a:noAutofit/>
          </a:bodyPr>
          <a:lstStyle/>
          <a:p>
            <a:r>
              <a:rPr lang="ru" sz="2400" dirty="0"/>
              <a:t>Карибский фонд страхования рисков катастроф </a:t>
            </a:r>
            <a:r>
              <a:rPr lang="en-GB" sz="2400" dirty="0"/>
              <a:t>(CCRIF)</a:t>
            </a:r>
          </a:p>
        </p:txBody>
      </p:sp>
      <p:sp>
        <p:nvSpPr>
          <p:cNvPr id="3" name="Text Placeholder 2"/>
          <p:cNvSpPr>
            <a:spLocks noGrp="1"/>
          </p:cNvSpPr>
          <p:nvPr>
            <p:ph type="body" sz="quarter" idx="13"/>
          </p:nvPr>
        </p:nvSpPr>
        <p:spPr>
          <a:xfrm>
            <a:off x="454904" y="1040877"/>
            <a:ext cx="8997439" cy="290475"/>
          </a:xfrm>
        </p:spPr>
        <p:txBody>
          <a:bodyPr/>
          <a:lstStyle/>
          <a:p>
            <a:r>
              <a:rPr lang="ru" sz="2000" dirty="0"/>
              <a:t>Первая региональная схема реагирования на чрезвычайные ситуации</a:t>
            </a:r>
            <a:endParaRPr lang="en-GB" sz="2000" dirty="0"/>
          </a:p>
        </p:txBody>
      </p:sp>
      <p:sp>
        <p:nvSpPr>
          <p:cNvPr id="5" name="Slide Number Placeholder 4"/>
          <p:cNvSpPr>
            <a:spLocks noGrp="1"/>
          </p:cNvSpPr>
          <p:nvPr>
            <p:ph type="sldNum" sz="quarter" idx="12"/>
          </p:nvPr>
        </p:nvSpPr>
        <p:spPr>
          <a:xfrm>
            <a:off x="13735050" y="5684055"/>
            <a:ext cx="381000" cy="103874"/>
          </a:xfrm>
          <a:prstGeom prst="rect">
            <a:avLst/>
          </a:prstGeom>
        </p:spPr>
        <p:txBody>
          <a:bodyPr vert="horz" wrap="square" lIns="0" tIns="0" rIns="0" bIns="0" rtlCol="0" anchor="t" anchorCtr="0">
            <a:spAutoFit/>
          </a:bodyPr>
          <a:lstStyle>
            <a:defPPr>
              <a:defRPr lang="en-US"/>
            </a:defPPr>
            <a:lvl1pPr marL="0" algn="r" defTabSz="685800" rtl="0" eaLnBrk="1" latinLnBrk="0" hangingPunct="1">
              <a:defRPr sz="675"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083E393-C0BF-4ED8-8545-7E4C90AFF831}" type="slidenum">
              <a:rPr lang="en-US" smtClean="0"/>
              <a:pPr/>
              <a:t>9</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3677" y="2793706"/>
            <a:ext cx="2022023" cy="1516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3677" y="4523773"/>
            <a:ext cx="2022023" cy="1408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DA3DBF6A-2319-4555-9066-8AD48283F5B1}"/>
              </a:ext>
            </a:extLst>
          </p:cNvPr>
          <p:cNvGrpSpPr/>
          <p:nvPr/>
        </p:nvGrpSpPr>
        <p:grpSpPr>
          <a:xfrm>
            <a:off x="446567" y="1408968"/>
            <a:ext cx="8134794" cy="4482743"/>
            <a:chOff x="1981201" y="1416729"/>
            <a:chExt cx="5649139" cy="4417785"/>
          </a:xfrm>
        </p:grpSpPr>
        <p:sp>
          <p:nvSpPr>
            <p:cNvPr id="10" name="Rectangle 9">
              <a:extLst>
                <a:ext uri="{FF2B5EF4-FFF2-40B4-BE49-F238E27FC236}">
                  <a16:creationId xmlns:a16="http://schemas.microsoft.com/office/drawing/2014/main" id="{D289819C-B743-4A33-B6B5-E975480DE75D}"/>
                </a:ext>
              </a:extLst>
            </p:cNvPr>
            <p:cNvSpPr/>
            <p:nvPr/>
          </p:nvSpPr>
          <p:spPr>
            <a:xfrm>
              <a:off x="1986991" y="1416729"/>
              <a:ext cx="5637559" cy="1503893"/>
            </a:xfrm>
            <a:prstGeom prst="rect">
              <a:avLst/>
            </a:prstGeom>
            <a:solidFill>
              <a:srgbClr val="C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EED22222-F7EC-4FFD-B15D-4355961A639F}"/>
                </a:ext>
              </a:extLst>
            </p:cNvPr>
            <p:cNvSpPr/>
            <p:nvPr/>
          </p:nvSpPr>
          <p:spPr>
            <a:xfrm>
              <a:off x="1986991" y="4335201"/>
              <a:ext cx="5643349" cy="1499313"/>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BB52B8BF-0259-4EB0-904F-001EADFD8F33}"/>
                </a:ext>
              </a:extLst>
            </p:cNvPr>
            <p:cNvSpPr/>
            <p:nvPr/>
          </p:nvSpPr>
          <p:spPr>
            <a:xfrm>
              <a:off x="1981201" y="3055435"/>
              <a:ext cx="5643349" cy="1148077"/>
            </a:xfrm>
            <a:prstGeom prst="rect">
              <a:avLst/>
            </a:prstGeom>
            <a:solidFill>
              <a:srgbClr val="EF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4" name="Picture 2" descr="Caribbean Catastrophe Risk Insurance Facility (CCRIF) | BMZ">
            <a:extLst>
              <a:ext uri="{FF2B5EF4-FFF2-40B4-BE49-F238E27FC236}">
                <a16:creationId xmlns:a16="http://schemas.microsoft.com/office/drawing/2014/main" id="{A7A853E8-D2DB-48C0-8ADB-5C8028FF3B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33294" y="1339984"/>
            <a:ext cx="2481546" cy="124077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FCEBE9B0-2269-47B7-AF16-6178FDA99C99}"/>
              </a:ext>
            </a:extLst>
          </p:cNvPr>
          <p:cNvSpPr>
            <a:spLocks noGrp="1"/>
          </p:cNvSpPr>
          <p:nvPr>
            <p:ph idx="1"/>
          </p:nvPr>
        </p:nvSpPr>
        <p:spPr>
          <a:xfrm>
            <a:off x="765544" y="1425131"/>
            <a:ext cx="7729389" cy="1501211"/>
          </a:xfrm>
        </p:spPr>
        <p:txBody>
          <a:bodyPr/>
          <a:lstStyle/>
          <a:p>
            <a:r>
              <a:rPr lang="ru-RU" sz="1200" dirty="0"/>
              <a:t>Предыстория</a:t>
            </a:r>
            <a:endParaRPr lang="en-GB" sz="1200" dirty="0"/>
          </a:p>
          <a:p>
            <a:pPr marL="214313" indent="-214313">
              <a:buClr>
                <a:schemeClr val="accent1"/>
              </a:buClr>
              <a:buSzPct val="125000"/>
              <a:buFont typeface="Wingdings" panose="05000000000000000000" pitchFamily="2" charset="2"/>
              <a:buChar char="§"/>
            </a:pPr>
            <a:r>
              <a:rPr lang="ru" sz="1200" b="0" dirty="0"/>
              <a:t>В 2004 году ураган «Иван» нанес серьезный ущерб странам Карибского региона</a:t>
            </a:r>
            <a:endParaRPr lang="en-GB" sz="1200" b="0" dirty="0"/>
          </a:p>
          <a:p>
            <a:pPr marL="214313" indent="-214313">
              <a:buClr>
                <a:schemeClr val="accent1"/>
              </a:buClr>
              <a:buSzPct val="125000"/>
              <a:buFont typeface="Wingdings" panose="05000000000000000000" pitchFamily="2" charset="2"/>
              <a:buChar char="§"/>
            </a:pPr>
            <a:r>
              <a:rPr lang="ru" sz="1200" b="0" dirty="0"/>
              <a:t>Предполагаемый ущерб составляет почти </a:t>
            </a:r>
            <a:r>
              <a:rPr lang="en-US" sz="1200" b="0" dirty="0"/>
              <a:t>$ </a:t>
            </a:r>
            <a:r>
              <a:rPr lang="ru" sz="1200" b="0" dirty="0"/>
              <a:t>4 млрд по текущим ценам, с серьезными потерями и повреждениями в Гренаде, на Ямайке и Каймановых островах </a:t>
            </a:r>
          </a:p>
          <a:p>
            <a:pPr marL="214313" indent="-214313">
              <a:buClr>
                <a:schemeClr val="accent1"/>
              </a:buClr>
              <a:buSzPct val="125000"/>
              <a:buFont typeface="Wingdings" panose="05000000000000000000" pitchFamily="2" charset="2"/>
              <a:buChar char="§"/>
            </a:pPr>
            <a:r>
              <a:rPr lang="ru" sz="1200" dirty="0"/>
              <a:t>Но </a:t>
            </a:r>
            <a:r>
              <a:rPr lang="ru" sz="1200" b="0" dirty="0"/>
              <a:t>социальное влияние было намного выше </a:t>
            </a:r>
          </a:p>
          <a:p>
            <a:pPr marL="214313" indent="-214313">
              <a:buClr>
                <a:schemeClr val="accent1"/>
              </a:buClr>
              <a:buSzPct val="125000"/>
              <a:buFont typeface="Wingdings" panose="05000000000000000000" pitchFamily="2" charset="2"/>
              <a:buChar char="§"/>
            </a:pPr>
            <a:r>
              <a:rPr lang="ru" sz="1200" b="0" dirty="0"/>
              <a:t>Помощь была обещана, часть ее прибыла, но слишком мало и, что особенно важно, слишком поздно</a:t>
            </a:r>
            <a:endParaRPr lang="en-GB" sz="1200" b="0" dirty="0"/>
          </a:p>
          <a:p>
            <a:pPr marL="214313" indent="-214313">
              <a:buClr>
                <a:schemeClr val="accent1"/>
              </a:buClr>
              <a:buSzPct val="125000"/>
              <a:buFont typeface="Wingdings" panose="05000000000000000000" pitchFamily="2" charset="2"/>
              <a:buChar char="§"/>
            </a:pPr>
            <a:endParaRPr lang="en-GB" sz="1200" b="0" dirty="0"/>
          </a:p>
          <a:p>
            <a:pPr>
              <a:buClr>
                <a:schemeClr val="accent1"/>
              </a:buClr>
              <a:buSzPct val="125000"/>
            </a:pPr>
            <a:endParaRPr lang="en-GB" sz="900" b="0" dirty="0"/>
          </a:p>
          <a:p>
            <a:pPr marL="214313" indent="-214313">
              <a:buClr>
                <a:schemeClr val="accent1"/>
              </a:buClr>
              <a:buSzPct val="125000"/>
              <a:buFont typeface="Wingdings" panose="05000000000000000000" pitchFamily="2" charset="2"/>
              <a:buChar char="§"/>
            </a:pPr>
            <a:endParaRPr lang="en-GB" sz="900" b="0" dirty="0"/>
          </a:p>
          <a:p>
            <a:pPr marL="214313" indent="-214313">
              <a:buClr>
                <a:schemeClr val="accent1"/>
              </a:buClr>
              <a:buSzPct val="125000"/>
              <a:buFont typeface="Wingdings" panose="05000000000000000000" pitchFamily="2" charset="2"/>
              <a:buChar char="§"/>
            </a:pPr>
            <a:endParaRPr lang="en-GB" sz="825" b="0" dirty="0"/>
          </a:p>
          <a:p>
            <a:endParaRPr lang="en-US" sz="1200" b="0" dirty="0"/>
          </a:p>
          <a:p>
            <a:pPr marL="214313" indent="-214313">
              <a:buClr>
                <a:schemeClr val="accent1"/>
              </a:buClr>
              <a:buSzPct val="125000"/>
              <a:buFont typeface="Wingdings" panose="05000000000000000000" pitchFamily="2" charset="2"/>
              <a:buChar char="§"/>
            </a:pPr>
            <a:endParaRPr lang="en-GB" sz="1200" dirty="0"/>
          </a:p>
        </p:txBody>
      </p:sp>
      <p:sp>
        <p:nvSpPr>
          <p:cNvPr id="7" name="TextBox 6">
            <a:extLst>
              <a:ext uri="{FF2B5EF4-FFF2-40B4-BE49-F238E27FC236}">
                <a16:creationId xmlns:a16="http://schemas.microsoft.com/office/drawing/2014/main" id="{FF9C0AC9-C75C-4CBE-96B4-565625EB8D0B}"/>
              </a:ext>
            </a:extLst>
          </p:cNvPr>
          <p:cNvSpPr txBox="1"/>
          <p:nvPr/>
        </p:nvSpPr>
        <p:spPr>
          <a:xfrm>
            <a:off x="765545" y="4370352"/>
            <a:ext cx="7815820" cy="1408078"/>
          </a:xfrm>
          <a:prstGeom prst="rect">
            <a:avLst/>
          </a:prstGeom>
          <a:noFill/>
        </p:spPr>
        <p:txBody>
          <a:bodyPr wrap="square" rtlCol="0">
            <a:spAutoFit/>
          </a:bodyPr>
          <a:lstStyle/>
          <a:p>
            <a:pPr lvl="0">
              <a:buClr>
                <a:schemeClr val="accent1"/>
              </a:buClr>
              <a:buSzPct val="125000"/>
            </a:pPr>
            <a:r>
              <a:rPr lang="ru-RU" sz="1200" b="1" dirty="0"/>
              <a:t>Компания специального назначения </a:t>
            </a:r>
            <a:r>
              <a:rPr lang="en-GB" sz="1200" b="1" dirty="0"/>
              <a:t>CCRIF</a:t>
            </a:r>
          </a:p>
          <a:p>
            <a:pPr marL="214313" indent="-214313">
              <a:buClr>
                <a:schemeClr val="accent1"/>
              </a:buClr>
              <a:buSzPct val="125000"/>
              <a:buFont typeface="Wingdings" panose="05000000000000000000" pitchFamily="2" charset="2"/>
              <a:buChar char="§"/>
            </a:pPr>
            <a:r>
              <a:rPr lang="ru" sz="1200" dirty="0"/>
              <a:t>Специальная страховая компания, принадлежащая тресту, который представляет интересы правительств стран Карибского бассейна.</a:t>
            </a:r>
            <a:endParaRPr lang="ru-KZ" sz="1200" dirty="0"/>
          </a:p>
          <a:p>
            <a:pPr marL="214313" indent="-214313">
              <a:buClr>
                <a:schemeClr val="accent1"/>
              </a:buClr>
              <a:buSzPct val="125000"/>
              <a:buFont typeface="Wingdings" panose="05000000000000000000" pitchFamily="2" charset="2"/>
              <a:buChar char="§"/>
            </a:pPr>
            <a:r>
              <a:rPr lang="ru" sz="1200" dirty="0"/>
              <a:t>Совет директоров, состоящий из представителей карибских учреждений </a:t>
            </a:r>
          </a:p>
          <a:p>
            <a:pPr marL="214313" indent="-214313">
              <a:buClr>
                <a:schemeClr val="accent1"/>
              </a:buClr>
              <a:buSzPct val="125000"/>
              <a:buFont typeface="Wingdings" panose="05000000000000000000" pitchFamily="2" charset="2"/>
              <a:buChar char="§"/>
            </a:pPr>
            <a:r>
              <a:rPr lang="ru" sz="1200" dirty="0"/>
              <a:t>При поддержке Карибского сообщества (КАРИКОМ) </a:t>
            </a:r>
          </a:p>
          <a:p>
            <a:pPr marL="214313" indent="-214313">
              <a:buClr>
                <a:schemeClr val="accent1"/>
              </a:buClr>
              <a:buSzPct val="125000"/>
              <a:buFont typeface="Wingdings" panose="05000000000000000000" pitchFamily="2" charset="2"/>
              <a:buChar char="§"/>
            </a:pPr>
            <a:r>
              <a:rPr lang="ru" sz="1200" dirty="0"/>
              <a:t>Предлагает полисы параметрического страхования правительствам стран Карибского бассейна</a:t>
            </a:r>
            <a:endParaRPr lang="en-GB" sz="1200" dirty="0"/>
          </a:p>
          <a:p>
            <a:endParaRPr lang="en-GB" sz="1350" dirty="0"/>
          </a:p>
        </p:txBody>
      </p:sp>
      <p:sp>
        <p:nvSpPr>
          <p:cNvPr id="9" name="TextBox 8">
            <a:extLst>
              <a:ext uri="{FF2B5EF4-FFF2-40B4-BE49-F238E27FC236}">
                <a16:creationId xmlns:a16="http://schemas.microsoft.com/office/drawing/2014/main" id="{F381AC78-86F7-4528-81EC-8D48407B7EDA}"/>
              </a:ext>
            </a:extLst>
          </p:cNvPr>
          <p:cNvSpPr txBox="1"/>
          <p:nvPr/>
        </p:nvSpPr>
        <p:spPr>
          <a:xfrm>
            <a:off x="765545" y="3055961"/>
            <a:ext cx="7729392" cy="1015663"/>
          </a:xfrm>
          <a:prstGeom prst="rect">
            <a:avLst/>
          </a:prstGeom>
          <a:noFill/>
        </p:spPr>
        <p:txBody>
          <a:bodyPr wrap="square" rtlCol="0">
            <a:spAutoFit/>
          </a:bodyPr>
          <a:lstStyle/>
          <a:p>
            <a:pPr lvl="0">
              <a:buClr>
                <a:schemeClr val="accent1"/>
              </a:buClr>
              <a:buSzPct val="125000"/>
            </a:pPr>
            <a:r>
              <a:rPr lang="ru-RU" sz="1200" b="1" dirty="0"/>
              <a:t>Предлагаемое решение</a:t>
            </a:r>
            <a:endParaRPr lang="en-GB" sz="1200" b="1" dirty="0"/>
          </a:p>
          <a:p>
            <a:pPr marL="214313" indent="-214313">
              <a:buClr>
                <a:schemeClr val="accent1"/>
              </a:buClr>
              <a:buSzPct val="125000"/>
              <a:buFont typeface="Wingdings" panose="05000000000000000000" pitchFamily="2" charset="2"/>
              <a:buChar char="§"/>
            </a:pPr>
            <a:r>
              <a:rPr lang="ru" sz="1200" dirty="0"/>
              <a:t>Надежный источник средств для немедленного восстановления после стихийного бедствия, которе может уменьшить зависимость от ненадежных зарубежных поступлений </a:t>
            </a:r>
          </a:p>
          <a:p>
            <a:pPr marL="214313" indent="-214313">
              <a:buClr>
                <a:schemeClr val="accent1"/>
              </a:buClr>
              <a:buSzPct val="125000"/>
              <a:buFont typeface="Wingdings" panose="05000000000000000000" pitchFamily="2" charset="2"/>
              <a:buChar char="§"/>
            </a:pPr>
            <a:r>
              <a:rPr lang="ru" sz="1200" dirty="0"/>
              <a:t>Местный контроль, катализатор для лучшего понимания рисков и планирования реагирования на стихийные бедствия</a:t>
            </a:r>
            <a:endParaRPr lang="en-GB" sz="1350" dirty="0"/>
          </a:p>
        </p:txBody>
      </p:sp>
    </p:spTree>
    <p:extLst>
      <p:ext uri="{BB962C8B-B14F-4D97-AF65-F5344CB8AC3E}">
        <p14:creationId xmlns:p14="http://schemas.microsoft.com/office/powerpoint/2010/main" val="12753914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14 March 2017"/>
  <p:tag name="WT_DPI" val=""/>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4.xml><?xml version="1.0" encoding="utf-8"?>
<p:tagLst xmlns:a="http://schemas.openxmlformats.org/drawingml/2006/main" xmlns:r="http://schemas.openxmlformats.org/officeDocument/2006/relationships" xmlns:p="http://schemas.openxmlformats.org/presentationml/2006/main">
  <p:tag name="WT_DIALOGNAME" val="Title Image Slide"/>
  <p:tag name="WT_SHORTNAME" val="BASIC"/>
  <p:tag name="WT_ASSOCIATEDSLIDES" val=""/>
  <p:tag name="WT_INNEWPRESENTATION" val="YES"/>
  <p:tag name="WT_ONINSERTSLIDEDLG" val="YES"/>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61" id="{D9369743-1FF6-46BD-812F-C556575F0977}" vid="{2F04C674-D7EA-43AC-ABA7-288918924ABD}"/>
    </a:ext>
  </a:extLst>
</a:theme>
</file>

<file path=ppt/theme/theme2.xml><?xml version="1.0" encoding="utf-8"?>
<a:theme xmlns:a="http://schemas.openxmlformats.org/drawingml/2006/main" name="1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2" id="{390D9F68-8868-4B21-9FB6-13C3232A8E4F}" vid="{5DB9451D-CFBA-497A-BE26-2C5E7D8B12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A2331490FAB84187599CEBF7E09D84" ma:contentTypeVersion="12" ma:contentTypeDescription="Create a new document." ma:contentTypeScope="" ma:versionID="c41b640af76519e394bd5fd6847baeeb">
  <xsd:schema xmlns:xsd="http://www.w3.org/2001/XMLSchema" xmlns:xs="http://www.w3.org/2001/XMLSchema" xmlns:p="http://schemas.microsoft.com/office/2006/metadata/properties" xmlns:ns2="ea74eb43-1038-4b3a-ada2-9ad93252435c" xmlns:ns3="f36d8b79-05ee-4091-ab2d-77e9bc8c3a4d" targetNamespace="http://schemas.microsoft.com/office/2006/metadata/properties" ma:root="true" ma:fieldsID="4102832efb432a330e57f73ac43afd9b" ns2:_="" ns3:_="">
    <xsd:import namespace="ea74eb43-1038-4b3a-ada2-9ad93252435c"/>
    <xsd:import namespace="f36d8b79-05ee-4091-ab2d-77e9bc8c3a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4eb43-1038-4b3a-ada2-9ad9325243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6d8b79-05ee-4091-ab2d-77e9bc8c3a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BDDD36-C860-43BD-A381-027F8FE093C4}">
  <ds:schemaRefs>
    <ds:schemaRef ds:uri="http://schemas.microsoft.com/sharepoint/v3/contenttype/forms"/>
  </ds:schemaRefs>
</ds:datastoreItem>
</file>

<file path=customXml/itemProps2.xml><?xml version="1.0" encoding="utf-8"?>
<ds:datastoreItem xmlns:ds="http://schemas.openxmlformats.org/officeDocument/2006/customXml" ds:itemID="{C8A1AE14-409C-40A6-A0ED-89E024059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74eb43-1038-4b3a-ada2-9ad93252435c"/>
    <ds:schemaRef ds:uri="f36d8b79-05ee-4091-ab2d-77e9bc8c3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702011-021B-4ED8-8B95-25B637B9A1F4}">
  <ds:schemaRefs>
    <ds:schemaRef ds:uri="http://schemas.microsoft.com/office/2006/documentManagement/types"/>
    <ds:schemaRef ds:uri="http://purl.org/dc/elements/1.1/"/>
    <ds:schemaRef ds:uri="http://purl.org/dc/terms/"/>
    <ds:schemaRef ds:uri="http://purl.org/dc/dcmitype/"/>
    <ds:schemaRef ds:uri="http://www.w3.org/XML/1998/namespace"/>
    <ds:schemaRef ds:uri="f36d8b79-05ee-4091-ab2d-77e9bc8c3a4d"/>
    <ds:schemaRef ds:uri="http://schemas.openxmlformats.org/package/2006/metadata/core-properties"/>
    <ds:schemaRef ds:uri="http://schemas.microsoft.com/office/2006/metadata/properties"/>
    <ds:schemaRef ds:uri="http://schemas.microsoft.com/office/infopath/2007/PartnerControls"/>
    <ds:schemaRef ds:uri="ea74eb43-1038-4b3a-ada2-9ad93252435c"/>
  </ds:schemaRefs>
</ds:datastoreItem>
</file>

<file path=docProps/app.xml><?xml version="1.0" encoding="utf-8"?>
<Properties xmlns="http://schemas.openxmlformats.org/officeDocument/2006/extended-properties" xmlns:vt="http://schemas.openxmlformats.org/officeDocument/2006/docPropsVTypes">
  <TotalTime>5345</TotalTime>
  <Words>2677</Words>
  <Application>Microsoft Office PowerPoint</Application>
  <PresentationFormat>Widescreen</PresentationFormat>
  <Paragraphs>283</Paragraphs>
  <Slides>19</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Arial (Body)</vt:lpstr>
      <vt:lpstr>Calibri</vt:lpstr>
      <vt:lpstr>Wingdings</vt:lpstr>
      <vt:lpstr>WTW</vt:lpstr>
      <vt:lpstr>1_WTW</vt:lpstr>
      <vt:lpstr>Сессия 4: Примеры регионального финансирования рисков бедствий</vt:lpstr>
      <vt:lpstr>Цели</vt:lpstr>
      <vt:lpstr>Введение: основы</vt:lpstr>
      <vt:lpstr>Требование к ликвидности сразу после бедствия</vt:lpstr>
      <vt:lpstr>Параметрическое страхование</vt:lpstr>
      <vt:lpstr>Формы регионального механизма передачи рисков</vt:lpstr>
      <vt:lpstr>Как выглядит региональное сотрудничество по  финансированию рисков?</vt:lpstr>
      <vt:lpstr>Существующие программы: выводы и уроки для ЦАРЭС</vt:lpstr>
      <vt:lpstr>Карибский фонд страхования рисков катастроф (CCRIF)</vt:lpstr>
      <vt:lpstr>Уроки, извлеченные из CCRIF</vt:lpstr>
      <vt:lpstr>Льготы должны быть больше, чем просто страхование</vt:lpstr>
      <vt:lpstr>Агентство African Risk Capacity</vt:lpstr>
      <vt:lpstr>Africa Risk Capacity </vt:lpstr>
      <vt:lpstr>Скорость оплаты является ключевым фактором</vt:lpstr>
      <vt:lpstr>Тихоокеанский альянс </vt:lpstr>
      <vt:lpstr>Уроки, извлеченные из существующих региональных механизмов</vt:lpstr>
      <vt:lpstr>В целом преимущества пулов рисков превышают  базовый риск</vt:lpstr>
      <vt:lpstr>PowerPoint Presentation</vt:lpstr>
      <vt:lpstr>Отказ от ответственности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Inception Meeting</dc:title>
  <dc:creator>Au, Christopher</dc:creator>
  <cp:lastModifiedBy>Baskerville-Muscutt, Kez (London)</cp:lastModifiedBy>
  <cp:revision>121</cp:revision>
  <dcterms:created xsi:type="dcterms:W3CDTF">2020-08-04T16:42:47Z</dcterms:created>
  <dcterms:modified xsi:type="dcterms:W3CDTF">2022-11-29T06:45:48Z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0x010100B5A2331490FAB84187599CEBF7E09D84</vt:lpwstr>
  </property>
  <property fmtid="{D5CDD505-2E9C-101B-9397-08002B2CF9AE}" pid="3" name="MSIP_Label_d347b247-e90e-43a3-9d7b-004f14ae6873_Enabled">
    <vt:lpwstr>true</vt:lpwstr>
  </property>
  <property fmtid="{D5CDD505-2E9C-101B-9397-08002B2CF9AE}" pid="4" name="MSIP_Label_d347b247-e90e-43a3-9d7b-004f14ae6873_SetDate">
    <vt:lpwstr>2021-09-09T09:17:32Z</vt:lpwstr>
  </property>
  <property fmtid="{D5CDD505-2E9C-101B-9397-08002B2CF9AE}" pid="5" name="MSIP_Label_d347b247-e90e-43a3-9d7b-004f14ae6873_Method">
    <vt:lpwstr>Standard</vt:lpwstr>
  </property>
  <property fmtid="{D5CDD505-2E9C-101B-9397-08002B2CF9AE}" pid="6" name="MSIP_Label_d347b247-e90e-43a3-9d7b-004f14ae6873_Name">
    <vt:lpwstr>d347b247-e90e-43a3-9d7b-004f14ae6873</vt:lpwstr>
  </property>
  <property fmtid="{D5CDD505-2E9C-101B-9397-08002B2CF9AE}" pid="7" name="MSIP_Label_d347b247-e90e-43a3-9d7b-004f14ae6873_SiteId">
    <vt:lpwstr>76e3921f-489b-4b7e-9547-9ea297add9b5</vt:lpwstr>
  </property>
  <property fmtid="{D5CDD505-2E9C-101B-9397-08002B2CF9AE}" pid="8" name="MSIP_Label_d347b247-e90e-43a3-9d7b-004f14ae6873_ActionId">
    <vt:lpwstr>6882d427-935e-4bb0-b23b-b8f89faf5375</vt:lpwstr>
  </property>
  <property fmtid="{D5CDD505-2E9C-101B-9397-08002B2CF9AE}" pid="9" name="MSIP_Label_d347b247-e90e-43a3-9d7b-004f14ae6873_ContentBits">
    <vt:lpwstr>0</vt:lpwstr>
  </property>
  <property fmtid="{D5CDD505-2E9C-101B-9397-08002B2CF9AE}" pid="10" name="MSIP_Label_817d4574-7375-4d17-b29c-6e4c6df0fcb0_Enabled">
    <vt:lpwstr>true</vt:lpwstr>
  </property>
  <property fmtid="{D5CDD505-2E9C-101B-9397-08002B2CF9AE}" pid="11" name="MSIP_Label_817d4574-7375-4d17-b29c-6e4c6df0fcb0_SetDate">
    <vt:lpwstr>2021-09-21T11:31:38Z</vt:lpwstr>
  </property>
  <property fmtid="{D5CDD505-2E9C-101B-9397-08002B2CF9AE}" pid="12" name="MSIP_Label_817d4574-7375-4d17-b29c-6e4c6df0fcb0_Method">
    <vt:lpwstr>Standard</vt:lpwstr>
  </property>
  <property fmtid="{D5CDD505-2E9C-101B-9397-08002B2CF9AE}" pid="13" name="MSIP_Label_817d4574-7375-4d17-b29c-6e4c6df0fcb0_Name">
    <vt:lpwstr>ADB Internal</vt:lpwstr>
  </property>
  <property fmtid="{D5CDD505-2E9C-101B-9397-08002B2CF9AE}" pid="14" name="MSIP_Label_817d4574-7375-4d17-b29c-6e4c6df0fcb0_SiteId">
    <vt:lpwstr>9495d6bb-41c2-4c58-848f-92e52cf3d640</vt:lpwstr>
  </property>
  <property fmtid="{D5CDD505-2E9C-101B-9397-08002B2CF9AE}" pid="15" name="MSIP_Label_817d4574-7375-4d17-b29c-6e4c6df0fcb0_ActionId">
    <vt:lpwstr>f53f6653-6bac-41d5-904b-3863164c5afe</vt:lpwstr>
  </property>
  <property fmtid="{D5CDD505-2E9C-101B-9397-08002B2CF9AE}" pid="16" name="MSIP_Label_817d4574-7375-4d17-b29c-6e4c6df0fcb0_ContentBits">
    <vt:lpwstr>2</vt:lpwstr>
  </property>
</Properties>
</file>