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46" r:id="rId5"/>
  </p:sldMasterIdLst>
  <p:notesMasterIdLst>
    <p:notesMasterId r:id="rId29"/>
  </p:notesMasterIdLst>
  <p:handoutMasterIdLst>
    <p:handoutMasterId r:id="rId30"/>
  </p:handoutMasterIdLst>
  <p:sldIdLst>
    <p:sldId id="506" r:id="rId6"/>
    <p:sldId id="396" r:id="rId7"/>
    <p:sldId id="453" r:id="rId8"/>
    <p:sldId id="464" r:id="rId9"/>
    <p:sldId id="456" r:id="rId10"/>
    <p:sldId id="463" r:id="rId11"/>
    <p:sldId id="454" r:id="rId12"/>
    <p:sldId id="457" r:id="rId13"/>
    <p:sldId id="504" r:id="rId14"/>
    <p:sldId id="501" r:id="rId15"/>
    <p:sldId id="458" r:id="rId16"/>
    <p:sldId id="502" r:id="rId17"/>
    <p:sldId id="459" r:id="rId18"/>
    <p:sldId id="503" r:id="rId19"/>
    <p:sldId id="460" r:id="rId20"/>
    <p:sldId id="497" r:id="rId21"/>
    <p:sldId id="466" r:id="rId22"/>
    <p:sldId id="465" r:id="rId23"/>
    <p:sldId id="499" r:id="rId24"/>
    <p:sldId id="495" r:id="rId25"/>
    <p:sldId id="467" r:id="rId26"/>
    <p:sldId id="461" r:id="rId27"/>
    <p:sldId id="493" r:id="rId28"/>
  </p:sldIdLst>
  <p:sldSz cx="12192000" cy="6858000"/>
  <p:notesSz cx="6985000" cy="92837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044"/>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 Christopher" userId="1c5576d3-2cc7-4453-be75-2b3186fbb496" providerId="ADAL" clId="{49B7A0E7-7881-466A-97F5-39E45D521A5B}"/>
    <pc:docChg chg="undo custSel addSld delSld modSld delMainMaster modMainMaster modNotesMaster">
      <pc:chgData name="Au, Christopher" userId="1c5576d3-2cc7-4453-be75-2b3186fbb496" providerId="ADAL" clId="{49B7A0E7-7881-466A-97F5-39E45D521A5B}" dt="2022-11-27T16:46:31.919" v="243" actId="14100"/>
      <pc:docMkLst>
        <pc:docMk/>
      </pc:docMkLst>
      <pc:sldChg chg="modSp del modNotes">
        <pc:chgData name="Au, Christopher" userId="1c5576d3-2cc7-4453-be75-2b3186fbb496" providerId="ADAL" clId="{49B7A0E7-7881-466A-97F5-39E45D521A5B}" dt="2022-11-27T16:33:56.059" v="14" actId="47"/>
        <pc:sldMkLst>
          <pc:docMk/>
          <pc:sldMk cId="1707501934" sldId="344"/>
        </pc:sldMkLst>
        <pc:spChg chg="mod">
          <ac:chgData name="Au, Christopher" userId="1c5576d3-2cc7-4453-be75-2b3186fbb496" providerId="ADAL" clId="{49B7A0E7-7881-466A-97F5-39E45D521A5B}" dt="2022-11-27T16:32:39.620" v="0"/>
          <ac:spMkLst>
            <pc:docMk/>
            <pc:sldMk cId="1707501934" sldId="344"/>
            <ac:spMk id="2" creationId="{00000000-0000-0000-0000-000000000000}"/>
          </ac:spMkLst>
        </pc:spChg>
        <pc:spChg chg="mod">
          <ac:chgData name="Au, Christopher" userId="1c5576d3-2cc7-4453-be75-2b3186fbb496" providerId="ADAL" clId="{49B7A0E7-7881-466A-97F5-39E45D521A5B}" dt="2022-11-27T16:32:39.620" v="0"/>
          <ac:spMkLst>
            <pc:docMk/>
            <pc:sldMk cId="1707501934" sldId="344"/>
            <ac:spMk id="3" creationId="{4992083A-21E8-4278-B0E6-A09BCCFF1A71}"/>
          </ac:spMkLst>
        </pc:spChg>
        <pc:spChg chg="mod">
          <ac:chgData name="Au, Christopher" userId="1c5576d3-2cc7-4453-be75-2b3186fbb496" providerId="ADAL" clId="{49B7A0E7-7881-466A-97F5-39E45D521A5B}" dt="2022-11-27T16:32:39.620" v="0"/>
          <ac:spMkLst>
            <pc:docMk/>
            <pc:sldMk cId="1707501934" sldId="344"/>
            <ac:spMk id="8" creationId="{00000000-0000-0000-0000-000000000000}"/>
          </ac:spMkLst>
        </pc:spChg>
        <pc:picChg chg="mod">
          <ac:chgData name="Au, Christopher" userId="1c5576d3-2cc7-4453-be75-2b3186fbb496" providerId="ADAL" clId="{49B7A0E7-7881-466A-97F5-39E45D521A5B}" dt="2022-11-27T16:32:39.620" v="0"/>
          <ac:picMkLst>
            <pc:docMk/>
            <pc:sldMk cId="1707501934" sldId="344"/>
            <ac:picMk id="5" creationId="{C3E96ABA-30D6-48A9-BAA6-B6D866AE583A}"/>
          </ac:picMkLst>
        </pc:picChg>
        <pc:picChg chg="mod">
          <ac:chgData name="Au, Christopher" userId="1c5576d3-2cc7-4453-be75-2b3186fbb496" providerId="ADAL" clId="{49B7A0E7-7881-466A-97F5-39E45D521A5B}" dt="2022-11-27T16:32:39.620" v="0"/>
          <ac:picMkLst>
            <pc:docMk/>
            <pc:sldMk cId="1707501934" sldId="344"/>
            <ac:picMk id="10" creationId="{118C49FE-FA52-421B-9CBE-E45F5F7E9D50}"/>
          </ac:picMkLst>
        </pc:picChg>
        <pc:picChg chg="mod">
          <ac:chgData name="Au, Christopher" userId="1c5576d3-2cc7-4453-be75-2b3186fbb496" providerId="ADAL" clId="{49B7A0E7-7881-466A-97F5-39E45D521A5B}" dt="2022-11-27T16:32:39.620" v="0"/>
          <ac:picMkLst>
            <pc:docMk/>
            <pc:sldMk cId="1707501934" sldId="344"/>
            <ac:picMk id="11" creationId="{ACC6BE97-2724-44F2-8CD2-3714D8B9506D}"/>
          </ac:picMkLst>
        </pc:picChg>
        <pc:picChg chg="mod">
          <ac:chgData name="Au, Christopher" userId="1c5576d3-2cc7-4453-be75-2b3186fbb496" providerId="ADAL" clId="{49B7A0E7-7881-466A-97F5-39E45D521A5B}" dt="2022-11-27T16:32:39.620" v="0"/>
          <ac:picMkLst>
            <pc:docMk/>
            <pc:sldMk cId="1707501934" sldId="344"/>
            <ac:picMk id="12" creationId="{7426278A-6622-4552-90DC-09B12B899FFD}"/>
          </ac:picMkLst>
        </pc:picChg>
        <pc:picChg chg="mod">
          <ac:chgData name="Au, Christopher" userId="1c5576d3-2cc7-4453-be75-2b3186fbb496" providerId="ADAL" clId="{49B7A0E7-7881-466A-97F5-39E45D521A5B}" dt="2022-11-27T16:32:39.620" v="0"/>
          <ac:picMkLst>
            <pc:docMk/>
            <pc:sldMk cId="1707501934" sldId="344"/>
            <ac:picMk id="13" creationId="{B0997752-EB41-4182-B2BC-A494D38191E0}"/>
          </ac:picMkLst>
        </pc:picChg>
        <pc:picChg chg="mod">
          <ac:chgData name="Au, Christopher" userId="1c5576d3-2cc7-4453-be75-2b3186fbb496" providerId="ADAL" clId="{49B7A0E7-7881-466A-97F5-39E45D521A5B}" dt="2022-11-27T16:32:39.620" v="0"/>
          <ac:picMkLst>
            <pc:docMk/>
            <pc:sldMk cId="1707501934" sldId="344"/>
            <ac:picMk id="14" creationId="{FA9C11EB-EB10-4D90-B7FD-2A2459A712FE}"/>
          </ac:picMkLst>
        </pc:picChg>
        <pc:picChg chg="mod">
          <ac:chgData name="Au, Christopher" userId="1c5576d3-2cc7-4453-be75-2b3186fbb496" providerId="ADAL" clId="{49B7A0E7-7881-466A-97F5-39E45D521A5B}" dt="2022-11-27T16:32:39.620" v="0"/>
          <ac:picMkLst>
            <pc:docMk/>
            <pc:sldMk cId="1707501934" sldId="344"/>
            <ac:picMk id="16" creationId="{EF1F8908-F39D-4A3D-8065-4D811B4B7E76}"/>
          </ac:picMkLst>
        </pc:picChg>
      </pc:sldChg>
      <pc:sldChg chg="modSp mod modNotes">
        <pc:chgData name="Au, Christopher" userId="1c5576d3-2cc7-4453-be75-2b3186fbb496" providerId="ADAL" clId="{49B7A0E7-7881-466A-97F5-39E45D521A5B}" dt="2022-11-27T16:33:04.539" v="1" actId="14100"/>
        <pc:sldMkLst>
          <pc:docMk/>
          <pc:sldMk cId="3939712046" sldId="396"/>
        </pc:sldMkLst>
        <pc:spChg chg="mod">
          <ac:chgData name="Au, Christopher" userId="1c5576d3-2cc7-4453-be75-2b3186fbb496" providerId="ADAL" clId="{49B7A0E7-7881-466A-97F5-39E45D521A5B}" dt="2022-11-27T16:32:39.620" v="0"/>
          <ac:spMkLst>
            <pc:docMk/>
            <pc:sldMk cId="3939712046" sldId="396"/>
            <ac:spMk id="21" creationId="{F57184DA-1EDD-4324-A6F4-4A1E912D312C}"/>
          </ac:spMkLst>
        </pc:spChg>
        <pc:spChg chg="mod">
          <ac:chgData name="Au, Christopher" userId="1c5576d3-2cc7-4453-be75-2b3186fbb496" providerId="ADAL" clId="{49B7A0E7-7881-466A-97F5-39E45D521A5B}" dt="2022-11-27T16:32:39.620" v="0"/>
          <ac:spMkLst>
            <pc:docMk/>
            <pc:sldMk cId="3939712046" sldId="396"/>
            <ac:spMk id="22" creationId="{D85DFEC7-ACA2-4E4E-B4C8-4FA2DC4A9CFE}"/>
          </ac:spMkLst>
        </pc:spChg>
        <pc:spChg chg="mod">
          <ac:chgData name="Au, Christopher" userId="1c5576d3-2cc7-4453-be75-2b3186fbb496" providerId="ADAL" clId="{49B7A0E7-7881-466A-97F5-39E45D521A5B}" dt="2022-11-27T16:32:39.620" v="0"/>
          <ac:spMkLst>
            <pc:docMk/>
            <pc:sldMk cId="3939712046" sldId="396"/>
            <ac:spMk id="23" creationId="{1B94095C-9620-45D1-88AE-D9D8237AEC12}"/>
          </ac:spMkLst>
        </pc:spChg>
        <pc:spChg chg="mod">
          <ac:chgData name="Au, Christopher" userId="1c5576d3-2cc7-4453-be75-2b3186fbb496" providerId="ADAL" clId="{49B7A0E7-7881-466A-97F5-39E45D521A5B}" dt="2022-11-27T16:32:39.620" v="0"/>
          <ac:spMkLst>
            <pc:docMk/>
            <pc:sldMk cId="3939712046" sldId="396"/>
            <ac:spMk id="25" creationId="{5C33A40F-662E-47A4-A47F-BA8E729DE5CA}"/>
          </ac:spMkLst>
        </pc:spChg>
        <pc:spChg chg="mod">
          <ac:chgData name="Au, Christopher" userId="1c5576d3-2cc7-4453-be75-2b3186fbb496" providerId="ADAL" clId="{49B7A0E7-7881-466A-97F5-39E45D521A5B}" dt="2022-11-27T16:32:39.620" v="0"/>
          <ac:spMkLst>
            <pc:docMk/>
            <pc:sldMk cId="3939712046" sldId="396"/>
            <ac:spMk id="26" creationId="{03963C76-0CCD-482F-BE55-62C4952A4B98}"/>
          </ac:spMkLst>
        </pc:spChg>
        <pc:spChg chg="mod">
          <ac:chgData name="Au, Christopher" userId="1c5576d3-2cc7-4453-be75-2b3186fbb496" providerId="ADAL" clId="{49B7A0E7-7881-466A-97F5-39E45D521A5B}" dt="2022-11-27T16:32:39.620" v="0"/>
          <ac:spMkLst>
            <pc:docMk/>
            <pc:sldMk cId="3939712046" sldId="396"/>
            <ac:spMk id="27" creationId="{1C773283-D6A4-4CA6-B0BF-9BD619FBB2FF}"/>
          </ac:spMkLst>
        </pc:spChg>
        <pc:spChg chg="mod">
          <ac:chgData name="Au, Christopher" userId="1c5576d3-2cc7-4453-be75-2b3186fbb496" providerId="ADAL" clId="{49B7A0E7-7881-466A-97F5-39E45D521A5B}" dt="2022-11-27T16:32:39.620" v="0"/>
          <ac:spMkLst>
            <pc:docMk/>
            <pc:sldMk cId="3939712046" sldId="396"/>
            <ac:spMk id="29" creationId="{56E03E88-696F-4685-BEEF-CC4DC798BEA1}"/>
          </ac:spMkLst>
        </pc:spChg>
        <pc:spChg chg="mod">
          <ac:chgData name="Au, Christopher" userId="1c5576d3-2cc7-4453-be75-2b3186fbb496" providerId="ADAL" clId="{49B7A0E7-7881-466A-97F5-39E45D521A5B}" dt="2022-11-27T16:32:39.620" v="0"/>
          <ac:spMkLst>
            <pc:docMk/>
            <pc:sldMk cId="3939712046" sldId="396"/>
            <ac:spMk id="30" creationId="{C38F056D-5E99-4593-802A-E2030D44D804}"/>
          </ac:spMkLst>
        </pc:spChg>
        <pc:grpChg chg="mod">
          <ac:chgData name="Au, Christopher" userId="1c5576d3-2cc7-4453-be75-2b3186fbb496" providerId="ADAL" clId="{49B7A0E7-7881-466A-97F5-39E45D521A5B}" dt="2022-11-27T16:33:04.539" v="1" actId="14100"/>
          <ac:grpSpMkLst>
            <pc:docMk/>
            <pc:sldMk cId="3939712046" sldId="396"/>
            <ac:grpSpMk id="20" creationId="{446B78D6-5F35-417F-A9B1-D80EA5CC68A7}"/>
          </ac:grpSpMkLst>
        </pc:grpChg>
        <pc:grpChg chg="mod">
          <ac:chgData name="Au, Christopher" userId="1c5576d3-2cc7-4453-be75-2b3186fbb496" providerId="ADAL" clId="{49B7A0E7-7881-466A-97F5-39E45D521A5B}" dt="2022-11-27T16:33:04.539" v="1" actId="14100"/>
          <ac:grpSpMkLst>
            <pc:docMk/>
            <pc:sldMk cId="3939712046" sldId="396"/>
            <ac:grpSpMk id="24" creationId="{490CDDC1-5837-4C01-A146-766E103E8886}"/>
          </ac:grpSpMkLst>
        </pc:grpChg>
        <pc:grpChg chg="mod">
          <ac:chgData name="Au, Christopher" userId="1c5576d3-2cc7-4453-be75-2b3186fbb496" providerId="ADAL" clId="{49B7A0E7-7881-466A-97F5-39E45D521A5B}" dt="2022-11-27T16:33:04.539" v="1" actId="14100"/>
          <ac:grpSpMkLst>
            <pc:docMk/>
            <pc:sldMk cId="3939712046" sldId="396"/>
            <ac:grpSpMk id="31" creationId="{A674F211-4BBD-4BF7-B6FC-5257539B3C7F}"/>
          </ac:grpSpMkLst>
        </pc:grpChg>
        <pc:grpChg chg="mod">
          <ac:chgData name="Au, Christopher" userId="1c5576d3-2cc7-4453-be75-2b3186fbb496" providerId="ADAL" clId="{49B7A0E7-7881-466A-97F5-39E45D521A5B}" dt="2022-11-27T16:33:04.539" v="1" actId="14100"/>
          <ac:grpSpMkLst>
            <pc:docMk/>
            <pc:sldMk cId="3939712046" sldId="396"/>
            <ac:grpSpMk id="32" creationId="{AA694CBA-5F29-4E79-A9A6-2B54C23923B2}"/>
          </ac:grpSpMkLst>
        </pc:grpChg>
      </pc:sldChg>
      <pc:sldChg chg="modSp modNotes">
        <pc:chgData name="Au, Christopher" userId="1c5576d3-2cc7-4453-be75-2b3186fbb496" providerId="ADAL" clId="{49B7A0E7-7881-466A-97F5-39E45D521A5B}" dt="2022-11-27T16:32:39.620" v="0"/>
        <pc:sldMkLst>
          <pc:docMk/>
          <pc:sldMk cId="841626335" sldId="454"/>
        </pc:sldMkLst>
        <pc:spChg chg="mod">
          <ac:chgData name="Au, Christopher" userId="1c5576d3-2cc7-4453-be75-2b3186fbb496" providerId="ADAL" clId="{49B7A0E7-7881-466A-97F5-39E45D521A5B}" dt="2022-11-27T16:32:39.620" v="0"/>
          <ac:spMkLst>
            <pc:docMk/>
            <pc:sldMk cId="841626335" sldId="454"/>
            <ac:spMk id="4" creationId="{A828D609-66B9-4ACB-9E65-A91DB93F13F4}"/>
          </ac:spMkLst>
        </pc:spChg>
        <pc:spChg chg="mod">
          <ac:chgData name="Au, Christopher" userId="1c5576d3-2cc7-4453-be75-2b3186fbb496" providerId="ADAL" clId="{49B7A0E7-7881-466A-97F5-39E45D521A5B}" dt="2022-11-27T16:32:39.620" v="0"/>
          <ac:spMkLst>
            <pc:docMk/>
            <pc:sldMk cId="841626335" sldId="454"/>
            <ac:spMk id="13" creationId="{76514A81-F038-4D77-B298-9E79ECFF52A2}"/>
          </ac:spMkLst>
        </pc:spChg>
        <pc:spChg chg="mod">
          <ac:chgData name="Au, Christopher" userId="1c5576d3-2cc7-4453-be75-2b3186fbb496" providerId="ADAL" clId="{49B7A0E7-7881-466A-97F5-39E45D521A5B}" dt="2022-11-27T16:32:39.620" v="0"/>
          <ac:spMkLst>
            <pc:docMk/>
            <pc:sldMk cId="841626335" sldId="454"/>
            <ac:spMk id="14" creationId="{4BBA199F-3EA0-478A-8AA6-065A9C36CBFE}"/>
          </ac:spMkLst>
        </pc:spChg>
        <pc:spChg chg="mod">
          <ac:chgData name="Au, Christopher" userId="1c5576d3-2cc7-4453-be75-2b3186fbb496" providerId="ADAL" clId="{49B7A0E7-7881-466A-97F5-39E45D521A5B}" dt="2022-11-27T16:32:39.620" v="0"/>
          <ac:spMkLst>
            <pc:docMk/>
            <pc:sldMk cId="841626335" sldId="454"/>
            <ac:spMk id="20" creationId="{CCCB1CA7-14B8-453E-9619-52560F04322B}"/>
          </ac:spMkLst>
        </pc:spChg>
        <pc:spChg chg="mod">
          <ac:chgData name="Au, Christopher" userId="1c5576d3-2cc7-4453-be75-2b3186fbb496" providerId="ADAL" clId="{49B7A0E7-7881-466A-97F5-39E45D521A5B}" dt="2022-11-27T16:32:39.620" v="0"/>
          <ac:spMkLst>
            <pc:docMk/>
            <pc:sldMk cId="841626335" sldId="454"/>
            <ac:spMk id="21" creationId="{E1C7C322-0B9B-44E8-9C58-A6ABDDE61339}"/>
          </ac:spMkLst>
        </pc:spChg>
        <pc:spChg chg="mod">
          <ac:chgData name="Au, Christopher" userId="1c5576d3-2cc7-4453-be75-2b3186fbb496" providerId="ADAL" clId="{49B7A0E7-7881-466A-97F5-39E45D521A5B}" dt="2022-11-27T16:32:39.620" v="0"/>
          <ac:spMkLst>
            <pc:docMk/>
            <pc:sldMk cId="841626335" sldId="454"/>
            <ac:spMk id="24" creationId="{00E855B6-6260-4A3F-89F8-81D78EE43CEF}"/>
          </ac:spMkLst>
        </pc:spChg>
        <pc:spChg chg="mod">
          <ac:chgData name="Au, Christopher" userId="1c5576d3-2cc7-4453-be75-2b3186fbb496" providerId="ADAL" clId="{49B7A0E7-7881-466A-97F5-39E45D521A5B}" dt="2022-11-27T16:32:39.620" v="0"/>
          <ac:spMkLst>
            <pc:docMk/>
            <pc:sldMk cId="841626335" sldId="454"/>
            <ac:spMk id="26" creationId="{464F326E-D315-45C5-AD67-5C295A2F0260}"/>
          </ac:spMkLst>
        </pc:spChg>
        <pc:spChg chg="mod">
          <ac:chgData name="Au, Christopher" userId="1c5576d3-2cc7-4453-be75-2b3186fbb496" providerId="ADAL" clId="{49B7A0E7-7881-466A-97F5-39E45D521A5B}" dt="2022-11-27T16:32:39.620" v="0"/>
          <ac:spMkLst>
            <pc:docMk/>
            <pc:sldMk cId="841626335" sldId="454"/>
            <ac:spMk id="30" creationId="{65B05413-F2A6-4374-BDA9-DEF19CCFCB81}"/>
          </ac:spMkLst>
        </pc:spChg>
        <pc:spChg chg="mod">
          <ac:chgData name="Au, Christopher" userId="1c5576d3-2cc7-4453-be75-2b3186fbb496" providerId="ADAL" clId="{49B7A0E7-7881-466A-97F5-39E45D521A5B}" dt="2022-11-27T16:32:39.620" v="0"/>
          <ac:spMkLst>
            <pc:docMk/>
            <pc:sldMk cId="841626335" sldId="454"/>
            <ac:spMk id="32" creationId="{B918E310-C0A0-44B2-904F-0499F8F4FF72}"/>
          </ac:spMkLst>
        </pc:spChg>
        <pc:spChg chg="mod">
          <ac:chgData name="Au, Christopher" userId="1c5576d3-2cc7-4453-be75-2b3186fbb496" providerId="ADAL" clId="{49B7A0E7-7881-466A-97F5-39E45D521A5B}" dt="2022-11-27T16:32:39.620" v="0"/>
          <ac:spMkLst>
            <pc:docMk/>
            <pc:sldMk cId="841626335" sldId="454"/>
            <ac:spMk id="33" creationId="{59024450-41E7-46A9-B572-529B65258DCC}"/>
          </ac:spMkLst>
        </pc:spChg>
        <pc:spChg chg="mod">
          <ac:chgData name="Au, Christopher" userId="1c5576d3-2cc7-4453-be75-2b3186fbb496" providerId="ADAL" clId="{49B7A0E7-7881-466A-97F5-39E45D521A5B}" dt="2022-11-27T16:32:39.620" v="0"/>
          <ac:spMkLst>
            <pc:docMk/>
            <pc:sldMk cId="841626335" sldId="454"/>
            <ac:spMk id="35" creationId="{DF6DE634-6AA1-4E4C-9E17-0D977A3BA81D}"/>
          </ac:spMkLst>
        </pc:spChg>
        <pc:spChg chg="mod">
          <ac:chgData name="Au, Christopher" userId="1c5576d3-2cc7-4453-be75-2b3186fbb496" providerId="ADAL" clId="{49B7A0E7-7881-466A-97F5-39E45D521A5B}" dt="2022-11-27T16:32:39.620" v="0"/>
          <ac:spMkLst>
            <pc:docMk/>
            <pc:sldMk cId="841626335" sldId="454"/>
            <ac:spMk id="36" creationId="{C3884BC3-520F-49D2-9164-50FBF424B057}"/>
          </ac:spMkLst>
        </pc:spChg>
        <pc:spChg chg="mod">
          <ac:chgData name="Au, Christopher" userId="1c5576d3-2cc7-4453-be75-2b3186fbb496" providerId="ADAL" clId="{49B7A0E7-7881-466A-97F5-39E45D521A5B}" dt="2022-11-27T16:32:39.620" v="0"/>
          <ac:spMkLst>
            <pc:docMk/>
            <pc:sldMk cId="841626335" sldId="454"/>
            <ac:spMk id="38" creationId="{8387CAB8-6FEE-41CB-BD89-2FD376D83640}"/>
          </ac:spMkLst>
        </pc:spChg>
        <pc:spChg chg="mod">
          <ac:chgData name="Au, Christopher" userId="1c5576d3-2cc7-4453-be75-2b3186fbb496" providerId="ADAL" clId="{49B7A0E7-7881-466A-97F5-39E45D521A5B}" dt="2022-11-27T16:32:39.620" v="0"/>
          <ac:spMkLst>
            <pc:docMk/>
            <pc:sldMk cId="841626335" sldId="454"/>
            <ac:spMk id="39" creationId="{F70ED8AB-0876-453E-ACCE-AE977C59E8D3}"/>
          </ac:spMkLst>
        </pc:spChg>
        <pc:spChg chg="mod">
          <ac:chgData name="Au, Christopher" userId="1c5576d3-2cc7-4453-be75-2b3186fbb496" providerId="ADAL" clId="{49B7A0E7-7881-466A-97F5-39E45D521A5B}" dt="2022-11-27T16:32:39.620" v="0"/>
          <ac:spMkLst>
            <pc:docMk/>
            <pc:sldMk cId="841626335" sldId="454"/>
            <ac:spMk id="41" creationId="{C9B099C0-2147-4E03-86A9-15952BAE4CDB}"/>
          </ac:spMkLst>
        </pc:spChg>
        <pc:grpChg chg="mod">
          <ac:chgData name="Au, Christopher" userId="1c5576d3-2cc7-4453-be75-2b3186fbb496" providerId="ADAL" clId="{49B7A0E7-7881-466A-97F5-39E45D521A5B}" dt="2022-11-27T16:32:39.620" v="0"/>
          <ac:grpSpMkLst>
            <pc:docMk/>
            <pc:sldMk cId="841626335" sldId="454"/>
            <ac:grpSpMk id="8" creationId="{DCAE7AF8-9139-4248-93D7-DD20822F6531}"/>
          </ac:grpSpMkLst>
        </pc:grpChg>
        <pc:grpChg chg="mod">
          <ac:chgData name="Au, Christopher" userId="1c5576d3-2cc7-4453-be75-2b3186fbb496" providerId="ADAL" clId="{49B7A0E7-7881-466A-97F5-39E45D521A5B}" dt="2022-11-27T16:32:39.620" v="0"/>
          <ac:grpSpMkLst>
            <pc:docMk/>
            <pc:sldMk cId="841626335" sldId="454"/>
            <ac:grpSpMk id="9" creationId="{6E585F51-6789-48EB-A43D-D9D0312D3A23}"/>
          </ac:grpSpMkLst>
        </pc:grpChg>
        <pc:grpChg chg="mod">
          <ac:chgData name="Au, Christopher" userId="1c5576d3-2cc7-4453-be75-2b3186fbb496" providerId="ADAL" clId="{49B7A0E7-7881-466A-97F5-39E45D521A5B}" dt="2022-11-27T16:32:39.620" v="0"/>
          <ac:grpSpMkLst>
            <pc:docMk/>
            <pc:sldMk cId="841626335" sldId="454"/>
            <ac:grpSpMk id="29" creationId="{FA027517-8EBC-4D2B-A03E-5122A5DA4118}"/>
          </ac:grpSpMkLst>
        </pc:grpChg>
        <pc:grpChg chg="mod">
          <ac:chgData name="Au, Christopher" userId="1c5576d3-2cc7-4453-be75-2b3186fbb496" providerId="ADAL" clId="{49B7A0E7-7881-466A-97F5-39E45D521A5B}" dt="2022-11-27T16:32:39.620" v="0"/>
          <ac:grpSpMkLst>
            <pc:docMk/>
            <pc:sldMk cId="841626335" sldId="454"/>
            <ac:grpSpMk id="34" creationId="{7D5E6CE9-6432-429E-8FF8-E937E14C05C8}"/>
          </ac:grpSpMkLst>
        </pc:grpChg>
        <pc:grpChg chg="mod">
          <ac:chgData name="Au, Christopher" userId="1c5576d3-2cc7-4453-be75-2b3186fbb496" providerId="ADAL" clId="{49B7A0E7-7881-466A-97F5-39E45D521A5B}" dt="2022-11-27T16:32:39.620" v="0"/>
          <ac:grpSpMkLst>
            <pc:docMk/>
            <pc:sldMk cId="841626335" sldId="454"/>
            <ac:grpSpMk id="37" creationId="{C6D41107-66F8-41E1-A3F3-4EA2A8EA810E}"/>
          </ac:grpSpMkLst>
        </pc:grpChg>
        <pc:cxnChg chg="mod">
          <ac:chgData name="Au, Christopher" userId="1c5576d3-2cc7-4453-be75-2b3186fbb496" providerId="ADAL" clId="{49B7A0E7-7881-466A-97F5-39E45D521A5B}" dt="2022-11-27T16:32:39.620" v="0"/>
          <ac:cxnSpMkLst>
            <pc:docMk/>
            <pc:sldMk cId="841626335" sldId="454"/>
            <ac:cxnSpMk id="7" creationId="{4465C96E-AC69-4AA8-A121-A22A7B719984}"/>
          </ac:cxnSpMkLst>
        </pc:cxnChg>
        <pc:cxnChg chg="mod">
          <ac:chgData name="Au, Christopher" userId="1c5576d3-2cc7-4453-be75-2b3186fbb496" providerId="ADAL" clId="{49B7A0E7-7881-466A-97F5-39E45D521A5B}" dt="2022-11-27T16:32:39.620" v="0"/>
          <ac:cxnSpMkLst>
            <pc:docMk/>
            <pc:sldMk cId="841626335" sldId="454"/>
            <ac:cxnSpMk id="16" creationId="{2D4D13FA-D83C-4274-9B71-F661924174B3}"/>
          </ac:cxnSpMkLst>
        </pc:cxnChg>
        <pc:cxnChg chg="mod">
          <ac:chgData name="Au, Christopher" userId="1c5576d3-2cc7-4453-be75-2b3186fbb496" providerId="ADAL" clId="{49B7A0E7-7881-466A-97F5-39E45D521A5B}" dt="2022-11-27T16:32:39.620" v="0"/>
          <ac:cxnSpMkLst>
            <pc:docMk/>
            <pc:sldMk cId="841626335" sldId="454"/>
            <ac:cxnSpMk id="17" creationId="{5D1C5AB6-0BC1-4C8F-88B1-58AADFFF4584}"/>
          </ac:cxnSpMkLst>
        </pc:cxnChg>
        <pc:cxnChg chg="mod">
          <ac:chgData name="Au, Christopher" userId="1c5576d3-2cc7-4453-be75-2b3186fbb496" providerId="ADAL" clId="{49B7A0E7-7881-466A-97F5-39E45D521A5B}" dt="2022-11-27T16:32:39.620" v="0"/>
          <ac:cxnSpMkLst>
            <pc:docMk/>
            <pc:sldMk cId="841626335" sldId="454"/>
            <ac:cxnSpMk id="18" creationId="{0B7F4C0C-2F8E-471F-8067-666C5B425EE2}"/>
          </ac:cxnSpMkLst>
        </pc:cxnChg>
        <pc:cxnChg chg="mod">
          <ac:chgData name="Au, Christopher" userId="1c5576d3-2cc7-4453-be75-2b3186fbb496" providerId="ADAL" clId="{49B7A0E7-7881-466A-97F5-39E45D521A5B}" dt="2022-11-27T16:32:39.620" v="0"/>
          <ac:cxnSpMkLst>
            <pc:docMk/>
            <pc:sldMk cId="841626335" sldId="454"/>
            <ac:cxnSpMk id="23" creationId="{03B79E8C-5647-4F91-94E7-0FDF968F3E6A}"/>
          </ac:cxnSpMkLst>
        </pc:cxnChg>
        <pc:cxnChg chg="mod">
          <ac:chgData name="Au, Christopher" userId="1c5576d3-2cc7-4453-be75-2b3186fbb496" providerId="ADAL" clId="{49B7A0E7-7881-466A-97F5-39E45D521A5B}" dt="2022-11-27T16:32:39.620" v="0"/>
          <ac:cxnSpMkLst>
            <pc:docMk/>
            <pc:sldMk cId="841626335" sldId="454"/>
            <ac:cxnSpMk id="31" creationId="{25C83472-D834-47E5-A4B0-4504E8FE263B}"/>
          </ac:cxnSpMkLst>
        </pc:cxnChg>
        <pc:cxnChg chg="mod">
          <ac:chgData name="Au, Christopher" userId="1c5576d3-2cc7-4453-be75-2b3186fbb496" providerId="ADAL" clId="{49B7A0E7-7881-466A-97F5-39E45D521A5B}" dt="2022-11-27T16:32:39.620" v="0"/>
          <ac:cxnSpMkLst>
            <pc:docMk/>
            <pc:sldMk cId="841626335" sldId="454"/>
            <ac:cxnSpMk id="40" creationId="{D16A00C5-A169-441E-93E1-17D09887DAC2}"/>
          </ac:cxnSpMkLst>
        </pc:cxnChg>
        <pc:cxnChg chg="mod">
          <ac:chgData name="Au, Christopher" userId="1c5576d3-2cc7-4453-be75-2b3186fbb496" providerId="ADAL" clId="{49B7A0E7-7881-466A-97F5-39E45D521A5B}" dt="2022-11-27T16:32:39.620" v="0"/>
          <ac:cxnSpMkLst>
            <pc:docMk/>
            <pc:sldMk cId="841626335" sldId="454"/>
            <ac:cxnSpMk id="42" creationId="{D9D560B9-71FE-414B-988F-520D512AC76A}"/>
          </ac:cxnSpMkLst>
        </pc:cxnChg>
      </pc:sldChg>
      <pc:sldChg chg="delSp modSp mod modNotes">
        <pc:chgData name="Au, Christopher" userId="1c5576d3-2cc7-4453-be75-2b3186fbb496" providerId="ADAL" clId="{49B7A0E7-7881-466A-97F5-39E45D521A5B}" dt="2022-11-27T16:39:40.333" v="88" actId="14100"/>
        <pc:sldMkLst>
          <pc:docMk/>
          <pc:sldMk cId="3026997178" sldId="456"/>
        </pc:sldMkLst>
        <pc:spChg chg="del mod">
          <ac:chgData name="Au, Christopher" userId="1c5576d3-2cc7-4453-be75-2b3186fbb496" providerId="ADAL" clId="{49B7A0E7-7881-466A-97F5-39E45D521A5B}" dt="2022-11-27T16:39:28.664" v="86" actId="478"/>
          <ac:spMkLst>
            <pc:docMk/>
            <pc:sldMk cId="3026997178" sldId="456"/>
            <ac:spMk id="3" creationId="{1C2A237E-35B0-4973-8743-BBC1465E15C9}"/>
          </ac:spMkLst>
        </pc:spChg>
        <pc:spChg chg="mod">
          <ac:chgData name="Au, Christopher" userId="1c5576d3-2cc7-4453-be75-2b3186fbb496" providerId="ADAL" clId="{49B7A0E7-7881-466A-97F5-39E45D521A5B}" dt="2022-11-27T16:39:40.333" v="88" actId="14100"/>
          <ac:spMkLst>
            <pc:docMk/>
            <pc:sldMk cId="3026997178" sldId="456"/>
            <ac:spMk id="8" creationId="{473539BA-A9E9-4AD7-B8A4-1F734BA1A120}"/>
          </ac:spMkLst>
        </pc:spChg>
        <pc:spChg chg="mod">
          <ac:chgData name="Au, Christopher" userId="1c5576d3-2cc7-4453-be75-2b3186fbb496" providerId="ADAL" clId="{49B7A0E7-7881-466A-97F5-39E45D521A5B}" dt="2022-11-27T16:39:40.333" v="88" actId="14100"/>
          <ac:spMkLst>
            <pc:docMk/>
            <pc:sldMk cId="3026997178" sldId="456"/>
            <ac:spMk id="11" creationId="{70F7EE55-16AE-4586-B598-FB1D7C974154}"/>
          </ac:spMkLst>
        </pc:spChg>
        <pc:spChg chg="mod">
          <ac:chgData name="Au, Christopher" userId="1c5576d3-2cc7-4453-be75-2b3186fbb496" providerId="ADAL" clId="{49B7A0E7-7881-466A-97F5-39E45D521A5B}" dt="2022-11-27T16:39:40.333" v="88" actId="14100"/>
          <ac:spMkLst>
            <pc:docMk/>
            <pc:sldMk cId="3026997178" sldId="456"/>
            <ac:spMk id="12" creationId="{EEFF0A24-3CC8-4055-A6D9-EA0851DECD81}"/>
          </ac:spMkLst>
        </pc:spChg>
        <pc:spChg chg="mod">
          <ac:chgData name="Au, Christopher" userId="1c5576d3-2cc7-4453-be75-2b3186fbb496" providerId="ADAL" clId="{49B7A0E7-7881-466A-97F5-39E45D521A5B}" dt="2022-11-27T16:39:40.333" v="88" actId="14100"/>
          <ac:spMkLst>
            <pc:docMk/>
            <pc:sldMk cId="3026997178" sldId="456"/>
            <ac:spMk id="13" creationId="{1657DEF0-8F60-4C85-B30D-A62613E411BA}"/>
          </ac:spMkLst>
        </pc:spChg>
        <pc:picChg chg="mod">
          <ac:chgData name="Au, Christopher" userId="1c5576d3-2cc7-4453-be75-2b3186fbb496" providerId="ADAL" clId="{49B7A0E7-7881-466A-97F5-39E45D521A5B}" dt="2022-11-27T16:39:21.787" v="84" actId="1076"/>
          <ac:picMkLst>
            <pc:docMk/>
            <pc:sldMk cId="3026997178" sldId="456"/>
            <ac:picMk id="6" creationId="{6846AF02-E13B-4ACA-AFD4-6FC8B64745D4}"/>
          </ac:picMkLst>
        </pc:picChg>
        <pc:picChg chg="mod">
          <ac:chgData name="Au, Christopher" userId="1c5576d3-2cc7-4453-be75-2b3186fbb496" providerId="ADAL" clId="{49B7A0E7-7881-466A-97F5-39E45D521A5B}" dt="2022-11-27T16:39:21.787" v="84" actId="1076"/>
          <ac:picMkLst>
            <pc:docMk/>
            <pc:sldMk cId="3026997178" sldId="456"/>
            <ac:picMk id="14" creationId="{28BA16CD-CD34-409C-B49B-D32D3EDAC29D}"/>
          </ac:picMkLst>
        </pc:picChg>
        <pc:picChg chg="mod">
          <ac:chgData name="Au, Christopher" userId="1c5576d3-2cc7-4453-be75-2b3186fbb496" providerId="ADAL" clId="{49B7A0E7-7881-466A-97F5-39E45D521A5B}" dt="2022-11-27T16:39:21.787" v="84" actId="1076"/>
          <ac:picMkLst>
            <pc:docMk/>
            <pc:sldMk cId="3026997178" sldId="456"/>
            <ac:picMk id="16" creationId="{7BEC0F88-985B-4CD9-9826-A96E11E3C39A}"/>
          </ac:picMkLst>
        </pc:picChg>
        <pc:picChg chg="mod">
          <ac:chgData name="Au, Christopher" userId="1c5576d3-2cc7-4453-be75-2b3186fbb496" providerId="ADAL" clId="{49B7A0E7-7881-466A-97F5-39E45D521A5B}" dt="2022-11-27T16:39:21.787" v="84" actId="1076"/>
          <ac:picMkLst>
            <pc:docMk/>
            <pc:sldMk cId="3026997178" sldId="456"/>
            <ac:picMk id="18" creationId="{BC103792-6C3A-4DE9-A8F5-34D314F87945}"/>
          </ac:picMkLst>
        </pc:picChg>
      </pc:sldChg>
      <pc:sldChg chg="modSp modNotes">
        <pc:chgData name="Au, Christopher" userId="1c5576d3-2cc7-4453-be75-2b3186fbb496" providerId="ADAL" clId="{49B7A0E7-7881-466A-97F5-39E45D521A5B}" dt="2022-11-27T16:32:39.620" v="0"/>
        <pc:sldMkLst>
          <pc:docMk/>
          <pc:sldMk cId="3062320683" sldId="457"/>
        </pc:sldMkLst>
        <pc:grpChg chg="mod">
          <ac:chgData name="Au, Christopher" userId="1c5576d3-2cc7-4453-be75-2b3186fbb496" providerId="ADAL" clId="{49B7A0E7-7881-466A-97F5-39E45D521A5B}" dt="2022-11-27T16:32:39.620" v="0"/>
          <ac:grpSpMkLst>
            <pc:docMk/>
            <pc:sldMk cId="3062320683" sldId="457"/>
            <ac:grpSpMk id="17" creationId="{E2BB8EC3-2A48-489B-8460-CD87217F2D12}"/>
          </ac:grpSpMkLst>
        </pc:grpChg>
        <pc:picChg chg="mod">
          <ac:chgData name="Au, Christopher" userId="1c5576d3-2cc7-4453-be75-2b3186fbb496" providerId="ADAL" clId="{49B7A0E7-7881-466A-97F5-39E45D521A5B}" dt="2022-11-27T16:32:39.620" v="0"/>
          <ac:picMkLst>
            <pc:docMk/>
            <pc:sldMk cId="3062320683" sldId="457"/>
            <ac:picMk id="8" creationId="{7D183986-DA66-499A-AD88-2196B2E3AA3B}"/>
          </ac:picMkLst>
        </pc:picChg>
        <pc:picChg chg="mod">
          <ac:chgData name="Au, Christopher" userId="1c5576d3-2cc7-4453-be75-2b3186fbb496" providerId="ADAL" clId="{49B7A0E7-7881-466A-97F5-39E45D521A5B}" dt="2022-11-27T16:32:39.620" v="0"/>
          <ac:picMkLst>
            <pc:docMk/>
            <pc:sldMk cId="3062320683" sldId="457"/>
            <ac:picMk id="10" creationId="{EC290F50-6050-4E18-9B2F-ED45E98749E3}"/>
          </ac:picMkLst>
        </pc:picChg>
        <pc:picChg chg="mod">
          <ac:chgData name="Au, Christopher" userId="1c5576d3-2cc7-4453-be75-2b3186fbb496" providerId="ADAL" clId="{49B7A0E7-7881-466A-97F5-39E45D521A5B}" dt="2022-11-27T16:32:39.620" v="0"/>
          <ac:picMkLst>
            <pc:docMk/>
            <pc:sldMk cId="3062320683" sldId="457"/>
            <ac:picMk id="12" creationId="{DD0E35F5-0C30-4AC0-B652-39DBDE581798}"/>
          </ac:picMkLst>
        </pc:picChg>
        <pc:picChg chg="mod">
          <ac:chgData name="Au, Christopher" userId="1c5576d3-2cc7-4453-be75-2b3186fbb496" providerId="ADAL" clId="{49B7A0E7-7881-466A-97F5-39E45D521A5B}" dt="2022-11-27T16:32:39.620" v="0"/>
          <ac:picMkLst>
            <pc:docMk/>
            <pc:sldMk cId="3062320683" sldId="457"/>
            <ac:picMk id="14" creationId="{36AFD09A-6262-4485-8842-F95DCE3D6CFD}"/>
          </ac:picMkLst>
        </pc:picChg>
        <pc:picChg chg="mod">
          <ac:chgData name="Au, Christopher" userId="1c5576d3-2cc7-4453-be75-2b3186fbb496" providerId="ADAL" clId="{49B7A0E7-7881-466A-97F5-39E45D521A5B}" dt="2022-11-27T16:32:39.620" v="0"/>
          <ac:picMkLst>
            <pc:docMk/>
            <pc:sldMk cId="3062320683" sldId="457"/>
            <ac:picMk id="16" creationId="{F64B0D72-B00E-41C7-AC3F-61087D47367C}"/>
          </ac:picMkLst>
        </pc:picChg>
      </pc:sldChg>
      <pc:sldChg chg="modSp mod">
        <pc:chgData name="Au, Christopher" userId="1c5576d3-2cc7-4453-be75-2b3186fbb496" providerId="ADAL" clId="{49B7A0E7-7881-466A-97F5-39E45D521A5B}" dt="2022-11-27T16:41:29.841" v="113" actId="1076"/>
        <pc:sldMkLst>
          <pc:docMk/>
          <pc:sldMk cId="3206867058" sldId="458"/>
        </pc:sldMkLst>
        <pc:spChg chg="mod">
          <ac:chgData name="Au, Christopher" userId="1c5576d3-2cc7-4453-be75-2b3186fbb496" providerId="ADAL" clId="{49B7A0E7-7881-466A-97F5-39E45D521A5B}" dt="2022-11-27T16:41:24.347" v="110" actId="14100"/>
          <ac:spMkLst>
            <pc:docMk/>
            <pc:sldMk cId="3206867058" sldId="458"/>
            <ac:spMk id="7" creationId="{9752D1A5-C4A1-48DA-BD49-07A7EC136681}"/>
          </ac:spMkLst>
        </pc:spChg>
        <pc:picChg chg="mod">
          <ac:chgData name="Au, Christopher" userId="1c5576d3-2cc7-4453-be75-2b3186fbb496" providerId="ADAL" clId="{49B7A0E7-7881-466A-97F5-39E45D521A5B}" dt="2022-11-27T16:41:29.841" v="113" actId="1076"/>
          <ac:picMkLst>
            <pc:docMk/>
            <pc:sldMk cId="3206867058" sldId="458"/>
            <ac:picMk id="10" creationId="{301A5FC4-5135-4823-B456-159977F9EA52}"/>
          </ac:picMkLst>
        </pc:picChg>
      </pc:sldChg>
      <pc:sldChg chg="modSp mod">
        <pc:chgData name="Au, Christopher" userId="1c5576d3-2cc7-4453-be75-2b3186fbb496" providerId="ADAL" clId="{49B7A0E7-7881-466A-97F5-39E45D521A5B}" dt="2022-11-27T16:42:21.344" v="132" actId="1076"/>
        <pc:sldMkLst>
          <pc:docMk/>
          <pc:sldMk cId="768091305" sldId="459"/>
        </pc:sldMkLst>
        <pc:picChg chg="mod">
          <ac:chgData name="Au, Christopher" userId="1c5576d3-2cc7-4453-be75-2b3186fbb496" providerId="ADAL" clId="{49B7A0E7-7881-466A-97F5-39E45D521A5B}" dt="2022-11-27T16:42:21.344" v="132" actId="1076"/>
          <ac:picMkLst>
            <pc:docMk/>
            <pc:sldMk cId="768091305" sldId="459"/>
            <ac:picMk id="7" creationId="{CECA7923-DCA4-4A9E-9931-68CFE4EDC1ED}"/>
          </ac:picMkLst>
        </pc:picChg>
      </pc:sldChg>
      <pc:sldChg chg="modSp mod">
        <pc:chgData name="Au, Christopher" userId="1c5576d3-2cc7-4453-be75-2b3186fbb496" providerId="ADAL" clId="{49B7A0E7-7881-466A-97F5-39E45D521A5B}" dt="2022-11-27T16:44:07.742" v="210" actId="14100"/>
        <pc:sldMkLst>
          <pc:docMk/>
          <pc:sldMk cId="3140016079" sldId="460"/>
        </pc:sldMkLst>
        <pc:spChg chg="mod">
          <ac:chgData name="Au, Christopher" userId="1c5576d3-2cc7-4453-be75-2b3186fbb496" providerId="ADAL" clId="{49B7A0E7-7881-466A-97F5-39E45D521A5B}" dt="2022-11-27T16:43:57.136" v="194" actId="403"/>
          <ac:spMkLst>
            <pc:docMk/>
            <pc:sldMk cId="3140016079" sldId="460"/>
            <ac:spMk id="6" creationId="{9B20C2DA-A68A-4EF3-A73A-A4DBC4BC11E1}"/>
          </ac:spMkLst>
        </pc:spChg>
        <pc:spChg chg="mod">
          <ac:chgData name="Au, Christopher" userId="1c5576d3-2cc7-4453-be75-2b3186fbb496" providerId="ADAL" clId="{49B7A0E7-7881-466A-97F5-39E45D521A5B}" dt="2022-11-27T16:43:57.136" v="194" actId="403"/>
          <ac:spMkLst>
            <pc:docMk/>
            <pc:sldMk cId="3140016079" sldId="460"/>
            <ac:spMk id="7" creationId="{DBAC0778-8E67-4187-AACA-EE1FAB4BB017}"/>
          </ac:spMkLst>
        </pc:spChg>
        <pc:spChg chg="mod">
          <ac:chgData name="Au, Christopher" userId="1c5576d3-2cc7-4453-be75-2b3186fbb496" providerId="ADAL" clId="{49B7A0E7-7881-466A-97F5-39E45D521A5B}" dt="2022-11-27T16:44:07.742" v="210" actId="14100"/>
          <ac:spMkLst>
            <pc:docMk/>
            <pc:sldMk cId="3140016079" sldId="460"/>
            <ac:spMk id="8" creationId="{9750F783-DF6B-4D36-AC49-B72AD428D496}"/>
          </ac:spMkLst>
        </pc:spChg>
        <pc:spChg chg="mod">
          <ac:chgData name="Au, Christopher" userId="1c5576d3-2cc7-4453-be75-2b3186fbb496" providerId="ADAL" clId="{49B7A0E7-7881-466A-97F5-39E45D521A5B}" dt="2022-11-27T16:43:57.136" v="194" actId="403"/>
          <ac:spMkLst>
            <pc:docMk/>
            <pc:sldMk cId="3140016079" sldId="460"/>
            <ac:spMk id="9" creationId="{23E9D2A6-255D-422B-9094-1E98341DA20D}"/>
          </ac:spMkLst>
        </pc:spChg>
        <pc:spChg chg="mod">
          <ac:chgData name="Au, Christopher" userId="1c5576d3-2cc7-4453-be75-2b3186fbb496" providerId="ADAL" clId="{49B7A0E7-7881-466A-97F5-39E45D521A5B}" dt="2022-11-27T16:43:57.136" v="194" actId="403"/>
          <ac:spMkLst>
            <pc:docMk/>
            <pc:sldMk cId="3140016079" sldId="460"/>
            <ac:spMk id="10" creationId="{B74BE2E0-25A8-41C7-B4B0-1DD75F254649}"/>
          </ac:spMkLst>
        </pc:spChg>
        <pc:spChg chg="mod">
          <ac:chgData name="Au, Christopher" userId="1c5576d3-2cc7-4453-be75-2b3186fbb496" providerId="ADAL" clId="{49B7A0E7-7881-466A-97F5-39E45D521A5B}" dt="2022-11-27T16:44:07.742" v="210" actId="14100"/>
          <ac:spMkLst>
            <pc:docMk/>
            <pc:sldMk cId="3140016079" sldId="460"/>
            <ac:spMk id="11" creationId="{B60564AD-8304-4034-9E5B-F26D36ED82A1}"/>
          </ac:spMkLst>
        </pc:spChg>
        <pc:spChg chg="mod">
          <ac:chgData name="Au, Christopher" userId="1c5576d3-2cc7-4453-be75-2b3186fbb496" providerId="ADAL" clId="{49B7A0E7-7881-466A-97F5-39E45D521A5B}" dt="2022-11-27T16:43:57.136" v="194" actId="403"/>
          <ac:spMkLst>
            <pc:docMk/>
            <pc:sldMk cId="3140016079" sldId="460"/>
            <ac:spMk id="12" creationId="{49854C19-A754-4FA3-88AF-CA618C6ECDC3}"/>
          </ac:spMkLst>
        </pc:spChg>
        <pc:spChg chg="mod">
          <ac:chgData name="Au, Christopher" userId="1c5576d3-2cc7-4453-be75-2b3186fbb496" providerId="ADAL" clId="{49B7A0E7-7881-466A-97F5-39E45D521A5B}" dt="2022-11-27T16:43:57.136" v="194" actId="403"/>
          <ac:spMkLst>
            <pc:docMk/>
            <pc:sldMk cId="3140016079" sldId="460"/>
            <ac:spMk id="13" creationId="{FDE38A61-2D4C-4A16-9AC7-DEA0BC598C07}"/>
          </ac:spMkLst>
        </pc:spChg>
        <pc:spChg chg="mod">
          <ac:chgData name="Au, Christopher" userId="1c5576d3-2cc7-4453-be75-2b3186fbb496" providerId="ADAL" clId="{49B7A0E7-7881-466A-97F5-39E45D521A5B}" dt="2022-11-27T16:44:07.742" v="210" actId="14100"/>
          <ac:spMkLst>
            <pc:docMk/>
            <pc:sldMk cId="3140016079" sldId="460"/>
            <ac:spMk id="14" creationId="{F43DAA7C-5A91-4FBC-8C02-5E871338AFDC}"/>
          </ac:spMkLst>
        </pc:spChg>
        <pc:spChg chg="mod">
          <ac:chgData name="Au, Christopher" userId="1c5576d3-2cc7-4453-be75-2b3186fbb496" providerId="ADAL" clId="{49B7A0E7-7881-466A-97F5-39E45D521A5B}" dt="2022-11-27T16:43:57.136" v="194" actId="403"/>
          <ac:spMkLst>
            <pc:docMk/>
            <pc:sldMk cId="3140016079" sldId="460"/>
            <ac:spMk id="15" creationId="{65417A57-E4B5-4029-BDDD-CCFA8425E7CA}"/>
          </ac:spMkLst>
        </pc:spChg>
        <pc:spChg chg="mod">
          <ac:chgData name="Au, Christopher" userId="1c5576d3-2cc7-4453-be75-2b3186fbb496" providerId="ADAL" clId="{49B7A0E7-7881-466A-97F5-39E45D521A5B}" dt="2022-11-27T16:43:57.136" v="194" actId="403"/>
          <ac:spMkLst>
            <pc:docMk/>
            <pc:sldMk cId="3140016079" sldId="460"/>
            <ac:spMk id="16" creationId="{939EF1B8-0280-4A60-8BE7-52F49D94A083}"/>
          </ac:spMkLst>
        </pc:spChg>
        <pc:spChg chg="mod">
          <ac:chgData name="Au, Christopher" userId="1c5576d3-2cc7-4453-be75-2b3186fbb496" providerId="ADAL" clId="{49B7A0E7-7881-466A-97F5-39E45D521A5B}" dt="2022-11-27T16:43:57.136" v="194" actId="403"/>
          <ac:spMkLst>
            <pc:docMk/>
            <pc:sldMk cId="3140016079" sldId="460"/>
            <ac:spMk id="17" creationId="{72C599B5-67C3-4C77-9ABC-475565DF2D00}"/>
          </ac:spMkLst>
        </pc:spChg>
        <pc:grpChg chg="mod">
          <ac:chgData name="Au, Christopher" userId="1c5576d3-2cc7-4453-be75-2b3186fbb496" providerId="ADAL" clId="{49B7A0E7-7881-466A-97F5-39E45D521A5B}" dt="2022-11-27T16:43:51.382" v="193" actId="1076"/>
          <ac:grpSpMkLst>
            <pc:docMk/>
            <pc:sldMk cId="3140016079" sldId="460"/>
            <ac:grpSpMk id="20" creationId="{715D83EF-A389-47D0-A920-751CD3232225}"/>
          </ac:grpSpMkLst>
        </pc:grpChg>
      </pc:sldChg>
      <pc:sldChg chg="modSp mod">
        <pc:chgData name="Au, Christopher" userId="1c5576d3-2cc7-4453-be75-2b3186fbb496" providerId="ADAL" clId="{49B7A0E7-7881-466A-97F5-39E45D521A5B}" dt="2022-11-27T16:46:25.296" v="241" actId="1076"/>
        <pc:sldMkLst>
          <pc:docMk/>
          <pc:sldMk cId="1154342857" sldId="461"/>
        </pc:sldMkLst>
        <pc:spChg chg="mod">
          <ac:chgData name="Au, Christopher" userId="1c5576d3-2cc7-4453-be75-2b3186fbb496" providerId="ADAL" clId="{49B7A0E7-7881-466A-97F5-39E45D521A5B}" dt="2022-11-27T16:46:25.296" v="241" actId="1076"/>
          <ac:spMkLst>
            <pc:docMk/>
            <pc:sldMk cId="1154342857" sldId="461"/>
            <ac:spMk id="2" creationId="{CAD0FD75-7A33-46D0-9DA0-6DBDF62E6C06}"/>
          </ac:spMkLst>
        </pc:spChg>
        <pc:spChg chg="mod">
          <ac:chgData name="Au, Christopher" userId="1c5576d3-2cc7-4453-be75-2b3186fbb496" providerId="ADAL" clId="{49B7A0E7-7881-466A-97F5-39E45D521A5B}" dt="2022-11-27T16:46:25.296" v="241" actId="1076"/>
          <ac:spMkLst>
            <pc:docMk/>
            <pc:sldMk cId="1154342857" sldId="461"/>
            <ac:spMk id="6" creationId="{B91A6E98-04DE-4572-A5B8-5BA83D92AF4E}"/>
          </ac:spMkLst>
        </pc:spChg>
      </pc:sldChg>
      <pc:sldChg chg="modSp mod modNotes">
        <pc:chgData name="Au, Christopher" userId="1c5576d3-2cc7-4453-be75-2b3186fbb496" providerId="ADAL" clId="{49B7A0E7-7881-466A-97F5-39E45D521A5B}" dt="2022-11-27T16:39:05.340" v="83" actId="14100"/>
        <pc:sldMkLst>
          <pc:docMk/>
          <pc:sldMk cId="2610402836" sldId="464"/>
        </pc:sldMkLst>
        <pc:spChg chg="mod">
          <ac:chgData name="Au, Christopher" userId="1c5576d3-2cc7-4453-be75-2b3186fbb496" providerId="ADAL" clId="{49B7A0E7-7881-466A-97F5-39E45D521A5B}" dt="2022-11-27T16:37:04.961" v="54" actId="403"/>
          <ac:spMkLst>
            <pc:docMk/>
            <pc:sldMk cId="2610402836" sldId="464"/>
            <ac:spMk id="6" creationId="{F14FE49C-65A8-4071-89CD-09D5E70E3498}"/>
          </ac:spMkLst>
        </pc:spChg>
        <pc:spChg chg="mod">
          <ac:chgData name="Au, Christopher" userId="1c5576d3-2cc7-4453-be75-2b3186fbb496" providerId="ADAL" clId="{49B7A0E7-7881-466A-97F5-39E45D521A5B}" dt="2022-11-27T16:35:06.896" v="24" actId="255"/>
          <ac:spMkLst>
            <pc:docMk/>
            <pc:sldMk cId="2610402836" sldId="464"/>
            <ac:spMk id="10" creationId="{8B366AE4-3091-4D43-8DFC-949FA4C61CAE}"/>
          </ac:spMkLst>
        </pc:spChg>
        <pc:spChg chg="mod">
          <ac:chgData name="Au, Christopher" userId="1c5576d3-2cc7-4453-be75-2b3186fbb496" providerId="ADAL" clId="{49B7A0E7-7881-466A-97F5-39E45D521A5B}" dt="2022-11-27T16:38:12.732" v="71" actId="403"/>
          <ac:spMkLst>
            <pc:docMk/>
            <pc:sldMk cId="2610402836" sldId="464"/>
            <ac:spMk id="13" creationId="{8BA78B42-EE32-4BBD-8DBF-DC2E23F5C712}"/>
          </ac:spMkLst>
        </pc:spChg>
        <pc:spChg chg="mod">
          <ac:chgData name="Au, Christopher" userId="1c5576d3-2cc7-4453-be75-2b3186fbb496" providerId="ADAL" clId="{49B7A0E7-7881-466A-97F5-39E45D521A5B}" dt="2022-11-27T16:38:57.562" v="81" actId="14100"/>
          <ac:spMkLst>
            <pc:docMk/>
            <pc:sldMk cId="2610402836" sldId="464"/>
            <ac:spMk id="15" creationId="{682FABC1-765F-4965-B76A-43D3E4292BDA}"/>
          </ac:spMkLst>
        </pc:spChg>
        <pc:spChg chg="mod">
          <ac:chgData name="Au, Christopher" userId="1c5576d3-2cc7-4453-be75-2b3186fbb496" providerId="ADAL" clId="{49B7A0E7-7881-466A-97F5-39E45D521A5B}" dt="2022-11-27T16:38:51.583" v="79" actId="14100"/>
          <ac:spMkLst>
            <pc:docMk/>
            <pc:sldMk cId="2610402836" sldId="464"/>
            <ac:spMk id="26" creationId="{1B7AEA72-0DF3-4CEA-87DD-69F215239B08}"/>
          </ac:spMkLst>
        </pc:spChg>
        <pc:spChg chg="mod">
          <ac:chgData name="Au, Christopher" userId="1c5576d3-2cc7-4453-be75-2b3186fbb496" providerId="ADAL" clId="{49B7A0E7-7881-466A-97F5-39E45D521A5B}" dt="2022-11-27T16:38:18.338" v="72" actId="403"/>
          <ac:spMkLst>
            <pc:docMk/>
            <pc:sldMk cId="2610402836" sldId="464"/>
            <ac:spMk id="35" creationId="{C478DA77-34F3-4066-B37B-CB0C8D9E3BE3}"/>
          </ac:spMkLst>
        </pc:spChg>
        <pc:grpChg chg="mod">
          <ac:chgData name="Au, Christopher" userId="1c5576d3-2cc7-4453-be75-2b3186fbb496" providerId="ADAL" clId="{49B7A0E7-7881-466A-97F5-39E45D521A5B}" dt="2022-11-27T16:32:39.620" v="0"/>
          <ac:grpSpMkLst>
            <pc:docMk/>
            <pc:sldMk cId="2610402836" sldId="464"/>
            <ac:grpSpMk id="8" creationId="{0F47F603-6306-4EA5-A814-E3D95F03E319}"/>
          </ac:grpSpMkLst>
        </pc:grpChg>
        <pc:grpChg chg="mod">
          <ac:chgData name="Au, Christopher" userId="1c5576d3-2cc7-4453-be75-2b3186fbb496" providerId="ADAL" clId="{49B7A0E7-7881-466A-97F5-39E45D521A5B}" dt="2022-11-27T16:32:39.620" v="0"/>
          <ac:grpSpMkLst>
            <pc:docMk/>
            <pc:sldMk cId="2610402836" sldId="464"/>
            <ac:grpSpMk id="9" creationId="{ACA13EB0-6571-4E4E-BDB0-FFEE8D9480F2}"/>
          </ac:grpSpMkLst>
        </pc:grpChg>
        <pc:grpChg chg="mod">
          <ac:chgData name="Au, Christopher" userId="1c5576d3-2cc7-4453-be75-2b3186fbb496" providerId="ADAL" clId="{49B7A0E7-7881-466A-97F5-39E45D521A5B}" dt="2022-11-27T16:32:39.620" v="0"/>
          <ac:grpSpMkLst>
            <pc:docMk/>
            <pc:sldMk cId="2610402836" sldId="464"/>
            <ac:grpSpMk id="12" creationId="{9C778048-E52A-467D-BA5A-D551620AF325}"/>
          </ac:grpSpMkLst>
        </pc:grpChg>
        <pc:grpChg chg="mod">
          <ac:chgData name="Au, Christopher" userId="1c5576d3-2cc7-4453-be75-2b3186fbb496" providerId="ADAL" clId="{49B7A0E7-7881-466A-97F5-39E45D521A5B}" dt="2022-11-27T16:35:38.991" v="47" actId="1076"/>
          <ac:grpSpMkLst>
            <pc:docMk/>
            <pc:sldMk cId="2610402836" sldId="464"/>
            <ac:grpSpMk id="27" creationId="{DD8F5EED-13C5-40B2-82C7-BC1201D6BC15}"/>
          </ac:grpSpMkLst>
        </pc:grpChg>
        <pc:grpChg chg="mod">
          <ac:chgData name="Au, Christopher" userId="1c5576d3-2cc7-4453-be75-2b3186fbb496" providerId="ADAL" clId="{49B7A0E7-7881-466A-97F5-39E45D521A5B}" dt="2022-11-27T16:37:34.707" v="60" actId="1076"/>
          <ac:grpSpMkLst>
            <pc:docMk/>
            <pc:sldMk cId="2610402836" sldId="464"/>
            <ac:grpSpMk id="28" creationId="{5CF2D0AB-E144-4FA3-949E-DE337E2AE20D}"/>
          </ac:grpSpMkLst>
        </pc:grpChg>
        <pc:grpChg chg="mod">
          <ac:chgData name="Au, Christopher" userId="1c5576d3-2cc7-4453-be75-2b3186fbb496" providerId="ADAL" clId="{49B7A0E7-7881-466A-97F5-39E45D521A5B}" dt="2022-11-27T16:37:53.482" v="65" actId="1076"/>
          <ac:grpSpMkLst>
            <pc:docMk/>
            <pc:sldMk cId="2610402836" sldId="464"/>
            <ac:grpSpMk id="29" creationId="{2136B5AF-B99F-42E9-BC3F-0526D333B922}"/>
          </ac:grpSpMkLst>
        </pc:grpChg>
        <pc:grpChg chg="mod">
          <ac:chgData name="Au, Christopher" userId="1c5576d3-2cc7-4453-be75-2b3186fbb496" providerId="ADAL" clId="{49B7A0E7-7881-466A-97F5-39E45D521A5B}" dt="2022-11-27T16:38:31.063" v="74" actId="1076"/>
          <ac:grpSpMkLst>
            <pc:docMk/>
            <pc:sldMk cId="2610402836" sldId="464"/>
            <ac:grpSpMk id="31" creationId="{5B703592-A674-41B0-BD60-F19F3DC5FEF2}"/>
          </ac:grpSpMkLst>
        </pc:grpChg>
        <pc:picChg chg="mod">
          <ac:chgData name="Au, Christopher" userId="1c5576d3-2cc7-4453-be75-2b3186fbb496" providerId="ADAL" clId="{49B7A0E7-7881-466A-97F5-39E45D521A5B}" dt="2022-11-27T16:38:32.916" v="75" actId="1076"/>
          <ac:picMkLst>
            <pc:docMk/>
            <pc:sldMk cId="2610402836" sldId="464"/>
            <ac:picMk id="17" creationId="{4B442668-F243-449E-A7D9-DD223F5EDE42}"/>
          </ac:picMkLst>
        </pc:picChg>
        <pc:picChg chg="mod">
          <ac:chgData name="Au, Christopher" userId="1c5576d3-2cc7-4453-be75-2b3186fbb496" providerId="ADAL" clId="{49B7A0E7-7881-466A-97F5-39E45D521A5B}" dt="2022-11-27T16:37:15.105" v="56" actId="1076"/>
          <ac:picMkLst>
            <pc:docMk/>
            <pc:sldMk cId="2610402836" sldId="464"/>
            <ac:picMk id="19" creationId="{662517EC-77ED-4378-9714-0B6EA5A407BB}"/>
          </ac:picMkLst>
        </pc:picChg>
        <pc:picChg chg="mod">
          <ac:chgData name="Au, Christopher" userId="1c5576d3-2cc7-4453-be75-2b3186fbb496" providerId="ADAL" clId="{49B7A0E7-7881-466A-97F5-39E45D521A5B}" dt="2022-11-27T16:38:03.397" v="69" actId="1076"/>
          <ac:picMkLst>
            <pc:docMk/>
            <pc:sldMk cId="2610402836" sldId="464"/>
            <ac:picMk id="21" creationId="{2EAC8D48-299B-4F32-AC8A-573639693425}"/>
          </ac:picMkLst>
        </pc:picChg>
        <pc:picChg chg="mod">
          <ac:chgData name="Au, Christopher" userId="1c5576d3-2cc7-4453-be75-2b3186fbb496" providerId="ADAL" clId="{49B7A0E7-7881-466A-97F5-39E45D521A5B}" dt="2022-11-27T16:37:57.895" v="67" actId="1076"/>
          <ac:picMkLst>
            <pc:docMk/>
            <pc:sldMk cId="2610402836" sldId="464"/>
            <ac:picMk id="23" creationId="{6C3868D0-A38B-4DFA-AB80-359D09FB7513}"/>
          </ac:picMkLst>
        </pc:picChg>
        <pc:picChg chg="mod">
          <ac:chgData name="Au, Christopher" userId="1c5576d3-2cc7-4453-be75-2b3186fbb496" providerId="ADAL" clId="{49B7A0E7-7881-466A-97F5-39E45D521A5B}" dt="2022-11-27T16:38:54.204" v="80" actId="1076"/>
          <ac:picMkLst>
            <pc:docMk/>
            <pc:sldMk cId="2610402836" sldId="464"/>
            <ac:picMk id="25" creationId="{4E539B4E-7ECD-4A72-B7F2-90667619E432}"/>
          </ac:picMkLst>
        </pc:picChg>
        <pc:picChg chg="mod">
          <ac:chgData name="Au, Christopher" userId="1c5576d3-2cc7-4453-be75-2b3186fbb496" providerId="ADAL" clId="{49B7A0E7-7881-466A-97F5-39E45D521A5B}" dt="2022-11-27T16:37:36.996" v="63" actId="1037"/>
          <ac:picMkLst>
            <pc:docMk/>
            <pc:sldMk cId="2610402836" sldId="464"/>
            <ac:picMk id="33" creationId="{D479DAA7-DDE9-48A8-AD19-93194BDDF4E5}"/>
          </ac:picMkLst>
        </pc:picChg>
        <pc:picChg chg="mod">
          <ac:chgData name="Au, Christopher" userId="1c5576d3-2cc7-4453-be75-2b3186fbb496" providerId="ADAL" clId="{49B7A0E7-7881-466A-97F5-39E45D521A5B}" dt="2022-11-27T16:37:45.463" v="64" actId="1076"/>
          <ac:picMkLst>
            <pc:docMk/>
            <pc:sldMk cId="2610402836" sldId="464"/>
            <ac:picMk id="37" creationId="{68017967-3B4D-40C4-A1FA-BFAE13A99BAC}"/>
          </ac:picMkLst>
        </pc:picChg>
        <pc:picChg chg="mod">
          <ac:chgData name="Au, Christopher" userId="1c5576d3-2cc7-4453-be75-2b3186fbb496" providerId="ADAL" clId="{49B7A0E7-7881-466A-97F5-39E45D521A5B}" dt="2022-11-27T16:38:09.740" v="70" actId="1076"/>
          <ac:picMkLst>
            <pc:docMk/>
            <pc:sldMk cId="2610402836" sldId="464"/>
            <ac:picMk id="38" creationId="{C1B50156-B952-4239-9483-BEA5895A6855}"/>
          </ac:picMkLst>
        </pc:picChg>
        <pc:cxnChg chg="mod">
          <ac:chgData name="Au, Christopher" userId="1c5576d3-2cc7-4453-be75-2b3186fbb496" providerId="ADAL" clId="{49B7A0E7-7881-466A-97F5-39E45D521A5B}" dt="2022-11-27T16:32:39.620" v="0"/>
          <ac:cxnSpMkLst>
            <pc:docMk/>
            <pc:sldMk cId="2610402836" sldId="464"/>
            <ac:cxnSpMk id="7" creationId="{2CC2D98A-0D8E-4036-93E3-91B49F38E8F1}"/>
          </ac:cxnSpMkLst>
        </pc:cxnChg>
        <pc:cxnChg chg="mod">
          <ac:chgData name="Au, Christopher" userId="1c5576d3-2cc7-4453-be75-2b3186fbb496" providerId="ADAL" clId="{49B7A0E7-7881-466A-97F5-39E45D521A5B}" dt="2022-11-27T16:32:39.620" v="0"/>
          <ac:cxnSpMkLst>
            <pc:docMk/>
            <pc:sldMk cId="2610402836" sldId="464"/>
            <ac:cxnSpMk id="11" creationId="{2714D66F-8968-40DB-AF85-8B2C942F7342}"/>
          </ac:cxnSpMkLst>
        </pc:cxnChg>
        <pc:cxnChg chg="mod">
          <ac:chgData name="Au, Christopher" userId="1c5576d3-2cc7-4453-be75-2b3186fbb496" providerId="ADAL" clId="{49B7A0E7-7881-466A-97F5-39E45D521A5B}" dt="2022-11-27T16:32:39.620" v="0"/>
          <ac:cxnSpMkLst>
            <pc:docMk/>
            <pc:sldMk cId="2610402836" sldId="464"/>
            <ac:cxnSpMk id="14" creationId="{A26399F4-072A-43AF-976B-DAD5040C7B6B}"/>
          </ac:cxnSpMkLst>
        </pc:cxnChg>
        <pc:cxnChg chg="mod">
          <ac:chgData name="Au, Christopher" userId="1c5576d3-2cc7-4453-be75-2b3186fbb496" providerId="ADAL" clId="{49B7A0E7-7881-466A-97F5-39E45D521A5B}" dt="2022-11-27T16:39:05.340" v="83" actId="14100"/>
          <ac:cxnSpMkLst>
            <pc:docMk/>
            <pc:sldMk cId="2610402836" sldId="464"/>
            <ac:cxnSpMk id="16" creationId="{32523D43-CCC2-4AEF-B9F7-0FA61D5F1F10}"/>
          </ac:cxnSpMkLst>
        </pc:cxnChg>
        <pc:cxnChg chg="mod">
          <ac:chgData name="Au, Christopher" userId="1c5576d3-2cc7-4453-be75-2b3186fbb496" providerId="ADAL" clId="{49B7A0E7-7881-466A-97F5-39E45D521A5B}" dt="2022-11-27T16:32:39.620" v="0"/>
          <ac:cxnSpMkLst>
            <pc:docMk/>
            <pc:sldMk cId="2610402836" sldId="464"/>
            <ac:cxnSpMk id="36" creationId="{D1B50379-0FA8-4BF6-AAF4-98A0C3E7A1A8}"/>
          </ac:cxnSpMkLst>
        </pc:cxnChg>
      </pc:sldChg>
      <pc:sldChg chg="modSp mod">
        <pc:chgData name="Au, Christopher" userId="1c5576d3-2cc7-4453-be75-2b3186fbb496" providerId="ADAL" clId="{49B7A0E7-7881-466A-97F5-39E45D521A5B}" dt="2022-11-27T16:46:14.504" v="240" actId="1076"/>
        <pc:sldMkLst>
          <pc:docMk/>
          <pc:sldMk cId="2167613558" sldId="465"/>
        </pc:sldMkLst>
        <pc:spChg chg="mod">
          <ac:chgData name="Au, Christopher" userId="1c5576d3-2cc7-4453-be75-2b3186fbb496" providerId="ADAL" clId="{49B7A0E7-7881-466A-97F5-39E45D521A5B}" dt="2022-11-27T16:46:08.033" v="238" actId="404"/>
          <ac:spMkLst>
            <pc:docMk/>
            <pc:sldMk cId="2167613558" sldId="465"/>
            <ac:spMk id="6" creationId="{95A4D92E-D01F-4CDB-B86B-E1623CD2B97A}"/>
          </ac:spMkLst>
        </pc:spChg>
        <pc:spChg chg="mod">
          <ac:chgData name="Au, Christopher" userId="1c5576d3-2cc7-4453-be75-2b3186fbb496" providerId="ADAL" clId="{49B7A0E7-7881-466A-97F5-39E45D521A5B}" dt="2022-11-27T16:46:14.504" v="240" actId="1076"/>
          <ac:spMkLst>
            <pc:docMk/>
            <pc:sldMk cId="2167613558" sldId="465"/>
            <ac:spMk id="7" creationId="{FC6F01C2-AB5C-4EF7-B2C8-F212E0440880}"/>
          </ac:spMkLst>
        </pc:spChg>
      </pc:sldChg>
      <pc:sldChg chg="modSp mod modNotes">
        <pc:chgData name="Au, Christopher" userId="1c5576d3-2cc7-4453-be75-2b3186fbb496" providerId="ADAL" clId="{49B7A0E7-7881-466A-97F5-39E45D521A5B}" dt="2022-11-27T16:45:06.121" v="228" actId="1076"/>
        <pc:sldMkLst>
          <pc:docMk/>
          <pc:sldMk cId="852443684" sldId="467"/>
        </pc:sldMkLst>
        <pc:spChg chg="mod">
          <ac:chgData name="Au, Christopher" userId="1c5576d3-2cc7-4453-be75-2b3186fbb496" providerId="ADAL" clId="{49B7A0E7-7881-466A-97F5-39E45D521A5B}" dt="2022-11-27T16:45:06.121" v="228" actId="1076"/>
          <ac:spMkLst>
            <pc:docMk/>
            <pc:sldMk cId="852443684" sldId="467"/>
            <ac:spMk id="2" creationId="{2F45DA71-6EEE-40D0-873F-BF119FE3B1CF}"/>
          </ac:spMkLst>
        </pc:spChg>
        <pc:picChg chg="mod">
          <ac:chgData name="Au, Christopher" userId="1c5576d3-2cc7-4453-be75-2b3186fbb496" providerId="ADAL" clId="{49B7A0E7-7881-466A-97F5-39E45D521A5B}" dt="2022-11-27T16:45:06.121" v="228" actId="1076"/>
          <ac:picMkLst>
            <pc:docMk/>
            <pc:sldMk cId="852443684" sldId="467"/>
            <ac:picMk id="9" creationId="{00BCB84F-51E1-4110-A378-B14C9EF81A4C}"/>
          </ac:picMkLst>
        </pc:picChg>
      </pc:sldChg>
      <pc:sldChg chg="modSp mod">
        <pc:chgData name="Au, Christopher" userId="1c5576d3-2cc7-4453-be75-2b3186fbb496" providerId="ADAL" clId="{49B7A0E7-7881-466A-97F5-39E45D521A5B}" dt="2022-11-27T16:46:31.919" v="243" actId="14100"/>
        <pc:sldMkLst>
          <pc:docMk/>
          <pc:sldMk cId="4105462991" sldId="493"/>
        </pc:sldMkLst>
        <pc:spChg chg="mod">
          <ac:chgData name="Au, Christopher" userId="1c5576d3-2cc7-4453-be75-2b3186fbb496" providerId="ADAL" clId="{49B7A0E7-7881-466A-97F5-39E45D521A5B}" dt="2022-11-27T16:46:31.919" v="243" actId="14100"/>
          <ac:spMkLst>
            <pc:docMk/>
            <pc:sldMk cId="4105462991" sldId="493"/>
            <ac:spMk id="4" creationId="{2C104A84-5ED9-4E9E-ACD3-B18B92FD3B46}"/>
          </ac:spMkLst>
        </pc:spChg>
      </pc:sldChg>
      <pc:sldChg chg="modSp mod">
        <pc:chgData name="Au, Christopher" userId="1c5576d3-2cc7-4453-be75-2b3186fbb496" providerId="ADAL" clId="{49B7A0E7-7881-466A-97F5-39E45D521A5B}" dt="2022-11-27T16:44:27.781" v="215" actId="403"/>
        <pc:sldMkLst>
          <pc:docMk/>
          <pc:sldMk cId="1711473031" sldId="497"/>
        </pc:sldMkLst>
        <pc:spChg chg="mod">
          <ac:chgData name="Au, Christopher" userId="1c5576d3-2cc7-4453-be75-2b3186fbb496" providerId="ADAL" clId="{49B7A0E7-7881-466A-97F5-39E45D521A5B}" dt="2022-11-27T16:44:17.747" v="211" actId="1076"/>
          <ac:spMkLst>
            <pc:docMk/>
            <pc:sldMk cId="1711473031" sldId="497"/>
            <ac:spMk id="4" creationId="{C83E9037-5E76-4027-8BCA-7C129C9BCB45}"/>
          </ac:spMkLst>
        </pc:spChg>
        <pc:spChg chg="mod">
          <ac:chgData name="Au, Christopher" userId="1c5576d3-2cc7-4453-be75-2b3186fbb496" providerId="ADAL" clId="{49B7A0E7-7881-466A-97F5-39E45D521A5B}" dt="2022-11-27T16:44:27.781" v="215" actId="403"/>
          <ac:spMkLst>
            <pc:docMk/>
            <pc:sldMk cId="1711473031" sldId="497"/>
            <ac:spMk id="6" creationId="{578C0953-720E-4CA9-8C00-129E6B9253D6}"/>
          </ac:spMkLst>
        </pc:spChg>
        <pc:spChg chg="mod">
          <ac:chgData name="Au, Christopher" userId="1c5576d3-2cc7-4453-be75-2b3186fbb496" providerId="ADAL" clId="{49B7A0E7-7881-466A-97F5-39E45D521A5B}" dt="2022-11-27T16:44:27.781" v="215" actId="403"/>
          <ac:spMkLst>
            <pc:docMk/>
            <pc:sldMk cId="1711473031" sldId="497"/>
            <ac:spMk id="7" creationId="{43EDD1E3-1819-4CCA-BA00-28CD209F90BA}"/>
          </ac:spMkLst>
        </pc:spChg>
        <pc:spChg chg="mod">
          <ac:chgData name="Au, Christopher" userId="1c5576d3-2cc7-4453-be75-2b3186fbb496" providerId="ADAL" clId="{49B7A0E7-7881-466A-97F5-39E45D521A5B}" dt="2022-11-27T16:44:27.781" v="215" actId="403"/>
          <ac:spMkLst>
            <pc:docMk/>
            <pc:sldMk cId="1711473031" sldId="497"/>
            <ac:spMk id="9" creationId="{8903BDF0-5544-4232-B1AB-E0DB6DA04F05}"/>
          </ac:spMkLst>
        </pc:spChg>
        <pc:spChg chg="mod">
          <ac:chgData name="Au, Christopher" userId="1c5576d3-2cc7-4453-be75-2b3186fbb496" providerId="ADAL" clId="{49B7A0E7-7881-466A-97F5-39E45D521A5B}" dt="2022-11-27T16:44:27.781" v="215" actId="403"/>
          <ac:spMkLst>
            <pc:docMk/>
            <pc:sldMk cId="1711473031" sldId="497"/>
            <ac:spMk id="10" creationId="{08B92D94-6132-4911-B4EC-2AFDB658C075}"/>
          </ac:spMkLst>
        </pc:spChg>
        <pc:spChg chg="mod">
          <ac:chgData name="Au, Christopher" userId="1c5576d3-2cc7-4453-be75-2b3186fbb496" providerId="ADAL" clId="{49B7A0E7-7881-466A-97F5-39E45D521A5B}" dt="2022-11-27T16:44:27.781" v="215" actId="403"/>
          <ac:spMkLst>
            <pc:docMk/>
            <pc:sldMk cId="1711473031" sldId="497"/>
            <ac:spMk id="11" creationId="{55A046EA-C2A6-434D-805F-F0A34CD58509}"/>
          </ac:spMkLst>
        </pc:spChg>
        <pc:spChg chg="mod">
          <ac:chgData name="Au, Christopher" userId="1c5576d3-2cc7-4453-be75-2b3186fbb496" providerId="ADAL" clId="{49B7A0E7-7881-466A-97F5-39E45D521A5B}" dt="2022-11-27T16:44:27.781" v="215" actId="403"/>
          <ac:spMkLst>
            <pc:docMk/>
            <pc:sldMk cId="1711473031" sldId="497"/>
            <ac:spMk id="13" creationId="{45FEA382-08BE-43C2-8A33-28AFBC9152B8}"/>
          </ac:spMkLst>
        </pc:spChg>
        <pc:spChg chg="mod">
          <ac:chgData name="Au, Christopher" userId="1c5576d3-2cc7-4453-be75-2b3186fbb496" providerId="ADAL" clId="{49B7A0E7-7881-466A-97F5-39E45D521A5B}" dt="2022-11-27T16:32:39.620" v="0"/>
          <ac:spMkLst>
            <pc:docMk/>
            <pc:sldMk cId="1711473031" sldId="497"/>
            <ac:spMk id="15" creationId="{172188D3-CD65-42A3-83A1-A173569EFAC8}"/>
          </ac:spMkLst>
        </pc:spChg>
        <pc:grpChg chg="mod">
          <ac:chgData name="Au, Christopher" userId="1c5576d3-2cc7-4453-be75-2b3186fbb496" providerId="ADAL" clId="{49B7A0E7-7881-466A-97F5-39E45D521A5B}" dt="2022-11-27T16:44:23.127" v="213" actId="14100"/>
          <ac:grpSpMkLst>
            <pc:docMk/>
            <pc:sldMk cId="1711473031" sldId="497"/>
            <ac:grpSpMk id="16" creationId="{2469C3B3-2ECA-4C26-83D8-AA31B096BAEF}"/>
          </ac:grpSpMkLst>
        </pc:grpChg>
      </pc:sldChg>
      <pc:sldChg chg="modSp mod modNotes">
        <pc:chgData name="Au, Christopher" userId="1c5576d3-2cc7-4453-be75-2b3186fbb496" providerId="ADAL" clId="{49B7A0E7-7881-466A-97F5-39E45D521A5B}" dt="2022-11-27T16:45:22.113" v="230" actId="14100"/>
        <pc:sldMkLst>
          <pc:docMk/>
          <pc:sldMk cId="1186196500" sldId="499"/>
        </pc:sldMkLst>
        <pc:spChg chg="mod">
          <ac:chgData name="Au, Christopher" userId="1c5576d3-2cc7-4453-be75-2b3186fbb496" providerId="ADAL" clId="{49B7A0E7-7881-466A-97F5-39E45D521A5B}" dt="2022-11-27T16:45:22.113" v="230" actId="14100"/>
          <ac:spMkLst>
            <pc:docMk/>
            <pc:sldMk cId="1186196500" sldId="499"/>
            <ac:spMk id="6" creationId="{9898C815-3504-4412-8C18-7EA6ABD77910}"/>
          </ac:spMkLst>
        </pc:spChg>
        <pc:spChg chg="mod">
          <ac:chgData name="Au, Christopher" userId="1c5576d3-2cc7-4453-be75-2b3186fbb496" providerId="ADAL" clId="{49B7A0E7-7881-466A-97F5-39E45D521A5B}" dt="2022-11-27T16:45:22.113" v="230" actId="14100"/>
          <ac:spMkLst>
            <pc:docMk/>
            <pc:sldMk cId="1186196500" sldId="499"/>
            <ac:spMk id="7" creationId="{ED706131-970B-4F16-B747-437E781E763C}"/>
          </ac:spMkLst>
        </pc:spChg>
        <pc:spChg chg="mod">
          <ac:chgData name="Au, Christopher" userId="1c5576d3-2cc7-4453-be75-2b3186fbb496" providerId="ADAL" clId="{49B7A0E7-7881-466A-97F5-39E45D521A5B}" dt="2022-11-27T16:45:22.113" v="230" actId="14100"/>
          <ac:spMkLst>
            <pc:docMk/>
            <pc:sldMk cId="1186196500" sldId="499"/>
            <ac:spMk id="8" creationId="{9837ADCF-5975-4505-BC8C-BD5726460ADE}"/>
          </ac:spMkLst>
        </pc:spChg>
        <pc:spChg chg="mod">
          <ac:chgData name="Au, Christopher" userId="1c5576d3-2cc7-4453-be75-2b3186fbb496" providerId="ADAL" clId="{49B7A0E7-7881-466A-97F5-39E45D521A5B}" dt="2022-11-27T16:45:22.113" v="230" actId="14100"/>
          <ac:spMkLst>
            <pc:docMk/>
            <pc:sldMk cId="1186196500" sldId="499"/>
            <ac:spMk id="9" creationId="{11976185-746B-4701-85ED-F6FEC9DA837C}"/>
          </ac:spMkLst>
        </pc:spChg>
        <pc:spChg chg="mod">
          <ac:chgData name="Au, Christopher" userId="1c5576d3-2cc7-4453-be75-2b3186fbb496" providerId="ADAL" clId="{49B7A0E7-7881-466A-97F5-39E45D521A5B}" dt="2022-11-27T16:32:39.620" v="0"/>
          <ac:spMkLst>
            <pc:docMk/>
            <pc:sldMk cId="1186196500" sldId="499"/>
            <ac:spMk id="11" creationId="{33CF8AC6-3009-49E7-B922-77BEF700A54F}"/>
          </ac:spMkLst>
        </pc:spChg>
        <pc:spChg chg="mod">
          <ac:chgData name="Au, Christopher" userId="1c5576d3-2cc7-4453-be75-2b3186fbb496" providerId="ADAL" clId="{49B7A0E7-7881-466A-97F5-39E45D521A5B}" dt="2022-11-27T16:32:39.620" v="0"/>
          <ac:spMkLst>
            <pc:docMk/>
            <pc:sldMk cId="1186196500" sldId="499"/>
            <ac:spMk id="12" creationId="{32B9689F-86C5-4568-B2D8-C59BA6AA1C07}"/>
          </ac:spMkLst>
        </pc:spChg>
        <pc:spChg chg="mod">
          <ac:chgData name="Au, Christopher" userId="1c5576d3-2cc7-4453-be75-2b3186fbb496" providerId="ADAL" clId="{49B7A0E7-7881-466A-97F5-39E45D521A5B}" dt="2022-11-27T16:32:39.620" v="0"/>
          <ac:spMkLst>
            <pc:docMk/>
            <pc:sldMk cId="1186196500" sldId="499"/>
            <ac:spMk id="15" creationId="{DCE88E4B-9A40-4DBC-B8DF-CF148C5C0AD2}"/>
          </ac:spMkLst>
        </pc:spChg>
        <pc:spChg chg="mod">
          <ac:chgData name="Au, Christopher" userId="1c5576d3-2cc7-4453-be75-2b3186fbb496" providerId="ADAL" clId="{49B7A0E7-7881-466A-97F5-39E45D521A5B}" dt="2022-11-27T16:32:39.620" v="0"/>
          <ac:spMkLst>
            <pc:docMk/>
            <pc:sldMk cId="1186196500" sldId="499"/>
            <ac:spMk id="16" creationId="{A5CB7C42-1F45-486B-8B0B-C0E075E281D8}"/>
          </ac:spMkLst>
        </pc:spChg>
        <pc:grpChg chg="mod">
          <ac:chgData name="Au, Christopher" userId="1c5576d3-2cc7-4453-be75-2b3186fbb496" providerId="ADAL" clId="{49B7A0E7-7881-466A-97F5-39E45D521A5B}" dt="2022-11-27T16:45:13.121" v="229" actId="1076"/>
          <ac:grpSpMkLst>
            <pc:docMk/>
            <pc:sldMk cId="1186196500" sldId="499"/>
            <ac:grpSpMk id="33" creationId="{5537BF78-9915-4157-87F0-9D50B321BF97}"/>
          </ac:grpSpMkLst>
        </pc:grpChg>
        <pc:picChg chg="mod">
          <ac:chgData name="Au, Christopher" userId="1c5576d3-2cc7-4453-be75-2b3186fbb496" providerId="ADAL" clId="{49B7A0E7-7881-466A-97F5-39E45D521A5B}" dt="2022-11-27T16:32:39.620" v="0"/>
          <ac:picMkLst>
            <pc:docMk/>
            <pc:sldMk cId="1186196500" sldId="499"/>
            <ac:picMk id="20" creationId="{12EB6090-1F59-4E2F-9997-4507C4F83005}"/>
          </ac:picMkLst>
        </pc:picChg>
        <pc:picChg chg="mod">
          <ac:chgData name="Au, Christopher" userId="1c5576d3-2cc7-4453-be75-2b3186fbb496" providerId="ADAL" clId="{49B7A0E7-7881-466A-97F5-39E45D521A5B}" dt="2022-11-27T16:32:39.620" v="0"/>
          <ac:picMkLst>
            <pc:docMk/>
            <pc:sldMk cId="1186196500" sldId="499"/>
            <ac:picMk id="25" creationId="{A59832C5-3922-42B1-8C9E-80BF3F96E201}"/>
          </ac:picMkLst>
        </pc:picChg>
        <pc:picChg chg="mod">
          <ac:chgData name="Au, Christopher" userId="1c5576d3-2cc7-4453-be75-2b3186fbb496" providerId="ADAL" clId="{49B7A0E7-7881-466A-97F5-39E45D521A5B}" dt="2022-11-27T16:32:39.620" v="0"/>
          <ac:picMkLst>
            <pc:docMk/>
            <pc:sldMk cId="1186196500" sldId="499"/>
            <ac:picMk id="30" creationId="{B1173882-BF6D-4AF8-9C93-3CC34D03638D}"/>
          </ac:picMkLst>
        </pc:picChg>
        <pc:picChg chg="mod">
          <ac:chgData name="Au, Christopher" userId="1c5576d3-2cc7-4453-be75-2b3186fbb496" providerId="ADAL" clId="{49B7A0E7-7881-466A-97F5-39E45D521A5B}" dt="2022-11-27T16:32:39.620" v="0"/>
          <ac:picMkLst>
            <pc:docMk/>
            <pc:sldMk cId="1186196500" sldId="499"/>
            <ac:picMk id="32" creationId="{1390F8CF-1E21-4DF2-B680-9E98B586048F}"/>
          </ac:picMkLst>
        </pc:picChg>
        <pc:cxnChg chg="mod">
          <ac:chgData name="Au, Christopher" userId="1c5576d3-2cc7-4453-be75-2b3186fbb496" providerId="ADAL" clId="{49B7A0E7-7881-466A-97F5-39E45D521A5B}" dt="2022-11-27T16:32:39.620" v="0"/>
          <ac:cxnSpMkLst>
            <pc:docMk/>
            <pc:sldMk cId="1186196500" sldId="499"/>
            <ac:cxnSpMk id="10" creationId="{10BE40FB-F35F-42B4-B902-0FC8724681ED}"/>
          </ac:cxnSpMkLst>
        </pc:cxnChg>
        <pc:cxnChg chg="mod">
          <ac:chgData name="Au, Christopher" userId="1c5576d3-2cc7-4453-be75-2b3186fbb496" providerId="ADAL" clId="{49B7A0E7-7881-466A-97F5-39E45D521A5B}" dt="2022-11-27T16:32:39.620" v="0"/>
          <ac:cxnSpMkLst>
            <pc:docMk/>
            <pc:sldMk cId="1186196500" sldId="499"/>
            <ac:cxnSpMk id="13" creationId="{FAFFFF55-CF79-4765-B2DC-9939CED9D083}"/>
          </ac:cxnSpMkLst>
        </pc:cxnChg>
        <pc:cxnChg chg="mod">
          <ac:chgData name="Au, Christopher" userId="1c5576d3-2cc7-4453-be75-2b3186fbb496" providerId="ADAL" clId="{49B7A0E7-7881-466A-97F5-39E45D521A5B}" dt="2022-11-27T16:32:39.620" v="0"/>
          <ac:cxnSpMkLst>
            <pc:docMk/>
            <pc:sldMk cId="1186196500" sldId="499"/>
            <ac:cxnSpMk id="14" creationId="{6C437274-A251-47EF-9FF1-46E07EF027AD}"/>
          </ac:cxnSpMkLst>
        </pc:cxnChg>
      </pc:sldChg>
      <pc:sldChg chg="modSp mod modNotes">
        <pc:chgData name="Au, Christopher" userId="1c5576d3-2cc7-4453-be75-2b3186fbb496" providerId="ADAL" clId="{49B7A0E7-7881-466A-97F5-39E45D521A5B}" dt="2022-11-27T16:41:12.568" v="107" actId="403"/>
        <pc:sldMkLst>
          <pc:docMk/>
          <pc:sldMk cId="3075974355" sldId="501"/>
        </pc:sldMkLst>
        <pc:graphicFrameChg chg="mod modGraphic">
          <ac:chgData name="Au, Christopher" userId="1c5576d3-2cc7-4453-be75-2b3186fbb496" providerId="ADAL" clId="{49B7A0E7-7881-466A-97F5-39E45D521A5B}" dt="2022-11-27T16:41:12.568" v="107" actId="403"/>
          <ac:graphicFrameMkLst>
            <pc:docMk/>
            <pc:sldMk cId="3075974355" sldId="501"/>
            <ac:graphicFrameMk id="6" creationId="{AF77570E-6551-42E8-A076-7AF92BC04F75}"/>
          </ac:graphicFrameMkLst>
        </pc:graphicFrameChg>
      </pc:sldChg>
      <pc:sldChg chg="modSp mod">
        <pc:chgData name="Au, Christopher" userId="1c5576d3-2cc7-4453-be75-2b3186fbb496" providerId="ADAL" clId="{49B7A0E7-7881-466A-97F5-39E45D521A5B}" dt="2022-11-27T16:42:00.146" v="129" actId="27636"/>
        <pc:sldMkLst>
          <pc:docMk/>
          <pc:sldMk cId="3879809276" sldId="502"/>
        </pc:sldMkLst>
        <pc:spChg chg="mod">
          <ac:chgData name="Au, Christopher" userId="1c5576d3-2cc7-4453-be75-2b3186fbb496" providerId="ADAL" clId="{49B7A0E7-7881-466A-97F5-39E45D521A5B}" dt="2022-11-27T16:42:00.146" v="129" actId="27636"/>
          <ac:spMkLst>
            <pc:docMk/>
            <pc:sldMk cId="3879809276" sldId="502"/>
            <ac:spMk id="7" creationId="{5FA9C16D-644C-4BFC-A4B4-C74C98F9CB01}"/>
          </ac:spMkLst>
        </pc:spChg>
        <pc:spChg chg="mod">
          <ac:chgData name="Au, Christopher" userId="1c5576d3-2cc7-4453-be75-2b3186fbb496" providerId="ADAL" clId="{49B7A0E7-7881-466A-97F5-39E45D521A5B}" dt="2022-11-27T16:42:00.141" v="128" actId="404"/>
          <ac:spMkLst>
            <pc:docMk/>
            <pc:sldMk cId="3879809276" sldId="502"/>
            <ac:spMk id="8" creationId="{EF81C6DC-862E-4D29-9BB2-D5653D3C95B5}"/>
          </ac:spMkLst>
        </pc:spChg>
        <pc:spChg chg="mod">
          <ac:chgData name="Au, Christopher" userId="1c5576d3-2cc7-4453-be75-2b3186fbb496" providerId="ADAL" clId="{49B7A0E7-7881-466A-97F5-39E45D521A5B}" dt="2022-11-27T16:42:00.141" v="128" actId="404"/>
          <ac:spMkLst>
            <pc:docMk/>
            <pc:sldMk cId="3879809276" sldId="502"/>
            <ac:spMk id="9" creationId="{BED224B5-E71A-4570-929B-9F554481A5D0}"/>
          </ac:spMkLst>
        </pc:spChg>
        <pc:spChg chg="mod">
          <ac:chgData name="Au, Christopher" userId="1c5576d3-2cc7-4453-be75-2b3186fbb496" providerId="ADAL" clId="{49B7A0E7-7881-466A-97F5-39E45D521A5B}" dt="2022-11-27T16:42:00.141" v="128" actId="404"/>
          <ac:spMkLst>
            <pc:docMk/>
            <pc:sldMk cId="3879809276" sldId="502"/>
            <ac:spMk id="10" creationId="{A5A593E7-981A-44B4-9CBE-6E53D28D5B28}"/>
          </ac:spMkLst>
        </pc:spChg>
        <pc:spChg chg="mod">
          <ac:chgData name="Au, Christopher" userId="1c5576d3-2cc7-4453-be75-2b3186fbb496" providerId="ADAL" clId="{49B7A0E7-7881-466A-97F5-39E45D521A5B}" dt="2022-11-27T16:42:00.141" v="128" actId="404"/>
          <ac:spMkLst>
            <pc:docMk/>
            <pc:sldMk cId="3879809276" sldId="502"/>
            <ac:spMk id="11" creationId="{61CE78F8-BDA5-4520-9C51-F0D71B93C7E2}"/>
          </ac:spMkLst>
        </pc:spChg>
        <pc:spChg chg="mod">
          <ac:chgData name="Au, Christopher" userId="1c5576d3-2cc7-4453-be75-2b3186fbb496" providerId="ADAL" clId="{49B7A0E7-7881-466A-97F5-39E45D521A5B}" dt="2022-11-27T16:42:00.141" v="128" actId="404"/>
          <ac:spMkLst>
            <pc:docMk/>
            <pc:sldMk cId="3879809276" sldId="502"/>
            <ac:spMk id="12" creationId="{79676E03-41C1-4FC0-8B4E-CD0D01CDBD8D}"/>
          </ac:spMkLst>
        </pc:spChg>
        <pc:spChg chg="mod">
          <ac:chgData name="Au, Christopher" userId="1c5576d3-2cc7-4453-be75-2b3186fbb496" providerId="ADAL" clId="{49B7A0E7-7881-466A-97F5-39E45D521A5B}" dt="2022-11-27T16:42:00.141" v="128" actId="404"/>
          <ac:spMkLst>
            <pc:docMk/>
            <pc:sldMk cId="3879809276" sldId="502"/>
            <ac:spMk id="13" creationId="{7CA2AFFE-EA7E-413A-B41D-03B0872C299E}"/>
          </ac:spMkLst>
        </pc:spChg>
        <pc:spChg chg="mod">
          <ac:chgData name="Au, Christopher" userId="1c5576d3-2cc7-4453-be75-2b3186fbb496" providerId="ADAL" clId="{49B7A0E7-7881-466A-97F5-39E45D521A5B}" dt="2022-11-27T16:42:00.141" v="128" actId="404"/>
          <ac:spMkLst>
            <pc:docMk/>
            <pc:sldMk cId="3879809276" sldId="502"/>
            <ac:spMk id="14" creationId="{CDAD9D28-400B-48D1-AAEA-6930D60DE70B}"/>
          </ac:spMkLst>
        </pc:spChg>
        <pc:spChg chg="mod">
          <ac:chgData name="Au, Christopher" userId="1c5576d3-2cc7-4453-be75-2b3186fbb496" providerId="ADAL" clId="{49B7A0E7-7881-466A-97F5-39E45D521A5B}" dt="2022-11-27T16:42:00.141" v="128" actId="404"/>
          <ac:spMkLst>
            <pc:docMk/>
            <pc:sldMk cId="3879809276" sldId="502"/>
            <ac:spMk id="15" creationId="{BDF02C60-B267-45AE-A025-FD85BC2A7958}"/>
          </ac:spMkLst>
        </pc:spChg>
        <pc:spChg chg="mod">
          <ac:chgData name="Au, Christopher" userId="1c5576d3-2cc7-4453-be75-2b3186fbb496" providerId="ADAL" clId="{49B7A0E7-7881-466A-97F5-39E45D521A5B}" dt="2022-11-27T16:42:00.141" v="128" actId="404"/>
          <ac:spMkLst>
            <pc:docMk/>
            <pc:sldMk cId="3879809276" sldId="502"/>
            <ac:spMk id="21" creationId="{9EB9911F-AAAA-4223-B8BD-B0CD35A0ABCC}"/>
          </ac:spMkLst>
        </pc:spChg>
        <pc:spChg chg="mod">
          <ac:chgData name="Au, Christopher" userId="1c5576d3-2cc7-4453-be75-2b3186fbb496" providerId="ADAL" clId="{49B7A0E7-7881-466A-97F5-39E45D521A5B}" dt="2022-11-27T16:42:00.141" v="128" actId="404"/>
          <ac:spMkLst>
            <pc:docMk/>
            <pc:sldMk cId="3879809276" sldId="502"/>
            <ac:spMk id="27" creationId="{FC30DFFD-D6E6-4A5D-A037-B1D92A8FA339}"/>
          </ac:spMkLst>
        </pc:spChg>
        <pc:spChg chg="mod">
          <ac:chgData name="Au, Christopher" userId="1c5576d3-2cc7-4453-be75-2b3186fbb496" providerId="ADAL" clId="{49B7A0E7-7881-466A-97F5-39E45D521A5B}" dt="2022-11-27T16:42:00.141" v="128" actId="404"/>
          <ac:spMkLst>
            <pc:docMk/>
            <pc:sldMk cId="3879809276" sldId="502"/>
            <ac:spMk id="31" creationId="{95D2C70A-17F3-4FFD-BE8D-A22464DE3DE6}"/>
          </ac:spMkLst>
        </pc:spChg>
        <pc:spChg chg="mod">
          <ac:chgData name="Au, Christopher" userId="1c5576d3-2cc7-4453-be75-2b3186fbb496" providerId="ADAL" clId="{49B7A0E7-7881-466A-97F5-39E45D521A5B}" dt="2022-11-27T16:42:00.141" v="128" actId="404"/>
          <ac:spMkLst>
            <pc:docMk/>
            <pc:sldMk cId="3879809276" sldId="502"/>
            <ac:spMk id="32" creationId="{CF39F57C-6B3B-475E-BBCC-624FAEC60120}"/>
          </ac:spMkLst>
        </pc:spChg>
        <pc:spChg chg="mod">
          <ac:chgData name="Au, Christopher" userId="1c5576d3-2cc7-4453-be75-2b3186fbb496" providerId="ADAL" clId="{49B7A0E7-7881-466A-97F5-39E45D521A5B}" dt="2022-11-27T16:42:00.141" v="128" actId="404"/>
          <ac:spMkLst>
            <pc:docMk/>
            <pc:sldMk cId="3879809276" sldId="502"/>
            <ac:spMk id="33" creationId="{8954CBC7-658E-44CF-BEE6-BEFBDD8187D2}"/>
          </ac:spMkLst>
        </pc:spChg>
        <pc:spChg chg="mod">
          <ac:chgData name="Au, Christopher" userId="1c5576d3-2cc7-4453-be75-2b3186fbb496" providerId="ADAL" clId="{49B7A0E7-7881-466A-97F5-39E45D521A5B}" dt="2022-11-27T16:42:00.141" v="128" actId="404"/>
          <ac:spMkLst>
            <pc:docMk/>
            <pc:sldMk cId="3879809276" sldId="502"/>
            <ac:spMk id="34" creationId="{F4A5E320-BB85-4D1D-90C5-65F84CC26EA0}"/>
          </ac:spMkLst>
        </pc:spChg>
        <pc:spChg chg="mod">
          <ac:chgData name="Au, Christopher" userId="1c5576d3-2cc7-4453-be75-2b3186fbb496" providerId="ADAL" clId="{49B7A0E7-7881-466A-97F5-39E45D521A5B}" dt="2022-11-27T16:42:00.141" v="128" actId="404"/>
          <ac:spMkLst>
            <pc:docMk/>
            <pc:sldMk cId="3879809276" sldId="502"/>
            <ac:spMk id="35" creationId="{99FE575B-FDD1-4219-BABE-7CAD5F675367}"/>
          </ac:spMkLst>
        </pc:spChg>
        <pc:spChg chg="mod">
          <ac:chgData name="Au, Christopher" userId="1c5576d3-2cc7-4453-be75-2b3186fbb496" providerId="ADAL" clId="{49B7A0E7-7881-466A-97F5-39E45D521A5B}" dt="2022-11-27T16:42:00.141" v="128" actId="404"/>
          <ac:spMkLst>
            <pc:docMk/>
            <pc:sldMk cId="3879809276" sldId="502"/>
            <ac:spMk id="36" creationId="{B972E7A6-A784-437A-9506-5233D431EA57}"/>
          </ac:spMkLst>
        </pc:spChg>
        <pc:spChg chg="mod">
          <ac:chgData name="Au, Christopher" userId="1c5576d3-2cc7-4453-be75-2b3186fbb496" providerId="ADAL" clId="{49B7A0E7-7881-466A-97F5-39E45D521A5B}" dt="2022-11-27T16:42:00.141" v="128" actId="404"/>
          <ac:spMkLst>
            <pc:docMk/>
            <pc:sldMk cId="3879809276" sldId="502"/>
            <ac:spMk id="38" creationId="{E829FF95-F9FC-4A67-8A07-40724EF4C3B9}"/>
          </ac:spMkLst>
        </pc:spChg>
        <pc:spChg chg="mod">
          <ac:chgData name="Au, Christopher" userId="1c5576d3-2cc7-4453-be75-2b3186fbb496" providerId="ADAL" clId="{49B7A0E7-7881-466A-97F5-39E45D521A5B}" dt="2022-11-27T16:42:00.141" v="128" actId="404"/>
          <ac:spMkLst>
            <pc:docMk/>
            <pc:sldMk cId="3879809276" sldId="502"/>
            <ac:spMk id="39" creationId="{082DF46A-0A07-4C1B-8AA4-B1CF8EB0DF5B}"/>
          </ac:spMkLst>
        </pc:spChg>
        <pc:spChg chg="mod">
          <ac:chgData name="Au, Christopher" userId="1c5576d3-2cc7-4453-be75-2b3186fbb496" providerId="ADAL" clId="{49B7A0E7-7881-466A-97F5-39E45D521A5B}" dt="2022-11-27T16:42:00.141" v="128" actId="404"/>
          <ac:spMkLst>
            <pc:docMk/>
            <pc:sldMk cId="3879809276" sldId="502"/>
            <ac:spMk id="41" creationId="{F0610FA7-425F-402D-9CBF-FFB35B7888DF}"/>
          </ac:spMkLst>
        </pc:spChg>
        <pc:spChg chg="mod">
          <ac:chgData name="Au, Christopher" userId="1c5576d3-2cc7-4453-be75-2b3186fbb496" providerId="ADAL" clId="{49B7A0E7-7881-466A-97F5-39E45D521A5B}" dt="2022-11-27T16:42:00.141" v="128" actId="404"/>
          <ac:spMkLst>
            <pc:docMk/>
            <pc:sldMk cId="3879809276" sldId="502"/>
            <ac:spMk id="42" creationId="{1D33CBBE-817F-4715-A9A8-607344F16131}"/>
          </ac:spMkLst>
        </pc:spChg>
        <pc:spChg chg="mod">
          <ac:chgData name="Au, Christopher" userId="1c5576d3-2cc7-4453-be75-2b3186fbb496" providerId="ADAL" clId="{49B7A0E7-7881-466A-97F5-39E45D521A5B}" dt="2022-11-27T16:42:00.141" v="128" actId="404"/>
          <ac:spMkLst>
            <pc:docMk/>
            <pc:sldMk cId="3879809276" sldId="502"/>
            <ac:spMk id="43" creationId="{C0FEE5FF-1F05-4B6A-8CD0-E86C3EC20115}"/>
          </ac:spMkLst>
        </pc:spChg>
        <pc:spChg chg="mod">
          <ac:chgData name="Au, Christopher" userId="1c5576d3-2cc7-4453-be75-2b3186fbb496" providerId="ADAL" clId="{49B7A0E7-7881-466A-97F5-39E45D521A5B}" dt="2022-11-27T16:42:00.141" v="128" actId="404"/>
          <ac:spMkLst>
            <pc:docMk/>
            <pc:sldMk cId="3879809276" sldId="502"/>
            <ac:spMk id="44" creationId="{783D9311-5A14-42EB-BCF2-87FD83CF1DCB}"/>
          </ac:spMkLst>
        </pc:spChg>
        <pc:spChg chg="mod">
          <ac:chgData name="Au, Christopher" userId="1c5576d3-2cc7-4453-be75-2b3186fbb496" providerId="ADAL" clId="{49B7A0E7-7881-466A-97F5-39E45D521A5B}" dt="2022-11-27T16:42:00.141" v="128" actId="404"/>
          <ac:spMkLst>
            <pc:docMk/>
            <pc:sldMk cId="3879809276" sldId="502"/>
            <ac:spMk id="46" creationId="{0874D625-48F4-4970-8A65-761A001A7967}"/>
          </ac:spMkLst>
        </pc:spChg>
        <pc:spChg chg="mod">
          <ac:chgData name="Au, Christopher" userId="1c5576d3-2cc7-4453-be75-2b3186fbb496" providerId="ADAL" clId="{49B7A0E7-7881-466A-97F5-39E45D521A5B}" dt="2022-11-27T16:42:00.141" v="128" actId="404"/>
          <ac:spMkLst>
            <pc:docMk/>
            <pc:sldMk cId="3879809276" sldId="502"/>
            <ac:spMk id="47" creationId="{28D3FF1E-D78C-4893-AB28-2294D2DC2235}"/>
          </ac:spMkLst>
        </pc:spChg>
        <pc:grpChg chg="mod">
          <ac:chgData name="Au, Christopher" userId="1c5576d3-2cc7-4453-be75-2b3186fbb496" providerId="ADAL" clId="{49B7A0E7-7881-466A-97F5-39E45D521A5B}" dt="2022-11-27T16:41:56.902" v="126" actId="14100"/>
          <ac:grpSpMkLst>
            <pc:docMk/>
            <pc:sldMk cId="3879809276" sldId="502"/>
            <ac:grpSpMk id="6" creationId="{89C40B44-DD68-4BA4-A089-61C383BB1D39}"/>
          </ac:grpSpMkLst>
        </pc:grpChg>
        <pc:cxnChg chg="mod">
          <ac:chgData name="Au, Christopher" userId="1c5576d3-2cc7-4453-be75-2b3186fbb496" providerId="ADAL" clId="{49B7A0E7-7881-466A-97F5-39E45D521A5B}" dt="2022-11-27T16:32:39.620" v="0"/>
          <ac:cxnSpMkLst>
            <pc:docMk/>
            <pc:sldMk cId="3879809276" sldId="502"/>
            <ac:cxnSpMk id="16" creationId="{1EC2110B-0FF9-48DF-99A0-4ED66095BFDC}"/>
          </ac:cxnSpMkLst>
        </pc:cxnChg>
        <pc:cxnChg chg="mod">
          <ac:chgData name="Au, Christopher" userId="1c5576d3-2cc7-4453-be75-2b3186fbb496" providerId="ADAL" clId="{49B7A0E7-7881-466A-97F5-39E45D521A5B}" dt="2022-11-27T16:32:39.620" v="0"/>
          <ac:cxnSpMkLst>
            <pc:docMk/>
            <pc:sldMk cId="3879809276" sldId="502"/>
            <ac:cxnSpMk id="17" creationId="{5A661286-72CA-4AFD-94AA-814EA06E116F}"/>
          </ac:cxnSpMkLst>
        </pc:cxnChg>
        <pc:cxnChg chg="mod">
          <ac:chgData name="Au, Christopher" userId="1c5576d3-2cc7-4453-be75-2b3186fbb496" providerId="ADAL" clId="{49B7A0E7-7881-466A-97F5-39E45D521A5B}" dt="2022-11-27T16:32:39.620" v="0"/>
          <ac:cxnSpMkLst>
            <pc:docMk/>
            <pc:sldMk cId="3879809276" sldId="502"/>
            <ac:cxnSpMk id="18" creationId="{061EB65C-AE46-40B6-9634-97A940DF9F42}"/>
          </ac:cxnSpMkLst>
        </pc:cxnChg>
        <pc:cxnChg chg="mod">
          <ac:chgData name="Au, Christopher" userId="1c5576d3-2cc7-4453-be75-2b3186fbb496" providerId="ADAL" clId="{49B7A0E7-7881-466A-97F5-39E45D521A5B}" dt="2022-11-27T16:32:39.620" v="0"/>
          <ac:cxnSpMkLst>
            <pc:docMk/>
            <pc:sldMk cId="3879809276" sldId="502"/>
            <ac:cxnSpMk id="19" creationId="{5355C050-1955-4D90-84D9-94F53E8B3466}"/>
          </ac:cxnSpMkLst>
        </pc:cxnChg>
        <pc:cxnChg chg="mod">
          <ac:chgData name="Au, Christopher" userId="1c5576d3-2cc7-4453-be75-2b3186fbb496" providerId="ADAL" clId="{49B7A0E7-7881-466A-97F5-39E45D521A5B}" dt="2022-11-27T16:32:39.620" v="0"/>
          <ac:cxnSpMkLst>
            <pc:docMk/>
            <pc:sldMk cId="3879809276" sldId="502"/>
            <ac:cxnSpMk id="20" creationId="{07C8658E-4D02-4687-810C-6DE0DB4C2B29}"/>
          </ac:cxnSpMkLst>
        </pc:cxnChg>
        <pc:cxnChg chg="mod">
          <ac:chgData name="Au, Christopher" userId="1c5576d3-2cc7-4453-be75-2b3186fbb496" providerId="ADAL" clId="{49B7A0E7-7881-466A-97F5-39E45D521A5B}" dt="2022-11-27T16:32:39.620" v="0"/>
          <ac:cxnSpMkLst>
            <pc:docMk/>
            <pc:sldMk cId="3879809276" sldId="502"/>
            <ac:cxnSpMk id="22" creationId="{1D521CD2-DC33-491B-BBBC-FCFECB948346}"/>
          </ac:cxnSpMkLst>
        </pc:cxnChg>
        <pc:cxnChg chg="mod">
          <ac:chgData name="Au, Christopher" userId="1c5576d3-2cc7-4453-be75-2b3186fbb496" providerId="ADAL" clId="{49B7A0E7-7881-466A-97F5-39E45D521A5B}" dt="2022-11-27T16:32:39.620" v="0"/>
          <ac:cxnSpMkLst>
            <pc:docMk/>
            <pc:sldMk cId="3879809276" sldId="502"/>
            <ac:cxnSpMk id="23" creationId="{61E435FD-1D33-44E8-9FBE-4648D63928B9}"/>
          </ac:cxnSpMkLst>
        </pc:cxnChg>
        <pc:cxnChg chg="mod">
          <ac:chgData name="Au, Christopher" userId="1c5576d3-2cc7-4453-be75-2b3186fbb496" providerId="ADAL" clId="{49B7A0E7-7881-466A-97F5-39E45D521A5B}" dt="2022-11-27T16:32:39.620" v="0"/>
          <ac:cxnSpMkLst>
            <pc:docMk/>
            <pc:sldMk cId="3879809276" sldId="502"/>
            <ac:cxnSpMk id="24" creationId="{3E1CBCFB-C24D-4A7D-B9A6-47AC70B23F15}"/>
          </ac:cxnSpMkLst>
        </pc:cxnChg>
        <pc:cxnChg chg="mod">
          <ac:chgData name="Au, Christopher" userId="1c5576d3-2cc7-4453-be75-2b3186fbb496" providerId="ADAL" clId="{49B7A0E7-7881-466A-97F5-39E45D521A5B}" dt="2022-11-27T16:32:39.620" v="0"/>
          <ac:cxnSpMkLst>
            <pc:docMk/>
            <pc:sldMk cId="3879809276" sldId="502"/>
            <ac:cxnSpMk id="25" creationId="{AB583B01-C563-4CDD-B670-25853EDA23E8}"/>
          </ac:cxnSpMkLst>
        </pc:cxnChg>
        <pc:cxnChg chg="mod">
          <ac:chgData name="Au, Christopher" userId="1c5576d3-2cc7-4453-be75-2b3186fbb496" providerId="ADAL" clId="{49B7A0E7-7881-466A-97F5-39E45D521A5B}" dt="2022-11-27T16:32:39.620" v="0"/>
          <ac:cxnSpMkLst>
            <pc:docMk/>
            <pc:sldMk cId="3879809276" sldId="502"/>
            <ac:cxnSpMk id="26" creationId="{BF8D80C5-A23B-4D0F-9681-7E15BDA43DF0}"/>
          </ac:cxnSpMkLst>
        </pc:cxnChg>
        <pc:cxnChg chg="mod">
          <ac:chgData name="Au, Christopher" userId="1c5576d3-2cc7-4453-be75-2b3186fbb496" providerId="ADAL" clId="{49B7A0E7-7881-466A-97F5-39E45D521A5B}" dt="2022-11-27T16:32:39.620" v="0"/>
          <ac:cxnSpMkLst>
            <pc:docMk/>
            <pc:sldMk cId="3879809276" sldId="502"/>
            <ac:cxnSpMk id="28" creationId="{03C1620E-D2FF-4295-AB9C-7AEEFACAB020}"/>
          </ac:cxnSpMkLst>
        </pc:cxnChg>
        <pc:cxnChg chg="mod">
          <ac:chgData name="Au, Christopher" userId="1c5576d3-2cc7-4453-be75-2b3186fbb496" providerId="ADAL" clId="{49B7A0E7-7881-466A-97F5-39E45D521A5B}" dt="2022-11-27T16:32:39.620" v="0"/>
          <ac:cxnSpMkLst>
            <pc:docMk/>
            <pc:sldMk cId="3879809276" sldId="502"/>
            <ac:cxnSpMk id="29" creationId="{771AC18F-04E8-4874-975F-5AE628469155}"/>
          </ac:cxnSpMkLst>
        </pc:cxnChg>
        <pc:cxnChg chg="mod">
          <ac:chgData name="Au, Christopher" userId="1c5576d3-2cc7-4453-be75-2b3186fbb496" providerId="ADAL" clId="{49B7A0E7-7881-466A-97F5-39E45D521A5B}" dt="2022-11-27T16:32:39.620" v="0"/>
          <ac:cxnSpMkLst>
            <pc:docMk/>
            <pc:sldMk cId="3879809276" sldId="502"/>
            <ac:cxnSpMk id="30" creationId="{D6C9887F-C01F-450C-9D25-20F6613A82DE}"/>
          </ac:cxnSpMkLst>
        </pc:cxnChg>
        <pc:cxnChg chg="mod">
          <ac:chgData name="Au, Christopher" userId="1c5576d3-2cc7-4453-be75-2b3186fbb496" providerId="ADAL" clId="{49B7A0E7-7881-466A-97F5-39E45D521A5B}" dt="2022-11-27T16:32:39.620" v="0"/>
          <ac:cxnSpMkLst>
            <pc:docMk/>
            <pc:sldMk cId="3879809276" sldId="502"/>
            <ac:cxnSpMk id="37" creationId="{44ADE7A9-3A0D-4035-8157-6792EFCD1A5D}"/>
          </ac:cxnSpMkLst>
        </pc:cxnChg>
        <pc:cxnChg chg="mod">
          <ac:chgData name="Au, Christopher" userId="1c5576d3-2cc7-4453-be75-2b3186fbb496" providerId="ADAL" clId="{49B7A0E7-7881-466A-97F5-39E45D521A5B}" dt="2022-11-27T16:32:39.620" v="0"/>
          <ac:cxnSpMkLst>
            <pc:docMk/>
            <pc:sldMk cId="3879809276" sldId="502"/>
            <ac:cxnSpMk id="40" creationId="{A0C73B72-951C-44B6-BF6B-188167DA7CE6}"/>
          </ac:cxnSpMkLst>
        </pc:cxnChg>
        <pc:cxnChg chg="mod">
          <ac:chgData name="Au, Christopher" userId="1c5576d3-2cc7-4453-be75-2b3186fbb496" providerId="ADAL" clId="{49B7A0E7-7881-466A-97F5-39E45D521A5B}" dt="2022-11-27T16:32:39.620" v="0"/>
          <ac:cxnSpMkLst>
            <pc:docMk/>
            <pc:sldMk cId="3879809276" sldId="502"/>
            <ac:cxnSpMk id="45" creationId="{0297CDD1-4F34-4363-8575-AA9C4424231B}"/>
          </ac:cxnSpMkLst>
        </pc:cxnChg>
      </pc:sldChg>
      <pc:sldChg chg="modSp mod">
        <pc:chgData name="Au, Christopher" userId="1c5576d3-2cc7-4453-be75-2b3186fbb496" providerId="ADAL" clId="{49B7A0E7-7881-466A-97F5-39E45D521A5B}" dt="2022-11-27T16:43:10.405" v="139" actId="1076"/>
        <pc:sldMkLst>
          <pc:docMk/>
          <pc:sldMk cId="70630010" sldId="503"/>
        </pc:sldMkLst>
        <pc:spChg chg="mod">
          <ac:chgData name="Au, Christopher" userId="1c5576d3-2cc7-4453-be75-2b3186fbb496" providerId="ADAL" clId="{49B7A0E7-7881-466A-97F5-39E45D521A5B}" dt="2022-11-27T16:43:04.061" v="137" actId="1076"/>
          <ac:spMkLst>
            <pc:docMk/>
            <pc:sldMk cId="70630010" sldId="503"/>
            <ac:spMk id="6" creationId="{60BBB3A3-341E-471A-B9AE-9274F20E8D86}"/>
          </ac:spMkLst>
        </pc:spChg>
        <pc:spChg chg="mod">
          <ac:chgData name="Au, Christopher" userId="1c5576d3-2cc7-4453-be75-2b3186fbb496" providerId="ADAL" clId="{49B7A0E7-7881-466A-97F5-39E45D521A5B}" dt="2022-11-27T16:43:04.061" v="137" actId="1076"/>
          <ac:spMkLst>
            <pc:docMk/>
            <pc:sldMk cId="70630010" sldId="503"/>
            <ac:spMk id="7" creationId="{E9757538-FF2E-43E0-9B60-132C9801F771}"/>
          </ac:spMkLst>
        </pc:spChg>
        <pc:spChg chg="mod">
          <ac:chgData name="Au, Christopher" userId="1c5576d3-2cc7-4453-be75-2b3186fbb496" providerId="ADAL" clId="{49B7A0E7-7881-466A-97F5-39E45D521A5B}" dt="2022-11-27T16:43:04.061" v="137" actId="1076"/>
          <ac:spMkLst>
            <pc:docMk/>
            <pc:sldMk cId="70630010" sldId="503"/>
            <ac:spMk id="9" creationId="{B0698812-52B6-40D1-959F-744FCCDE18D0}"/>
          </ac:spMkLst>
        </pc:spChg>
        <pc:spChg chg="mod">
          <ac:chgData name="Au, Christopher" userId="1c5576d3-2cc7-4453-be75-2b3186fbb496" providerId="ADAL" clId="{49B7A0E7-7881-466A-97F5-39E45D521A5B}" dt="2022-11-27T16:43:04.061" v="137" actId="1076"/>
          <ac:spMkLst>
            <pc:docMk/>
            <pc:sldMk cId="70630010" sldId="503"/>
            <ac:spMk id="11" creationId="{1CA20038-0CC3-4D81-872D-E6A1A4C3AE12}"/>
          </ac:spMkLst>
        </pc:spChg>
        <pc:spChg chg="mod">
          <ac:chgData name="Au, Christopher" userId="1c5576d3-2cc7-4453-be75-2b3186fbb496" providerId="ADAL" clId="{49B7A0E7-7881-466A-97F5-39E45D521A5B}" dt="2022-11-27T16:43:04.061" v="137" actId="1076"/>
          <ac:spMkLst>
            <pc:docMk/>
            <pc:sldMk cId="70630010" sldId="503"/>
            <ac:spMk id="12" creationId="{ACBE0E99-5D2C-4831-B884-7654EB388915}"/>
          </ac:spMkLst>
        </pc:spChg>
        <pc:spChg chg="mod">
          <ac:chgData name="Au, Christopher" userId="1c5576d3-2cc7-4453-be75-2b3186fbb496" providerId="ADAL" clId="{49B7A0E7-7881-466A-97F5-39E45D521A5B}" dt="2022-11-27T16:43:04.061" v="137" actId="1076"/>
          <ac:spMkLst>
            <pc:docMk/>
            <pc:sldMk cId="70630010" sldId="503"/>
            <ac:spMk id="14" creationId="{2F7098F9-D1E1-48EC-BDF5-34D116805CF4}"/>
          </ac:spMkLst>
        </pc:spChg>
        <pc:spChg chg="mod">
          <ac:chgData name="Au, Christopher" userId="1c5576d3-2cc7-4453-be75-2b3186fbb496" providerId="ADAL" clId="{49B7A0E7-7881-466A-97F5-39E45D521A5B}" dt="2022-11-27T16:43:04.061" v="137" actId="1076"/>
          <ac:spMkLst>
            <pc:docMk/>
            <pc:sldMk cId="70630010" sldId="503"/>
            <ac:spMk id="15" creationId="{EAF3CA0F-F195-4490-9CFF-E6704F1491A4}"/>
          </ac:spMkLst>
        </pc:spChg>
        <pc:spChg chg="mod">
          <ac:chgData name="Au, Christopher" userId="1c5576d3-2cc7-4453-be75-2b3186fbb496" providerId="ADAL" clId="{49B7A0E7-7881-466A-97F5-39E45D521A5B}" dt="2022-11-27T16:43:06.831" v="138" actId="14100"/>
          <ac:spMkLst>
            <pc:docMk/>
            <pc:sldMk cId="70630010" sldId="503"/>
            <ac:spMk id="16" creationId="{1B0B0FD2-3368-4287-90F1-239666E65584}"/>
          </ac:spMkLst>
        </pc:spChg>
        <pc:spChg chg="mod">
          <ac:chgData name="Au, Christopher" userId="1c5576d3-2cc7-4453-be75-2b3186fbb496" providerId="ADAL" clId="{49B7A0E7-7881-466A-97F5-39E45D521A5B}" dt="2022-11-27T16:43:10.405" v="139" actId="1076"/>
          <ac:spMkLst>
            <pc:docMk/>
            <pc:sldMk cId="70630010" sldId="503"/>
            <ac:spMk id="26" creationId="{72CEA148-DEB2-4674-9A43-3E3FB7A5FCDB}"/>
          </ac:spMkLst>
        </pc:spChg>
        <pc:grpChg chg="mod">
          <ac:chgData name="Au, Christopher" userId="1c5576d3-2cc7-4453-be75-2b3186fbb496" providerId="ADAL" clId="{49B7A0E7-7881-466A-97F5-39E45D521A5B}" dt="2022-11-27T16:43:04.061" v="137" actId="1076"/>
          <ac:grpSpMkLst>
            <pc:docMk/>
            <pc:sldMk cId="70630010" sldId="503"/>
            <ac:grpSpMk id="10" creationId="{A7AE227E-D802-4B73-867C-3F3BEB1A32B1}"/>
          </ac:grpSpMkLst>
        </pc:grpChg>
        <pc:grpChg chg="mod">
          <ac:chgData name="Au, Christopher" userId="1c5576d3-2cc7-4453-be75-2b3186fbb496" providerId="ADAL" clId="{49B7A0E7-7881-466A-97F5-39E45D521A5B}" dt="2022-11-27T16:43:04.061" v="137" actId="1076"/>
          <ac:grpSpMkLst>
            <pc:docMk/>
            <pc:sldMk cId="70630010" sldId="503"/>
            <ac:grpSpMk id="13" creationId="{F3F78E32-81E0-42A3-9C70-2D3E68CB1AEF}"/>
          </ac:grpSpMkLst>
        </pc:grpChg>
        <pc:picChg chg="mod">
          <ac:chgData name="Au, Christopher" userId="1c5576d3-2cc7-4453-be75-2b3186fbb496" providerId="ADAL" clId="{49B7A0E7-7881-466A-97F5-39E45D521A5B}" dt="2022-11-27T16:43:04.061" v="137" actId="1076"/>
          <ac:picMkLst>
            <pc:docMk/>
            <pc:sldMk cId="70630010" sldId="503"/>
            <ac:picMk id="8" creationId="{D01EDE8F-1F83-4F82-8987-5AB2B2C2C244}"/>
          </ac:picMkLst>
        </pc:picChg>
      </pc:sldChg>
      <pc:sldChg chg="modSp mod">
        <pc:chgData name="Au, Christopher" userId="1c5576d3-2cc7-4453-be75-2b3186fbb496" providerId="ADAL" clId="{49B7A0E7-7881-466A-97F5-39E45D521A5B}" dt="2022-11-27T16:40:57.451" v="103" actId="1076"/>
        <pc:sldMkLst>
          <pc:docMk/>
          <pc:sldMk cId="3034214082" sldId="504"/>
        </pc:sldMkLst>
        <pc:spChg chg="mod ord">
          <ac:chgData name="Au, Christopher" userId="1c5576d3-2cc7-4453-be75-2b3186fbb496" providerId="ADAL" clId="{49B7A0E7-7881-466A-97F5-39E45D521A5B}" dt="2022-11-27T16:40:41.170" v="95" actId="167"/>
          <ac:spMkLst>
            <pc:docMk/>
            <pc:sldMk cId="3034214082" sldId="504"/>
            <ac:spMk id="9" creationId="{BFEC3D43-7B5D-40D3-8152-44771C8DEDF6}"/>
          </ac:spMkLst>
        </pc:spChg>
        <pc:picChg chg="mod">
          <ac:chgData name="Au, Christopher" userId="1c5576d3-2cc7-4453-be75-2b3186fbb496" providerId="ADAL" clId="{49B7A0E7-7881-466A-97F5-39E45D521A5B}" dt="2022-11-27T16:40:46.876" v="98" actId="1076"/>
          <ac:picMkLst>
            <pc:docMk/>
            <pc:sldMk cId="3034214082" sldId="504"/>
            <ac:picMk id="6" creationId="{057B77E5-5D1C-46EB-9254-E1C950A2BD57}"/>
          </ac:picMkLst>
        </pc:picChg>
        <pc:picChg chg="mod">
          <ac:chgData name="Au, Christopher" userId="1c5576d3-2cc7-4453-be75-2b3186fbb496" providerId="ADAL" clId="{49B7A0E7-7881-466A-97F5-39E45D521A5B}" dt="2022-11-27T16:40:57.451" v="103" actId="1076"/>
          <ac:picMkLst>
            <pc:docMk/>
            <pc:sldMk cId="3034214082" sldId="504"/>
            <ac:picMk id="7" creationId="{5C6AFCC3-9141-4518-9DC2-CD5980CF4DA5}"/>
          </ac:picMkLst>
        </pc:picChg>
        <pc:picChg chg="mod">
          <ac:chgData name="Au, Christopher" userId="1c5576d3-2cc7-4453-be75-2b3186fbb496" providerId="ADAL" clId="{49B7A0E7-7881-466A-97F5-39E45D521A5B}" dt="2022-11-27T16:40:53.547" v="101" actId="1076"/>
          <ac:picMkLst>
            <pc:docMk/>
            <pc:sldMk cId="3034214082" sldId="504"/>
            <ac:picMk id="8" creationId="{6063F0D6-2980-4921-88AD-5A51B762DF11}"/>
          </ac:picMkLst>
        </pc:picChg>
      </pc:sldChg>
      <pc:sldChg chg="new del">
        <pc:chgData name="Au, Christopher" userId="1c5576d3-2cc7-4453-be75-2b3186fbb496" providerId="ADAL" clId="{49B7A0E7-7881-466A-97F5-39E45D521A5B}" dt="2022-11-27T16:33:54.853" v="13" actId="47"/>
        <pc:sldMkLst>
          <pc:docMk/>
          <pc:sldMk cId="1518737887" sldId="505"/>
        </pc:sldMkLst>
      </pc:sldChg>
      <pc:sldChg chg="add del setBg">
        <pc:chgData name="Au, Christopher" userId="1c5576d3-2cc7-4453-be75-2b3186fbb496" providerId="ADAL" clId="{49B7A0E7-7881-466A-97F5-39E45D521A5B}" dt="2022-11-27T16:33:30.785" v="4"/>
        <pc:sldMkLst>
          <pc:docMk/>
          <pc:sldMk cId="559145318" sldId="506"/>
        </pc:sldMkLst>
      </pc:sldChg>
      <pc:sldChg chg="modSp add mod">
        <pc:chgData name="Au, Christopher" userId="1c5576d3-2cc7-4453-be75-2b3186fbb496" providerId="ADAL" clId="{49B7A0E7-7881-466A-97F5-39E45D521A5B}" dt="2022-11-27T16:34:05.571" v="16" actId="1076"/>
        <pc:sldMkLst>
          <pc:docMk/>
          <pc:sldMk cId="2326529319" sldId="506"/>
        </pc:sldMkLst>
        <pc:spChg chg="mod">
          <ac:chgData name="Au, Christopher" userId="1c5576d3-2cc7-4453-be75-2b3186fbb496" providerId="ADAL" clId="{49B7A0E7-7881-466A-97F5-39E45D521A5B}" dt="2022-11-27T16:34:05.571" v="16" actId="1076"/>
          <ac:spMkLst>
            <pc:docMk/>
            <pc:sldMk cId="2326529319" sldId="506"/>
            <ac:spMk id="2" creationId="{00000000-0000-0000-0000-000000000000}"/>
          </ac:spMkLst>
        </pc:spChg>
        <pc:spChg chg="mod">
          <ac:chgData name="Au, Christopher" userId="1c5576d3-2cc7-4453-be75-2b3186fbb496" providerId="ADAL" clId="{49B7A0E7-7881-466A-97F5-39E45D521A5B}" dt="2022-11-27T16:34:00.228" v="15" actId="14100"/>
          <ac:spMkLst>
            <pc:docMk/>
            <pc:sldMk cId="2326529319" sldId="506"/>
            <ac:spMk id="3" creationId="{4992083A-21E8-4278-B0E6-A09BCCFF1A71}"/>
          </ac:spMkLst>
        </pc:spChg>
        <pc:spChg chg="mod">
          <ac:chgData name="Au, Christopher" userId="1c5576d3-2cc7-4453-be75-2b3186fbb496" providerId="ADAL" clId="{49B7A0E7-7881-466A-97F5-39E45D521A5B}" dt="2022-11-27T16:33:52.902" v="12" actId="1076"/>
          <ac:spMkLst>
            <pc:docMk/>
            <pc:sldMk cId="2326529319" sldId="506"/>
            <ac:spMk id="8" creationId="{00000000-0000-0000-0000-000000000000}"/>
          </ac:spMkLst>
        </pc:spChg>
      </pc:sldChg>
      <pc:sldMasterChg chg="modSp modSldLayout">
        <pc:chgData name="Au, Christopher" userId="1c5576d3-2cc7-4453-be75-2b3186fbb496" providerId="ADAL" clId="{49B7A0E7-7881-466A-97F5-39E45D521A5B}" dt="2022-11-27T16:36:14.531" v="53" actId="14100"/>
        <pc:sldMasterMkLst>
          <pc:docMk/>
          <pc:sldMasterMk cId="0" sldId="2147483660"/>
        </pc:sldMasterMkLst>
        <pc:spChg chg="mod">
          <ac:chgData name="Au, Christopher" userId="1c5576d3-2cc7-4453-be75-2b3186fbb496" providerId="ADAL" clId="{49B7A0E7-7881-466A-97F5-39E45D521A5B}" dt="2022-11-27T16:32:39.620" v="0"/>
          <ac:spMkLst>
            <pc:docMk/>
            <pc:sldMasterMk cId="0" sldId="2147483660"/>
            <ac:spMk id="2" creationId="{00000000-0000-0000-0000-000000000000}"/>
          </ac:spMkLst>
        </pc:spChg>
        <pc:spChg chg="mod">
          <ac:chgData name="Au, Christopher" userId="1c5576d3-2cc7-4453-be75-2b3186fbb496" providerId="ADAL" clId="{49B7A0E7-7881-466A-97F5-39E45D521A5B}" dt="2022-11-27T16:32:39.620" v="0"/>
          <ac:spMkLst>
            <pc:docMk/>
            <pc:sldMasterMk cId="0" sldId="2147483660"/>
            <ac:spMk id="3" creationId="{00000000-0000-0000-0000-000000000000}"/>
          </ac:spMkLst>
        </pc:spChg>
        <pc:spChg chg="mod">
          <ac:chgData name="Au, Christopher" userId="1c5576d3-2cc7-4453-be75-2b3186fbb496" providerId="ADAL" clId="{49B7A0E7-7881-466A-97F5-39E45D521A5B}" dt="2022-11-27T16:32:39.620" v="0"/>
          <ac:spMkLst>
            <pc:docMk/>
            <pc:sldMasterMk cId="0" sldId="2147483660"/>
            <ac:spMk id="6" creationId="{00000000-0000-0000-0000-000000000000}"/>
          </ac:spMkLst>
        </pc:spChg>
        <pc:spChg chg="mod">
          <ac:chgData name="Au, Christopher" userId="1c5576d3-2cc7-4453-be75-2b3186fbb496" providerId="ADAL" clId="{49B7A0E7-7881-466A-97F5-39E45D521A5B}" dt="2022-11-27T16:32:39.620" v="0"/>
          <ac:spMkLst>
            <pc:docMk/>
            <pc:sldMasterMk cId="0" sldId="2147483660"/>
            <ac:spMk id="7" creationId="{00000000-0000-0000-0000-000000000000}"/>
          </ac:spMkLst>
        </pc:spChg>
        <pc:spChg chg="mod">
          <ac:chgData name="Au, Christopher" userId="1c5576d3-2cc7-4453-be75-2b3186fbb496" providerId="ADAL" clId="{49B7A0E7-7881-466A-97F5-39E45D521A5B}" dt="2022-11-27T16:32:39.620" v="0"/>
          <ac:spMkLst>
            <pc:docMk/>
            <pc:sldMasterMk cId="0" sldId="2147483660"/>
            <ac:spMk id="8" creationId="{00000000-0000-0000-0000-000000000000}"/>
          </ac:spMkLst>
        </pc:spChg>
        <pc:spChg chg="mod">
          <ac:chgData name="Au, Christopher" userId="1c5576d3-2cc7-4453-be75-2b3186fbb496" providerId="ADAL" clId="{49B7A0E7-7881-466A-97F5-39E45D521A5B}" dt="2022-11-27T16:32:39.620" v="0"/>
          <ac:spMkLst>
            <pc:docMk/>
            <pc:sldMasterMk cId="0" sldId="2147483660"/>
            <ac:spMk id="9" creationId="{00000000-0000-0000-0000-000000000000}"/>
          </ac:spMkLst>
        </pc:spChg>
        <pc:sldLayoutChg chg="modSp">
          <pc:chgData name="Au, Christopher" userId="1c5576d3-2cc7-4453-be75-2b3186fbb496" providerId="ADAL" clId="{49B7A0E7-7881-466A-97F5-39E45D521A5B}" dt="2022-11-27T16:32:39.620" v="0"/>
          <pc:sldLayoutMkLst>
            <pc:docMk/>
            <pc:sldMasterMk cId="0" sldId="2147483660"/>
            <pc:sldLayoutMk cId="0" sldId="2147483667"/>
          </pc:sldLayoutMkLst>
          <pc:spChg chg="mod">
            <ac:chgData name="Au, Christopher" userId="1c5576d3-2cc7-4453-be75-2b3186fbb496" providerId="ADAL" clId="{49B7A0E7-7881-466A-97F5-39E45D521A5B}" dt="2022-11-27T16:32:39.620" v="0"/>
            <ac:spMkLst>
              <pc:docMk/>
              <pc:sldMasterMk cId="0" sldId="2147483660"/>
              <pc:sldLayoutMk cId="0" sldId="2147483667"/>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67"/>
              <ac:spMk id="14"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67"/>
              <ac:picMk id="12"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67"/>
              <ac:cxnSpMk id="6"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72"/>
          </pc:sldLayoutMkLst>
          <pc:spChg chg="mod">
            <ac:chgData name="Au, Christopher" userId="1c5576d3-2cc7-4453-be75-2b3186fbb496" providerId="ADAL" clId="{49B7A0E7-7881-466A-97F5-39E45D521A5B}" dt="2022-11-27T16:32:39.620" v="0"/>
            <ac:spMkLst>
              <pc:docMk/>
              <pc:sldMasterMk cId="0" sldId="2147483660"/>
              <pc:sldLayoutMk cId="0" sldId="2147483672"/>
              <ac:spMk id="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72"/>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72"/>
              <ac:spMk id="1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72"/>
              <ac:spMk id="1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72"/>
              <ac:spMk id="15"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72"/>
              <ac:spMk id="21"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72"/>
              <ac:picMk id="20"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72"/>
              <ac:cxnSpMk id="13"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86"/>
          </pc:sldLayoutMkLst>
          <pc:spChg chg="mod">
            <ac:chgData name="Au, Christopher" userId="1c5576d3-2cc7-4453-be75-2b3186fbb496" providerId="ADAL" clId="{49B7A0E7-7881-466A-97F5-39E45D521A5B}" dt="2022-11-27T16:32:39.620" v="0"/>
            <ac:spMkLst>
              <pc:docMk/>
              <pc:sldMasterMk cId="0" sldId="2147483660"/>
              <pc:sldLayoutMk cId="0" sldId="2147483686"/>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13"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1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1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1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1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0"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5"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6"/>
              <ac:spMk id="29" creationId="{00000000-0000-0000-0000-000000000000}"/>
            </ac:spMkLst>
          </pc:spChg>
          <pc:grpChg chg="mod">
            <ac:chgData name="Au, Christopher" userId="1c5576d3-2cc7-4453-be75-2b3186fbb496" providerId="ADAL" clId="{49B7A0E7-7881-466A-97F5-39E45D521A5B}" dt="2022-11-27T16:32:39.620" v="0"/>
            <ac:grpSpMkLst>
              <pc:docMk/>
              <pc:sldMasterMk cId="0" sldId="2147483660"/>
              <pc:sldLayoutMk cId="0" sldId="2147483686"/>
              <ac:grpSpMk id="14" creationId="{00000000-0000-0000-0000-000000000000}"/>
            </ac:grpSpMkLst>
          </pc:grpChg>
          <pc:picChg chg="mod">
            <ac:chgData name="Au, Christopher" userId="1c5576d3-2cc7-4453-be75-2b3186fbb496" providerId="ADAL" clId="{49B7A0E7-7881-466A-97F5-39E45D521A5B}" dt="2022-11-27T16:32:39.620" v="0"/>
            <ac:picMkLst>
              <pc:docMk/>
              <pc:sldMasterMk cId="0" sldId="2147483660"/>
              <pc:sldLayoutMk cId="0" sldId="2147483686"/>
              <ac:picMk id="23" creationId="{3AD913CC-50D6-41C9-9E1A-BE51E466330A}"/>
            </ac:picMkLst>
          </pc:picChg>
        </pc:sldLayoutChg>
        <pc:sldLayoutChg chg="modSp">
          <pc:chgData name="Au, Christopher" userId="1c5576d3-2cc7-4453-be75-2b3186fbb496" providerId="ADAL" clId="{49B7A0E7-7881-466A-97F5-39E45D521A5B}" dt="2022-11-27T16:32:39.620" v="0"/>
          <pc:sldLayoutMkLst>
            <pc:docMk/>
            <pc:sldMasterMk cId="0" sldId="2147483660"/>
            <pc:sldLayoutMk cId="0" sldId="2147483688"/>
          </pc:sldLayoutMkLst>
          <pc:spChg chg="mod">
            <ac:chgData name="Au, Christopher" userId="1c5576d3-2cc7-4453-be75-2b3186fbb496" providerId="ADAL" clId="{49B7A0E7-7881-466A-97F5-39E45D521A5B}" dt="2022-11-27T16:32:39.620" v="0"/>
            <ac:spMkLst>
              <pc:docMk/>
              <pc:sldMasterMk cId="0" sldId="2147483660"/>
              <pc:sldLayoutMk cId="0" sldId="2147483688"/>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8"/>
              <ac:spMk id="1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8"/>
              <ac:spMk id="13"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8"/>
              <ac:spMk id="1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8"/>
              <ac:spMk id="19"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88"/>
              <ac:picMk id="18"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88"/>
              <ac:cxnSpMk id="10"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89"/>
          </pc:sldLayoutMkLst>
          <pc:spChg chg="mod">
            <ac:chgData name="Au, Christopher" userId="1c5576d3-2cc7-4453-be75-2b3186fbb496" providerId="ADAL" clId="{49B7A0E7-7881-466A-97F5-39E45D521A5B}" dt="2022-11-27T16:32:39.620" v="0"/>
            <ac:spMkLst>
              <pc:docMk/>
              <pc:sldMasterMk cId="0" sldId="2147483660"/>
              <pc:sldLayoutMk cId="0" sldId="2147483689"/>
              <ac:spMk id="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9"/>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9"/>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9"/>
              <ac:spMk id="13"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89"/>
              <ac:spMk id="18"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89"/>
              <ac:picMk id="17"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89"/>
              <ac:cxnSpMk id="10"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90"/>
          </pc:sldLayoutMkLst>
          <pc:spChg chg="mod">
            <ac:chgData name="Au, Christopher" userId="1c5576d3-2cc7-4453-be75-2b3186fbb496" providerId="ADAL" clId="{49B7A0E7-7881-466A-97F5-39E45D521A5B}" dt="2022-11-27T16:32:39.620" v="0"/>
            <ac:spMkLst>
              <pc:docMk/>
              <pc:sldMasterMk cId="0" sldId="2147483660"/>
              <pc:sldLayoutMk cId="0" sldId="2147483690"/>
              <ac:spMk id="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0"/>
              <ac:spMk id="10"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0"/>
              <ac:spMk id="15"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90"/>
              <ac:picMk id="14"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90"/>
              <ac:cxnSpMk id="8"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95"/>
          </pc:sldLayoutMkLst>
          <pc:spChg chg="mod">
            <ac:chgData name="Au, Christopher" userId="1c5576d3-2cc7-4453-be75-2b3186fbb496" providerId="ADAL" clId="{49B7A0E7-7881-466A-97F5-39E45D521A5B}" dt="2022-11-27T16:32:39.620" v="0"/>
            <ac:spMkLst>
              <pc:docMk/>
              <pc:sldMasterMk cId="0" sldId="2147483660"/>
              <pc:sldLayoutMk cId="0" sldId="2147483695"/>
              <ac:spMk id="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5"/>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5"/>
              <ac:spMk id="1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5"/>
              <ac:spMk id="14"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0" sldId="2147483695"/>
              <ac:picMk id="13"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95"/>
              <ac:cxnSpMk id="10" creationId="{00000000-0000-0000-0000-000000000000}"/>
            </ac:cxnSpMkLst>
          </pc:cxnChg>
        </pc:sldLayoutChg>
        <pc:sldLayoutChg chg="modSp mod">
          <pc:chgData name="Au, Christopher" userId="1c5576d3-2cc7-4453-be75-2b3186fbb496" providerId="ADAL" clId="{49B7A0E7-7881-466A-97F5-39E45D521A5B}" dt="2022-11-27T16:36:14.531" v="53" actId="14100"/>
          <pc:sldLayoutMkLst>
            <pc:docMk/>
            <pc:sldMasterMk cId="0" sldId="2147483660"/>
            <pc:sldLayoutMk cId="0" sldId="2147483696"/>
          </pc:sldLayoutMkLst>
          <pc:spChg chg="mod">
            <ac:chgData name="Au, Christopher" userId="1c5576d3-2cc7-4453-be75-2b3186fbb496" providerId="ADAL" clId="{49B7A0E7-7881-466A-97F5-39E45D521A5B}" dt="2022-11-27T16:32:39.620" v="0"/>
            <ac:spMkLst>
              <pc:docMk/>
              <pc:sldMasterMk cId="0" sldId="2147483660"/>
              <pc:sldLayoutMk cId="0" sldId="2147483696"/>
              <ac:spMk id="3" creationId="{C2D4ABD7-746E-4E5B-B5BF-05736DE99326}"/>
            </ac:spMkLst>
          </pc:spChg>
          <pc:spChg chg="mod">
            <ac:chgData name="Au, Christopher" userId="1c5576d3-2cc7-4453-be75-2b3186fbb496" providerId="ADAL" clId="{49B7A0E7-7881-466A-97F5-39E45D521A5B}" dt="2022-11-27T16:32:39.620" v="0"/>
            <ac:spMkLst>
              <pc:docMk/>
              <pc:sldMasterMk cId="0" sldId="2147483660"/>
              <pc:sldLayoutMk cId="0" sldId="2147483696"/>
              <ac:spMk id="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6"/>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6"/>
              <ac:spMk id="20" creationId="{00000000-0000-0000-0000-000000000000}"/>
            </ac:spMkLst>
          </pc:spChg>
          <pc:picChg chg="mod">
            <ac:chgData name="Au, Christopher" userId="1c5576d3-2cc7-4453-be75-2b3186fbb496" providerId="ADAL" clId="{49B7A0E7-7881-466A-97F5-39E45D521A5B}" dt="2022-11-27T16:36:08.601" v="52" actId="14100"/>
            <ac:picMkLst>
              <pc:docMk/>
              <pc:sldMasterMk cId="0" sldId="2147483660"/>
              <pc:sldLayoutMk cId="0" sldId="2147483696"/>
              <ac:picMk id="5" creationId="{87752BC5-798F-4480-99B2-1DCA26675647}"/>
            </ac:picMkLst>
          </pc:picChg>
          <pc:picChg chg="mod">
            <ac:chgData name="Au, Christopher" userId="1c5576d3-2cc7-4453-be75-2b3186fbb496" providerId="ADAL" clId="{49B7A0E7-7881-466A-97F5-39E45D521A5B}" dt="2022-11-27T16:36:04.052" v="51" actId="14100"/>
            <ac:picMkLst>
              <pc:docMk/>
              <pc:sldMasterMk cId="0" sldId="2147483660"/>
              <pc:sldLayoutMk cId="0" sldId="2147483696"/>
              <ac:picMk id="10" creationId="{07863BAC-FEDF-4861-ACA6-8263053368F6}"/>
            </ac:picMkLst>
          </pc:picChg>
          <pc:picChg chg="mod">
            <ac:chgData name="Au, Christopher" userId="1c5576d3-2cc7-4453-be75-2b3186fbb496" providerId="ADAL" clId="{49B7A0E7-7881-466A-97F5-39E45D521A5B}" dt="2022-11-27T16:36:14.531" v="53" actId="14100"/>
            <ac:picMkLst>
              <pc:docMk/>
              <pc:sldMasterMk cId="0" sldId="2147483660"/>
              <pc:sldLayoutMk cId="0" sldId="2147483696"/>
              <ac:picMk id="14" creationId="{EA7E2FD1-E6C3-432A-98A4-56FB19FCB51A}"/>
            </ac:picMkLst>
          </pc:picChg>
          <pc:cxnChg chg="mod">
            <ac:chgData name="Au, Christopher" userId="1c5576d3-2cc7-4453-be75-2b3186fbb496" providerId="ADAL" clId="{49B7A0E7-7881-466A-97F5-39E45D521A5B}" dt="2022-11-27T16:32:39.620" v="0"/>
            <ac:cxnSpMkLst>
              <pc:docMk/>
              <pc:sldMasterMk cId="0" sldId="2147483660"/>
              <pc:sldLayoutMk cId="0" sldId="2147483696"/>
              <ac:cxnSpMk id="12"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0" sldId="2147483697"/>
          </pc:sldLayoutMkLst>
          <pc:spChg chg="mod">
            <ac:chgData name="Au, Christopher" userId="1c5576d3-2cc7-4453-be75-2b3186fbb496" providerId="ADAL" clId="{49B7A0E7-7881-466A-97F5-39E45D521A5B}" dt="2022-11-27T16:32:39.620" v="0"/>
            <ac:spMkLst>
              <pc:docMk/>
              <pc:sldMasterMk cId="0" sldId="2147483660"/>
              <pc:sldLayoutMk cId="0" sldId="2147483697"/>
              <ac:spMk id="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1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15"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1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1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1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20"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0" sldId="2147483697"/>
              <ac:spMk id="25" creationId="{00000000-0000-0000-0000-000000000000}"/>
            </ac:spMkLst>
          </pc:spChg>
          <pc:grpChg chg="mod">
            <ac:chgData name="Au, Christopher" userId="1c5576d3-2cc7-4453-be75-2b3186fbb496" providerId="ADAL" clId="{49B7A0E7-7881-466A-97F5-39E45D521A5B}" dt="2022-11-27T16:32:39.620" v="0"/>
            <ac:grpSpMkLst>
              <pc:docMk/>
              <pc:sldMasterMk cId="0" sldId="2147483660"/>
              <pc:sldLayoutMk cId="0" sldId="2147483697"/>
              <ac:grpSpMk id="13" creationId="{00000000-0000-0000-0000-000000000000}"/>
            </ac:grpSpMkLst>
          </pc:grpChg>
          <pc:picChg chg="mod">
            <ac:chgData name="Au, Christopher" userId="1c5576d3-2cc7-4453-be75-2b3186fbb496" providerId="ADAL" clId="{49B7A0E7-7881-466A-97F5-39E45D521A5B}" dt="2022-11-27T16:32:39.620" v="0"/>
            <ac:picMkLst>
              <pc:docMk/>
              <pc:sldMasterMk cId="0" sldId="2147483660"/>
              <pc:sldLayoutMk cId="0" sldId="2147483697"/>
              <ac:picMk id="24"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0" sldId="2147483697"/>
              <ac:cxnSpMk id="12"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3456336395" sldId="2147483701"/>
          </pc:sldLayoutMkLst>
          <pc:spChg chg="mod">
            <ac:chgData name="Au, Christopher" userId="1c5576d3-2cc7-4453-be75-2b3186fbb496" providerId="ADAL" clId="{49B7A0E7-7881-466A-97F5-39E45D521A5B}" dt="2022-11-27T16:32:39.620" v="0"/>
            <ac:spMkLst>
              <pc:docMk/>
              <pc:sldMasterMk cId="0" sldId="2147483660"/>
              <pc:sldLayoutMk cId="3456336395" sldId="2147483701"/>
              <ac:spMk id="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456336395" sldId="2147483701"/>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456336395" sldId="2147483701"/>
              <ac:spMk id="10" creationId="{BCC1DA02-E32E-409F-AE9A-710A64E5BC51}"/>
            </ac:spMkLst>
          </pc:spChg>
          <pc:spChg chg="mod">
            <ac:chgData name="Au, Christopher" userId="1c5576d3-2cc7-4453-be75-2b3186fbb496" providerId="ADAL" clId="{49B7A0E7-7881-466A-97F5-39E45D521A5B}" dt="2022-11-27T16:32:39.620" v="0"/>
            <ac:spMkLst>
              <pc:docMk/>
              <pc:sldMasterMk cId="0" sldId="2147483660"/>
              <pc:sldLayoutMk cId="3456336395" sldId="2147483701"/>
              <ac:spMk id="2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456336395" sldId="2147483701"/>
              <ac:spMk id="2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456336395" sldId="2147483701"/>
              <ac:spMk id="26"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3456336395" sldId="2147483701"/>
              <ac:picMk id="14" creationId="{00000000-0000-0000-0000-000000000000}"/>
            </ac:picMkLst>
          </pc:picChg>
        </pc:sldLayoutChg>
        <pc:sldLayoutChg chg="modSp">
          <pc:chgData name="Au, Christopher" userId="1c5576d3-2cc7-4453-be75-2b3186fbb496" providerId="ADAL" clId="{49B7A0E7-7881-466A-97F5-39E45D521A5B}" dt="2022-11-27T16:32:39.620" v="0"/>
          <pc:sldLayoutMkLst>
            <pc:docMk/>
            <pc:sldMasterMk cId="0" sldId="2147483660"/>
            <pc:sldLayoutMk cId="2388903688" sldId="2147483721"/>
          </pc:sldLayoutMkLst>
          <pc:spChg chg="mod">
            <ac:chgData name="Au, Christopher" userId="1c5576d3-2cc7-4453-be75-2b3186fbb496" providerId="ADAL" clId="{49B7A0E7-7881-466A-97F5-39E45D521A5B}" dt="2022-11-27T16:32:39.620" v="0"/>
            <ac:spMkLst>
              <pc:docMk/>
              <pc:sldMasterMk cId="0" sldId="2147483660"/>
              <pc:sldLayoutMk cId="2388903688" sldId="2147483721"/>
              <ac:spMk id="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388903688" sldId="2147483721"/>
              <ac:spMk id="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388903688" sldId="2147483721"/>
              <ac:spMk id="10"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388903688" sldId="2147483721"/>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388903688" sldId="2147483721"/>
              <ac:spMk id="18"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2388903688" sldId="2147483721"/>
              <ac:picMk id="17"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2388903688" sldId="2147483721"/>
              <ac:cxnSpMk id="14"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1161387450" sldId="2147483723"/>
          </pc:sldLayoutMkLst>
          <pc:spChg chg="mod">
            <ac:chgData name="Au, Christopher" userId="1c5576d3-2cc7-4453-be75-2b3186fbb496" providerId="ADAL" clId="{49B7A0E7-7881-466A-97F5-39E45D521A5B}" dt="2022-11-27T16:32:39.620" v="0"/>
            <ac:spMkLst>
              <pc:docMk/>
              <pc:sldMasterMk cId="0" sldId="2147483660"/>
              <pc:sldLayoutMk cId="1161387450" sldId="2147483723"/>
              <ac:spMk id="11"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15"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1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1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1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1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1161387450" sldId="2147483723"/>
              <ac:spMk id="20"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1161387450" sldId="2147483723"/>
              <ac:picMk id="13" creationId="{00000000-0000-0000-0000-000000000000}"/>
            </ac:picMkLst>
          </pc:picChg>
          <pc:cxnChg chg="mod">
            <ac:chgData name="Au, Christopher" userId="1c5576d3-2cc7-4453-be75-2b3186fbb496" providerId="ADAL" clId="{49B7A0E7-7881-466A-97F5-39E45D521A5B}" dt="2022-11-27T16:32:39.620" v="0"/>
            <ac:cxnSpMkLst>
              <pc:docMk/>
              <pc:sldMasterMk cId="0" sldId="2147483660"/>
              <pc:sldLayoutMk cId="1161387450" sldId="2147483723"/>
              <ac:cxnSpMk id="10" creationId="{00000000-0000-0000-0000-000000000000}"/>
            </ac:cxnSpMkLst>
          </pc:cxnChg>
        </pc:sldLayoutChg>
        <pc:sldLayoutChg chg="modSp">
          <pc:chgData name="Au, Christopher" userId="1c5576d3-2cc7-4453-be75-2b3186fbb496" providerId="ADAL" clId="{49B7A0E7-7881-466A-97F5-39E45D521A5B}" dt="2022-11-27T16:32:39.620" v="0"/>
          <pc:sldLayoutMkLst>
            <pc:docMk/>
            <pc:sldMasterMk cId="0" sldId="2147483660"/>
            <pc:sldLayoutMk cId="3301743665" sldId="2147483726"/>
          </pc:sldLayoutMkLst>
          <pc:spChg chg="mod">
            <ac:chgData name="Au, Christopher" userId="1c5576d3-2cc7-4453-be75-2b3186fbb496" providerId="ADAL" clId="{49B7A0E7-7881-466A-97F5-39E45D521A5B}" dt="2022-11-27T16:32:39.620" v="0"/>
            <ac:spMkLst>
              <pc:docMk/>
              <pc:sldMasterMk cId="0" sldId="2147483660"/>
              <pc:sldLayoutMk cId="3301743665" sldId="2147483726"/>
              <ac:spMk id="1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301743665" sldId="2147483726"/>
              <ac:spMk id="1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301743665" sldId="2147483726"/>
              <ac:spMk id="1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301743665" sldId="2147483726"/>
              <ac:spMk id="1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3301743665" sldId="2147483726"/>
              <ac:spMk id="26" creationId="{00000000-0000-0000-0000-000000000000}"/>
            </ac:spMkLst>
          </pc:spChg>
          <pc:picChg chg="mod">
            <ac:chgData name="Au, Christopher" userId="1c5576d3-2cc7-4453-be75-2b3186fbb496" providerId="ADAL" clId="{49B7A0E7-7881-466A-97F5-39E45D521A5B}" dt="2022-11-27T16:32:39.620" v="0"/>
            <ac:picMkLst>
              <pc:docMk/>
              <pc:sldMasterMk cId="0" sldId="2147483660"/>
              <pc:sldLayoutMk cId="3301743665" sldId="2147483726"/>
              <ac:picMk id="8" creationId="{3B72B750-4B9D-4742-B0E9-B882D323610B}"/>
            </ac:picMkLst>
          </pc:picChg>
        </pc:sldLayoutChg>
        <pc:sldLayoutChg chg="modSp">
          <pc:chgData name="Au, Christopher" userId="1c5576d3-2cc7-4453-be75-2b3186fbb496" providerId="ADAL" clId="{49B7A0E7-7881-466A-97F5-39E45D521A5B}" dt="2022-11-27T16:32:39.620" v="0"/>
          <pc:sldLayoutMkLst>
            <pc:docMk/>
            <pc:sldMasterMk cId="0" sldId="2147483660"/>
            <pc:sldLayoutMk cId="2082299848" sldId="2147483729"/>
          </pc:sldLayoutMkLst>
          <pc:spChg chg="mod">
            <ac:chgData name="Au, Christopher" userId="1c5576d3-2cc7-4453-be75-2b3186fbb496" providerId="ADAL" clId="{49B7A0E7-7881-466A-97F5-39E45D521A5B}" dt="2022-11-27T16:32:39.620" v="0"/>
            <ac:spMkLst>
              <pc:docMk/>
              <pc:sldMasterMk cId="0" sldId="2147483660"/>
              <pc:sldLayoutMk cId="2082299848" sldId="2147483729"/>
              <ac:spMk id="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9"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0"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3"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5"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18"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22"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24"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26"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27" creationId="{00000000-0000-0000-0000-000000000000}"/>
            </ac:spMkLst>
          </pc:spChg>
          <pc:spChg chg="mod">
            <ac:chgData name="Au, Christopher" userId="1c5576d3-2cc7-4453-be75-2b3186fbb496" providerId="ADAL" clId="{49B7A0E7-7881-466A-97F5-39E45D521A5B}" dt="2022-11-27T16:32:39.620" v="0"/>
            <ac:spMkLst>
              <pc:docMk/>
              <pc:sldMasterMk cId="0" sldId="2147483660"/>
              <pc:sldLayoutMk cId="2082299848" sldId="2147483729"/>
              <ac:spMk id="28" creationId="{00000000-0000-0000-0000-000000000000}"/>
            </ac:spMkLst>
          </pc:spChg>
          <pc:grpChg chg="mod">
            <ac:chgData name="Au, Christopher" userId="1c5576d3-2cc7-4453-be75-2b3186fbb496" providerId="ADAL" clId="{49B7A0E7-7881-466A-97F5-39E45D521A5B}" dt="2022-11-27T16:32:39.620" v="0"/>
            <ac:grpSpMkLst>
              <pc:docMk/>
              <pc:sldMasterMk cId="0" sldId="2147483660"/>
              <pc:sldLayoutMk cId="2082299848" sldId="2147483729"/>
              <ac:grpSpMk id="11" creationId="{00000000-0000-0000-0000-000000000000}"/>
            </ac:grpSpMkLst>
          </pc:grpChg>
          <pc:picChg chg="mod">
            <ac:chgData name="Au, Christopher" userId="1c5576d3-2cc7-4453-be75-2b3186fbb496" providerId="ADAL" clId="{49B7A0E7-7881-466A-97F5-39E45D521A5B}" dt="2022-11-27T16:32:39.620" v="0"/>
            <ac:picMkLst>
              <pc:docMk/>
              <pc:sldMasterMk cId="0" sldId="2147483660"/>
              <pc:sldLayoutMk cId="2082299848" sldId="2147483729"/>
              <ac:picMk id="20" creationId="{B42B3177-B4DA-4D70-BBFB-E979FF6746AD}"/>
            </ac:picMkLst>
          </pc:picChg>
        </pc:sldLayoutChg>
      </pc:sldMasterChg>
      <pc:sldMasterChg chg="modSp del delSldLayout modSldLayout">
        <pc:chgData name="Au, Christopher" userId="1c5576d3-2cc7-4453-be75-2b3186fbb496" providerId="ADAL" clId="{49B7A0E7-7881-466A-97F5-39E45D521A5B}" dt="2022-11-27T16:33:56.059" v="14" actId="47"/>
        <pc:sldMasterMkLst>
          <pc:docMk/>
          <pc:sldMasterMk cId="4201065368" sldId="2147483731"/>
        </pc:sldMasterMkLst>
        <pc:spChg chg="mod">
          <ac:chgData name="Au, Christopher" userId="1c5576d3-2cc7-4453-be75-2b3186fbb496" providerId="ADAL" clId="{49B7A0E7-7881-466A-97F5-39E45D521A5B}" dt="2022-11-27T16:32:39.620" v="0"/>
          <ac:spMkLst>
            <pc:docMk/>
            <pc:sldMasterMk cId="4201065368" sldId="2147483731"/>
            <ac:spMk id="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ac:spMk id="3"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ac:spMk id="6"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ac:spMk id="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ac:spMk id="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ac:spMk id="9" creationId="{00000000-0000-0000-0000-000000000000}"/>
          </ac:spMkLst>
        </pc:spChg>
        <pc:sldLayoutChg chg="modSp del">
          <pc:chgData name="Au, Christopher" userId="1c5576d3-2cc7-4453-be75-2b3186fbb496" providerId="ADAL" clId="{49B7A0E7-7881-466A-97F5-39E45D521A5B}" dt="2022-11-27T16:33:56.059" v="14" actId="47"/>
          <pc:sldLayoutMkLst>
            <pc:docMk/>
            <pc:sldMasterMk cId="4201065368" sldId="2147483731"/>
            <pc:sldLayoutMk cId="3998211525" sldId="2147483732"/>
          </pc:sldLayoutMkLst>
          <pc:spChg chg="mod">
            <ac:chgData name="Au, Christopher" userId="1c5576d3-2cc7-4453-be75-2b3186fbb496" providerId="ADAL" clId="{49B7A0E7-7881-466A-97F5-39E45D521A5B}" dt="2022-11-27T16:32:39.620" v="0"/>
            <ac:spMkLst>
              <pc:docMk/>
              <pc:sldMasterMk cId="4201065368" sldId="2147483731"/>
              <pc:sldLayoutMk cId="3998211525" sldId="2147483732"/>
              <ac:spMk id="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98211525" sldId="2147483732"/>
              <ac:spMk id="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98211525" sldId="2147483732"/>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98211525" sldId="2147483732"/>
              <ac:spMk id="2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98211525" sldId="2147483732"/>
              <ac:spMk id="24"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98211525" sldId="2147483732"/>
              <ac:spMk id="26"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3998211525" sldId="2147483732"/>
              <ac:picMk id="4" creationId="{BF9F8AD5-3271-4505-A0B8-753D36D874B0}"/>
            </ac:picMkLst>
          </pc:pic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1987306131" sldId="2147483733"/>
          </pc:sldLayoutMkLst>
          <pc:spChg chg="mod">
            <ac:chgData name="Au, Christopher" userId="1c5576d3-2cc7-4453-be75-2b3186fbb496" providerId="ADAL" clId="{49B7A0E7-7881-466A-97F5-39E45D521A5B}" dt="2022-11-27T16:32:39.620" v="0"/>
            <ac:spMkLst>
              <pc:docMk/>
              <pc:sldMasterMk cId="4201065368" sldId="2147483731"/>
              <pc:sldLayoutMk cId="1987306131" sldId="2147483733"/>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2" creationId="{6EF31DB7-FC70-4DE2-A88D-1D438B7A84B4}"/>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5"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6"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987306131" sldId="2147483733"/>
              <ac:spMk id="19"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1987306131" sldId="2147483733"/>
              <ac:picMk id="13" creationId="{00000000-0000-0000-0000-000000000000}"/>
            </ac:picMkLst>
          </pc:picChg>
          <pc:cxnChg chg="mod">
            <ac:chgData name="Au, Christopher" userId="1c5576d3-2cc7-4453-be75-2b3186fbb496" providerId="ADAL" clId="{49B7A0E7-7881-466A-97F5-39E45D521A5B}" dt="2022-11-27T16:32:39.620" v="0"/>
            <ac:cxnSpMkLst>
              <pc:docMk/>
              <pc:sldMasterMk cId="4201065368" sldId="2147483731"/>
              <pc:sldLayoutMk cId="1987306131" sldId="2147483733"/>
              <ac:cxnSpMk id="10"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612232472" sldId="2147483734"/>
          </pc:sldLayoutMkLst>
          <pc:spChg chg="mod">
            <ac:chgData name="Au, Christopher" userId="1c5576d3-2cc7-4453-be75-2b3186fbb496" providerId="ADAL" clId="{49B7A0E7-7881-466A-97F5-39E45D521A5B}" dt="2022-11-27T16:32:39.620" v="0"/>
            <ac:spMkLst>
              <pc:docMk/>
              <pc:sldMasterMk cId="4201065368" sldId="2147483731"/>
              <pc:sldLayoutMk cId="612232472" sldId="2147483734"/>
              <ac:spMk id="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0"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3"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5"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6"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1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20" creationId="{F4D70CCC-2E79-4E67-8A9B-4F865808B2AE}"/>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2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24"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26"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612232472" sldId="2147483734"/>
              <ac:spMk id="28" creationId="{00000000-0000-0000-0000-000000000000}"/>
            </ac:spMkLst>
          </pc:spChg>
          <pc:grpChg chg="mod">
            <ac:chgData name="Au, Christopher" userId="1c5576d3-2cc7-4453-be75-2b3186fbb496" providerId="ADAL" clId="{49B7A0E7-7881-466A-97F5-39E45D521A5B}" dt="2022-11-27T16:32:39.620" v="0"/>
            <ac:grpSpMkLst>
              <pc:docMk/>
              <pc:sldMasterMk cId="4201065368" sldId="2147483731"/>
              <pc:sldLayoutMk cId="612232472" sldId="2147483734"/>
              <ac:grpSpMk id="11" creationId="{00000000-0000-0000-0000-000000000000}"/>
            </ac:grpSpMkLst>
          </pc:grpChg>
          <pc:picChg chg="mod">
            <ac:chgData name="Au, Christopher" userId="1c5576d3-2cc7-4453-be75-2b3186fbb496" providerId="ADAL" clId="{49B7A0E7-7881-466A-97F5-39E45D521A5B}" dt="2022-11-27T16:32:39.620" v="0"/>
            <ac:picMkLst>
              <pc:docMk/>
              <pc:sldMasterMk cId="4201065368" sldId="2147483731"/>
              <pc:sldLayoutMk cId="612232472" sldId="2147483734"/>
              <ac:picMk id="19" creationId="{00000000-0000-0000-0000-000000000000}"/>
            </ac:picMkLst>
          </pc:pic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129331002" sldId="2147483735"/>
          </pc:sldLayoutMkLst>
          <pc:spChg chg="mod">
            <ac:chgData name="Au, Christopher" userId="1c5576d3-2cc7-4453-be75-2b3186fbb496" providerId="ADAL" clId="{49B7A0E7-7881-466A-97F5-39E45D521A5B}" dt="2022-11-27T16:32:39.620" v="0"/>
            <ac:spMkLst>
              <pc:docMk/>
              <pc:sldMasterMk cId="4201065368" sldId="2147483731"/>
              <pc:sldLayoutMk cId="129331002" sldId="2147483735"/>
              <ac:spMk id="1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29331002" sldId="2147483735"/>
              <ac:spMk id="14"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29331002" sldId="2147483735"/>
              <ac:spMk id="16"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29331002" sldId="2147483735"/>
              <ac:spMk id="1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29331002" sldId="2147483735"/>
              <ac:spMk id="26"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129331002" sldId="2147483735"/>
              <ac:picMk id="25" creationId="{00000000-0000-0000-0000-000000000000}"/>
            </ac:picMkLst>
          </pc:pic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2286497789" sldId="2147483736"/>
          </pc:sldLayoutMkLst>
          <pc:spChg chg="mod">
            <ac:chgData name="Au, Christopher" userId="1c5576d3-2cc7-4453-be75-2b3186fbb496" providerId="ADAL" clId="{49B7A0E7-7881-466A-97F5-39E45D521A5B}" dt="2022-11-27T16:32:39.620" v="0"/>
            <ac:spMkLst>
              <pc:docMk/>
              <pc:sldMasterMk cId="4201065368" sldId="2147483731"/>
              <pc:sldLayoutMk cId="2286497789" sldId="2147483736"/>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286497789" sldId="2147483736"/>
              <ac:spMk id="13"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286497789" sldId="2147483736"/>
              <ac:spMk id="1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286497789" sldId="2147483736"/>
              <ac:spMk id="22" creationId="{00000000-0000-0000-0000-000000000000}"/>
            </ac:spMkLst>
          </pc:sp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2035469499" sldId="2147483737"/>
          </pc:sldLayoutMkLst>
          <pc:spChg chg="mod">
            <ac:chgData name="Au, Christopher" userId="1c5576d3-2cc7-4453-be75-2b3186fbb496" providerId="ADAL" clId="{49B7A0E7-7881-466A-97F5-39E45D521A5B}" dt="2022-11-27T16:32:39.620" v="0"/>
            <ac:spMkLst>
              <pc:docMk/>
              <pc:sldMasterMk cId="4201065368" sldId="2147483731"/>
              <pc:sldLayoutMk cId="2035469499" sldId="2147483737"/>
              <ac:spMk id="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035469499" sldId="2147483737"/>
              <ac:spMk id="10" creationId="{CE555376-59DD-41DE-B138-7F569F7D9A7A}"/>
            </ac:spMkLst>
          </pc:spChg>
          <pc:spChg chg="mod">
            <ac:chgData name="Au, Christopher" userId="1c5576d3-2cc7-4453-be75-2b3186fbb496" providerId="ADAL" clId="{49B7A0E7-7881-466A-97F5-39E45D521A5B}" dt="2022-11-27T16:32:39.620" v="0"/>
            <ac:spMkLst>
              <pc:docMk/>
              <pc:sldMasterMk cId="4201065368" sldId="2147483731"/>
              <pc:sldLayoutMk cId="2035469499" sldId="2147483737"/>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035469499" sldId="2147483737"/>
              <ac:spMk id="20" creationId="{00000000-0000-0000-0000-000000000000}"/>
            </ac:spMkLst>
          </pc:spChg>
          <pc:cxnChg chg="mod">
            <ac:chgData name="Au, Christopher" userId="1c5576d3-2cc7-4453-be75-2b3186fbb496" providerId="ADAL" clId="{49B7A0E7-7881-466A-97F5-39E45D521A5B}" dt="2022-11-27T16:32:39.620" v="0"/>
            <ac:cxnSpMkLst>
              <pc:docMk/>
              <pc:sldMasterMk cId="4201065368" sldId="2147483731"/>
              <pc:sldLayoutMk cId="2035469499" sldId="2147483737"/>
              <ac:cxnSpMk id="12"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1457144344" sldId="2147483738"/>
          </pc:sldLayoutMkLst>
          <pc:spChg chg="mod">
            <ac:chgData name="Au, Christopher" userId="1c5576d3-2cc7-4453-be75-2b3186fbb496" providerId="ADAL" clId="{49B7A0E7-7881-466A-97F5-39E45D521A5B}" dt="2022-11-27T16:32:39.620" v="0"/>
            <ac:spMkLst>
              <pc:docMk/>
              <pc:sldMasterMk cId="4201065368" sldId="2147483731"/>
              <pc:sldLayoutMk cId="1457144344" sldId="2147483738"/>
              <ac:spMk id="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457144344" sldId="2147483738"/>
              <ac:spMk id="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457144344" sldId="2147483738"/>
              <ac:spMk id="11" creationId="{F84FEA0B-22D7-48D0-9AB5-00020648BE57}"/>
            </ac:spMkLst>
          </pc:spChg>
          <pc:spChg chg="mod">
            <ac:chgData name="Au, Christopher" userId="1c5576d3-2cc7-4453-be75-2b3186fbb496" providerId="ADAL" clId="{49B7A0E7-7881-466A-97F5-39E45D521A5B}" dt="2022-11-27T16:32:39.620" v="0"/>
            <ac:spMkLst>
              <pc:docMk/>
              <pc:sldMasterMk cId="4201065368" sldId="2147483731"/>
              <pc:sldLayoutMk cId="1457144344" sldId="2147483738"/>
              <ac:spMk id="14"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1457144344" sldId="2147483738"/>
              <ac:picMk id="12" creationId="{67C51C0B-87B0-45A9-B624-07EB972BC3DE}"/>
            </ac:picMkLst>
          </pc:picChg>
          <pc:cxnChg chg="mod">
            <ac:chgData name="Au, Christopher" userId="1c5576d3-2cc7-4453-be75-2b3186fbb496" providerId="ADAL" clId="{49B7A0E7-7881-466A-97F5-39E45D521A5B}" dt="2022-11-27T16:32:39.620" v="0"/>
            <ac:cxnSpMkLst>
              <pc:docMk/>
              <pc:sldMasterMk cId="4201065368" sldId="2147483731"/>
              <pc:sldLayoutMk cId="1457144344" sldId="2147483738"/>
              <ac:cxnSpMk id="10"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464607561" sldId="2147483739"/>
          </pc:sldLayoutMkLst>
          <pc:spChg chg="mod">
            <ac:chgData name="Au, Christopher" userId="1c5576d3-2cc7-4453-be75-2b3186fbb496" providerId="ADAL" clId="{49B7A0E7-7881-466A-97F5-39E45D521A5B}" dt="2022-11-27T16:32:39.620" v="0"/>
            <ac:spMkLst>
              <pc:docMk/>
              <pc:sldMasterMk cId="4201065368" sldId="2147483731"/>
              <pc:sldLayoutMk cId="464607561" sldId="2147483739"/>
              <ac:spMk id="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464607561" sldId="2147483739"/>
              <ac:spMk id="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464607561" sldId="2147483739"/>
              <ac:spMk id="10"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464607561" sldId="2147483739"/>
              <ac:spMk id="12" creationId="{C4FC6ACB-89D1-437D-90B3-1CD1822515E7}"/>
            </ac:spMkLst>
          </pc:spChg>
          <pc:spChg chg="mod">
            <ac:chgData name="Au, Christopher" userId="1c5576d3-2cc7-4453-be75-2b3186fbb496" providerId="ADAL" clId="{49B7A0E7-7881-466A-97F5-39E45D521A5B}" dt="2022-11-27T16:32:39.620" v="0"/>
            <ac:spMkLst>
              <pc:docMk/>
              <pc:sldMasterMk cId="4201065368" sldId="2147483731"/>
              <pc:sldLayoutMk cId="464607561" sldId="2147483739"/>
              <ac:spMk id="18"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464607561" sldId="2147483739"/>
              <ac:picMk id="13" creationId="{DB031BAF-C658-4EB8-BAF3-E43134424341}"/>
            </ac:picMkLst>
          </pc:picChg>
          <pc:cxnChg chg="mod">
            <ac:chgData name="Au, Christopher" userId="1c5576d3-2cc7-4453-be75-2b3186fbb496" providerId="ADAL" clId="{49B7A0E7-7881-466A-97F5-39E45D521A5B}" dt="2022-11-27T16:32:39.620" v="0"/>
            <ac:cxnSpMkLst>
              <pc:docMk/>
              <pc:sldMasterMk cId="4201065368" sldId="2147483731"/>
              <pc:sldLayoutMk cId="464607561" sldId="2147483739"/>
              <ac:cxnSpMk id="14"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2109168268" sldId="2147483740"/>
          </pc:sldLayoutMkLst>
          <pc:spChg chg="mod">
            <ac:chgData name="Au, Christopher" userId="1c5576d3-2cc7-4453-be75-2b3186fbb496" providerId="ADAL" clId="{49B7A0E7-7881-466A-97F5-39E45D521A5B}" dt="2022-11-27T16:32:39.620" v="0"/>
            <ac:spMkLst>
              <pc:docMk/>
              <pc:sldMasterMk cId="4201065368" sldId="2147483731"/>
              <pc:sldLayoutMk cId="2109168268" sldId="2147483740"/>
              <ac:spMk id="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109168268" sldId="2147483740"/>
              <ac:spMk id="11" creationId="{0FD68D67-E592-428F-9E84-4CC95EE21079}"/>
            </ac:spMkLst>
          </pc:spChg>
          <pc:spChg chg="mod">
            <ac:chgData name="Au, Christopher" userId="1c5576d3-2cc7-4453-be75-2b3186fbb496" providerId="ADAL" clId="{49B7A0E7-7881-466A-97F5-39E45D521A5B}" dt="2022-11-27T16:32:39.620" v="0"/>
            <ac:spMkLst>
              <pc:docMk/>
              <pc:sldMasterMk cId="4201065368" sldId="2147483731"/>
              <pc:sldLayoutMk cId="2109168268" sldId="2147483740"/>
              <ac:spMk id="1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109168268" sldId="2147483740"/>
              <ac:spMk id="13"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109168268" sldId="2147483740"/>
              <ac:spMk id="19"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2109168268" sldId="2147483740"/>
              <ac:picMk id="14" creationId="{E90207E4-D4A8-427C-A1F9-A362A3B9EB37}"/>
            </ac:picMkLst>
          </pc:picChg>
          <pc:cxnChg chg="mod">
            <ac:chgData name="Au, Christopher" userId="1c5576d3-2cc7-4453-be75-2b3186fbb496" providerId="ADAL" clId="{49B7A0E7-7881-466A-97F5-39E45D521A5B}" dt="2022-11-27T16:32:39.620" v="0"/>
            <ac:cxnSpMkLst>
              <pc:docMk/>
              <pc:sldMasterMk cId="4201065368" sldId="2147483731"/>
              <pc:sldLayoutMk cId="2109168268" sldId="2147483740"/>
              <ac:cxnSpMk id="10"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3946514793" sldId="2147483741"/>
          </pc:sldLayoutMkLst>
          <pc:spChg chg="mod">
            <ac:chgData name="Au, Christopher" userId="1c5576d3-2cc7-4453-be75-2b3186fbb496" providerId="ADAL" clId="{49B7A0E7-7881-466A-97F5-39E45D521A5B}" dt="2022-11-27T16:32:39.620" v="0"/>
            <ac:spMkLst>
              <pc:docMk/>
              <pc:sldMasterMk cId="4201065368" sldId="2147483731"/>
              <pc:sldLayoutMk cId="3946514793" sldId="2147483741"/>
              <ac:spMk id="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46514793" sldId="2147483741"/>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46514793" sldId="2147483741"/>
              <ac:spMk id="1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46514793" sldId="2147483741"/>
              <ac:spMk id="14"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946514793" sldId="2147483741"/>
              <ac:spMk id="16" creationId="{8937DFE0-BD2C-4EDF-ABA5-D791E22CB9B3}"/>
            </ac:spMkLst>
          </pc:spChg>
          <pc:spChg chg="mod">
            <ac:chgData name="Au, Christopher" userId="1c5576d3-2cc7-4453-be75-2b3186fbb496" providerId="ADAL" clId="{49B7A0E7-7881-466A-97F5-39E45D521A5B}" dt="2022-11-27T16:32:39.620" v="0"/>
            <ac:spMkLst>
              <pc:docMk/>
              <pc:sldMasterMk cId="4201065368" sldId="2147483731"/>
              <pc:sldLayoutMk cId="3946514793" sldId="2147483741"/>
              <ac:spMk id="21"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3946514793" sldId="2147483741"/>
              <ac:picMk id="15" creationId="{1A106BEC-486E-44B4-B6D1-44873B2B8083}"/>
            </ac:picMkLst>
          </pc:picChg>
          <pc:cxnChg chg="mod">
            <ac:chgData name="Au, Christopher" userId="1c5576d3-2cc7-4453-be75-2b3186fbb496" providerId="ADAL" clId="{49B7A0E7-7881-466A-97F5-39E45D521A5B}" dt="2022-11-27T16:32:39.620" v="0"/>
            <ac:cxnSpMkLst>
              <pc:docMk/>
              <pc:sldMasterMk cId="4201065368" sldId="2147483731"/>
              <pc:sldLayoutMk cId="3946514793" sldId="2147483741"/>
              <ac:cxnSpMk id="13"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2831146650" sldId="2147483742"/>
          </pc:sldLayoutMkLst>
          <pc:spChg chg="mod">
            <ac:chgData name="Au, Christopher" userId="1c5576d3-2cc7-4453-be75-2b3186fbb496" providerId="ADAL" clId="{49B7A0E7-7881-466A-97F5-39E45D521A5B}" dt="2022-11-27T16:32:39.620" v="0"/>
            <ac:spMkLst>
              <pc:docMk/>
              <pc:sldMasterMk cId="4201065368" sldId="2147483731"/>
              <pc:sldLayoutMk cId="2831146650" sldId="2147483742"/>
              <ac:spMk id="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831146650" sldId="2147483742"/>
              <ac:spMk id="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831146650" sldId="2147483742"/>
              <ac:spMk id="11"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2831146650" sldId="2147483742"/>
              <ac:spMk id="12" creationId="{E713B548-BF59-438B-9DD3-A5D89E466587}"/>
            </ac:spMkLst>
          </pc:spChg>
          <pc:spChg chg="mod">
            <ac:chgData name="Au, Christopher" userId="1c5576d3-2cc7-4453-be75-2b3186fbb496" providerId="ADAL" clId="{49B7A0E7-7881-466A-97F5-39E45D521A5B}" dt="2022-11-27T16:32:39.620" v="0"/>
            <ac:spMkLst>
              <pc:docMk/>
              <pc:sldMasterMk cId="4201065368" sldId="2147483731"/>
              <pc:sldLayoutMk cId="2831146650" sldId="2147483742"/>
              <ac:spMk id="18"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2831146650" sldId="2147483742"/>
              <ac:picMk id="13" creationId="{D152E552-7125-4B87-940E-21FEE2E63D8F}"/>
            </ac:picMkLst>
          </pc:picChg>
          <pc:cxnChg chg="mod">
            <ac:chgData name="Au, Christopher" userId="1c5576d3-2cc7-4453-be75-2b3186fbb496" providerId="ADAL" clId="{49B7A0E7-7881-466A-97F5-39E45D521A5B}" dt="2022-11-27T16:32:39.620" v="0"/>
            <ac:cxnSpMkLst>
              <pc:docMk/>
              <pc:sldMasterMk cId="4201065368" sldId="2147483731"/>
              <pc:sldLayoutMk cId="2831146650" sldId="2147483742"/>
              <ac:cxnSpMk id="10"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3100220798" sldId="2147483743"/>
          </pc:sldLayoutMkLst>
          <pc:spChg chg="mod">
            <ac:chgData name="Au, Christopher" userId="1c5576d3-2cc7-4453-be75-2b3186fbb496" providerId="ADAL" clId="{49B7A0E7-7881-466A-97F5-39E45D521A5B}" dt="2022-11-27T16:32:39.620" v="0"/>
            <ac:spMkLst>
              <pc:docMk/>
              <pc:sldMasterMk cId="4201065368" sldId="2147483731"/>
              <pc:sldLayoutMk cId="3100220798" sldId="2147483743"/>
              <ac:spMk id="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3100220798" sldId="2147483743"/>
              <ac:spMk id="9" creationId="{D19747C3-A02C-42CE-9C9E-8DA60AA5F199}"/>
            </ac:spMkLst>
          </pc:spChg>
          <pc:spChg chg="mod">
            <ac:chgData name="Au, Christopher" userId="1c5576d3-2cc7-4453-be75-2b3186fbb496" providerId="ADAL" clId="{49B7A0E7-7881-466A-97F5-39E45D521A5B}" dt="2022-11-27T16:32:39.620" v="0"/>
            <ac:spMkLst>
              <pc:docMk/>
              <pc:sldMasterMk cId="4201065368" sldId="2147483731"/>
              <pc:sldLayoutMk cId="3100220798" sldId="2147483743"/>
              <ac:spMk id="15"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3100220798" sldId="2147483743"/>
              <ac:picMk id="10" creationId="{C93D2C86-026A-4B5B-B7F4-6A747361BB09}"/>
            </ac:picMkLst>
          </pc:picChg>
          <pc:cxnChg chg="mod">
            <ac:chgData name="Au, Christopher" userId="1c5576d3-2cc7-4453-be75-2b3186fbb496" providerId="ADAL" clId="{49B7A0E7-7881-466A-97F5-39E45D521A5B}" dt="2022-11-27T16:32:39.620" v="0"/>
            <ac:cxnSpMkLst>
              <pc:docMk/>
              <pc:sldMasterMk cId="4201065368" sldId="2147483731"/>
              <pc:sldLayoutMk cId="3100220798" sldId="2147483743"/>
              <ac:cxnSpMk id="8"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3805253216" sldId="2147483744"/>
          </pc:sldLayoutMkLst>
          <pc:spChg chg="mod">
            <ac:chgData name="Au, Christopher" userId="1c5576d3-2cc7-4453-be75-2b3186fbb496" providerId="ADAL" clId="{49B7A0E7-7881-466A-97F5-39E45D521A5B}" dt="2022-11-27T16:32:39.620" v="0"/>
            <ac:spMkLst>
              <pc:docMk/>
              <pc:sldMasterMk cId="4201065368" sldId="2147483731"/>
              <pc:sldLayoutMk cId="3805253216" sldId="2147483744"/>
              <ac:spMk id="7" creationId="{A87B37A7-B2F3-40F0-82BA-8C5742E4CF06}"/>
            </ac:spMkLst>
          </pc:spChg>
          <pc:spChg chg="mod">
            <ac:chgData name="Au, Christopher" userId="1c5576d3-2cc7-4453-be75-2b3186fbb496" providerId="ADAL" clId="{49B7A0E7-7881-466A-97F5-39E45D521A5B}" dt="2022-11-27T16:32:39.620" v="0"/>
            <ac:spMkLst>
              <pc:docMk/>
              <pc:sldMasterMk cId="4201065368" sldId="2147483731"/>
              <pc:sldLayoutMk cId="3805253216" sldId="2147483744"/>
              <ac:spMk id="14" creationId="{00000000-0000-0000-0000-000000000000}"/>
            </ac:spMkLst>
          </pc:spChg>
          <pc:picChg chg="mod">
            <ac:chgData name="Au, Christopher" userId="1c5576d3-2cc7-4453-be75-2b3186fbb496" providerId="ADAL" clId="{49B7A0E7-7881-466A-97F5-39E45D521A5B}" dt="2022-11-27T16:32:39.620" v="0"/>
            <ac:picMkLst>
              <pc:docMk/>
              <pc:sldMasterMk cId="4201065368" sldId="2147483731"/>
              <pc:sldLayoutMk cId="3805253216" sldId="2147483744"/>
              <ac:picMk id="12" creationId="{00000000-0000-0000-0000-000000000000}"/>
            </ac:picMkLst>
          </pc:picChg>
          <pc:cxnChg chg="mod">
            <ac:chgData name="Au, Christopher" userId="1c5576d3-2cc7-4453-be75-2b3186fbb496" providerId="ADAL" clId="{49B7A0E7-7881-466A-97F5-39E45D521A5B}" dt="2022-11-27T16:32:39.620" v="0"/>
            <ac:cxnSpMkLst>
              <pc:docMk/>
              <pc:sldMasterMk cId="4201065368" sldId="2147483731"/>
              <pc:sldLayoutMk cId="3805253216" sldId="2147483744"/>
              <ac:cxnSpMk id="6" creationId="{00000000-0000-0000-0000-000000000000}"/>
            </ac:cxnSpMkLst>
          </pc:cxnChg>
        </pc:sldLayoutChg>
        <pc:sldLayoutChg chg="modSp del">
          <pc:chgData name="Au, Christopher" userId="1c5576d3-2cc7-4453-be75-2b3186fbb496" providerId="ADAL" clId="{49B7A0E7-7881-466A-97F5-39E45D521A5B}" dt="2022-11-27T16:33:56.059" v="14" actId="47"/>
          <pc:sldLayoutMkLst>
            <pc:docMk/>
            <pc:sldMasterMk cId="4201065368" sldId="2147483731"/>
            <pc:sldLayoutMk cId="1126847898" sldId="2147483745"/>
          </pc:sldLayoutMkLst>
          <pc:spChg chg="mod">
            <ac:chgData name="Au, Christopher" userId="1c5576d3-2cc7-4453-be75-2b3186fbb496" providerId="ADAL" clId="{49B7A0E7-7881-466A-97F5-39E45D521A5B}" dt="2022-11-27T16:32:39.620" v="0"/>
            <ac:spMkLst>
              <pc:docMk/>
              <pc:sldMasterMk cId="4201065368" sldId="2147483731"/>
              <pc:sldLayoutMk cId="1126847898" sldId="2147483745"/>
              <ac:spMk id="2"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4"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5"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6" creationId="{A297E972-1E4A-4220-8AB3-04B694B4AF19}"/>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7"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8"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19" creationId="{00000000-0000-0000-0000-000000000000}"/>
            </ac:spMkLst>
          </pc:spChg>
          <pc:spChg chg="mod">
            <ac:chgData name="Au, Christopher" userId="1c5576d3-2cc7-4453-be75-2b3186fbb496" providerId="ADAL" clId="{49B7A0E7-7881-466A-97F5-39E45D521A5B}" dt="2022-11-27T16:32:39.620" v="0"/>
            <ac:spMkLst>
              <pc:docMk/>
              <pc:sldMasterMk cId="4201065368" sldId="2147483731"/>
              <pc:sldLayoutMk cId="1126847898" sldId="2147483745"/>
              <ac:spMk id="25" creationId="{00000000-0000-0000-0000-000000000000}"/>
            </ac:spMkLst>
          </pc:spChg>
          <pc:grpChg chg="mod">
            <ac:chgData name="Au, Christopher" userId="1c5576d3-2cc7-4453-be75-2b3186fbb496" providerId="ADAL" clId="{49B7A0E7-7881-466A-97F5-39E45D521A5B}" dt="2022-11-27T16:32:39.620" v="0"/>
            <ac:grpSpMkLst>
              <pc:docMk/>
              <pc:sldMasterMk cId="4201065368" sldId="2147483731"/>
              <pc:sldLayoutMk cId="1126847898" sldId="2147483745"/>
              <ac:grpSpMk id="13" creationId="{00000000-0000-0000-0000-000000000000}"/>
            </ac:grpSpMkLst>
          </pc:grpChg>
          <pc:picChg chg="mod">
            <ac:chgData name="Au, Christopher" userId="1c5576d3-2cc7-4453-be75-2b3186fbb496" providerId="ADAL" clId="{49B7A0E7-7881-466A-97F5-39E45D521A5B}" dt="2022-11-27T16:32:39.620" v="0"/>
            <ac:picMkLst>
              <pc:docMk/>
              <pc:sldMasterMk cId="4201065368" sldId="2147483731"/>
              <pc:sldLayoutMk cId="1126847898" sldId="2147483745"/>
              <ac:picMk id="24" creationId="{00000000-0000-0000-0000-000000000000}"/>
            </ac:picMkLst>
          </pc:picChg>
          <pc:cxnChg chg="mod">
            <ac:chgData name="Au, Christopher" userId="1c5576d3-2cc7-4453-be75-2b3186fbb496" providerId="ADAL" clId="{49B7A0E7-7881-466A-97F5-39E45D521A5B}" dt="2022-11-27T16:32:39.620" v="0"/>
            <ac:cxnSpMkLst>
              <pc:docMk/>
              <pc:sldMasterMk cId="4201065368" sldId="2147483731"/>
              <pc:sldLayoutMk cId="1126847898" sldId="2147483745"/>
              <ac:cxnSpMk id="12" creationId="{00000000-0000-0000-0000-000000000000}"/>
            </ac:cxnSpMkLst>
          </pc:cxnChg>
        </pc:sldLayoutChg>
      </pc:sldMasterChg>
    </pc:docChg>
  </pc:docChgLst>
  <pc:docChgLst>
    <pc:chgData name="Baskerville-Muscutt, Kez (London)" userId="7fd3d2d3-7bc9-4d49-a86c-3349818102bd" providerId="ADAL" clId="{63D0B615-A80E-489D-8DA9-B346B636C36B}"/>
    <pc:docChg chg="modSld">
      <pc:chgData name="Baskerville-Muscutt, Kez (London)" userId="7fd3d2d3-7bc9-4d49-a86c-3349818102bd" providerId="ADAL" clId="{63D0B615-A80E-489D-8DA9-B346B636C36B}" dt="2022-11-29T14:32:03.236" v="1" actId="1076"/>
      <pc:docMkLst>
        <pc:docMk/>
      </pc:docMkLst>
      <pc:sldChg chg="modSp mod">
        <pc:chgData name="Baskerville-Muscutt, Kez (London)" userId="7fd3d2d3-7bc9-4d49-a86c-3349818102bd" providerId="ADAL" clId="{63D0B615-A80E-489D-8DA9-B346B636C36B}" dt="2022-11-29T14:32:03.236" v="1" actId="1076"/>
        <pc:sldMkLst>
          <pc:docMk/>
          <pc:sldMk cId="3026997178" sldId="456"/>
        </pc:sldMkLst>
        <pc:spChg chg="mod">
          <ac:chgData name="Baskerville-Muscutt, Kez (London)" userId="7fd3d2d3-7bc9-4d49-a86c-3349818102bd" providerId="ADAL" clId="{63D0B615-A80E-489D-8DA9-B346B636C36B}" dt="2022-11-29T14:32:03.236" v="1" actId="1076"/>
          <ac:spMkLst>
            <pc:docMk/>
            <pc:sldMk cId="3026997178" sldId="456"/>
            <ac:spMk id="8" creationId="{473539BA-A9E9-4AD7-B8A4-1F734BA1A120}"/>
          </ac:spMkLst>
        </pc:spChg>
      </pc:sldChg>
      <pc:sldChg chg="modSp mod">
        <pc:chgData name="Baskerville-Muscutt, Kez (London)" userId="7fd3d2d3-7bc9-4d49-a86c-3349818102bd" providerId="ADAL" clId="{63D0B615-A80E-489D-8DA9-B346B636C36B}" dt="2022-11-29T13:53:48.053" v="0" actId="1076"/>
        <pc:sldMkLst>
          <pc:docMk/>
          <pc:sldMk cId="1186196500" sldId="499"/>
        </pc:sldMkLst>
        <pc:grpChg chg="mod">
          <ac:chgData name="Baskerville-Muscutt, Kez (London)" userId="7fd3d2d3-7bc9-4d49-a86c-3349818102bd" providerId="ADAL" clId="{63D0B615-A80E-489D-8DA9-B346B636C36B}" dt="2022-11-29T13:53:48.053" v="0" actId="1076"/>
          <ac:grpSpMkLst>
            <pc:docMk/>
            <pc:sldMk cId="1186196500" sldId="499"/>
            <ac:grpSpMk id="33" creationId="{5537BF78-9915-4157-87F0-9D50B321BF97}"/>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sz="1200" kern="1200">
                <a:solidFill>
                  <a:schemeClr val="tx1"/>
                </a:solidFill>
                <a:latin typeface="+mn-lt"/>
                <a:ea typeface="+mn-ea"/>
                <a:cs typeface="+mn-cs"/>
              </a:rPr>
              <a:t>Mention the format for Discussions</a:t>
            </a:r>
          </a:p>
          <a:p>
            <a:endParaRPr lang="en-GB" sz="1200" kern="1200">
              <a:solidFill>
                <a:schemeClr val="tx1"/>
              </a:solidFill>
              <a:latin typeface="+mn-lt"/>
              <a:ea typeface="+mn-ea"/>
              <a:cs typeface="+mn-cs"/>
            </a:endParaRPr>
          </a:p>
          <a:p>
            <a:r>
              <a:rPr lang="en-GB" sz="1200" kern="1200">
                <a:solidFill>
                  <a:schemeClr val="tx1"/>
                </a:solidFill>
                <a:latin typeface="+mn-lt"/>
                <a:ea typeface="+mn-ea"/>
                <a:cs typeface="+mn-cs"/>
              </a:rPr>
              <a:t>Underlying objectives to the deliverables is to a</a:t>
            </a:r>
            <a:r>
              <a:rPr lang="en-GB" sz="1200" kern="1200">
                <a:solidFill>
                  <a:schemeClr val="tx1"/>
                </a:solidFill>
                <a:effectLst/>
                <a:latin typeface="+mn-lt"/>
                <a:ea typeface="+mn-ea"/>
                <a:cs typeface="+mn-cs"/>
              </a:rPr>
              <a:t>gree how best to work with you to improve data, modelling and understanding of your requirements and so allow us to work with you to determine appropriate disaster risk financing instruments</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Add a mention that fiscal budgets have been impacted by COVID19</a:t>
            </a:r>
            <a:endParaRPr lang="en-GB"/>
          </a:p>
          <a:p>
            <a:endParaRPr lang="en-GB"/>
          </a:p>
          <a:p>
            <a:r>
              <a:rPr lang="en-GB"/>
              <a:t>Recent flood events:</a:t>
            </a:r>
          </a:p>
          <a:p>
            <a:pPr marL="171450" indent="-171450">
              <a:buFont typeface="Arial" panose="020B0604020202020204" pitchFamily="34" charset="0"/>
              <a:buChar char="•"/>
            </a:pPr>
            <a:r>
              <a:rPr lang="en-GB"/>
              <a:t>Pakistan, 2022</a:t>
            </a:r>
          </a:p>
          <a:p>
            <a:endParaRPr lang="en-GB"/>
          </a:p>
          <a:p>
            <a:r>
              <a:rPr lang="en-GB"/>
              <a:t>Recent earthquake events</a:t>
            </a:r>
          </a:p>
          <a:p>
            <a:pPr marL="171450" indent="-171450">
              <a:buFont typeface="Arial" panose="020B0604020202020204" pitchFamily="34" charset="0"/>
              <a:buChar char="•"/>
            </a:pPr>
            <a:r>
              <a:rPr lang="en-GB"/>
              <a:t>Uzbekistan:  </a:t>
            </a:r>
            <a:r>
              <a:rPr lang="en-GB" err="1"/>
              <a:t>Fargona</a:t>
            </a:r>
            <a:r>
              <a:rPr lang="en-GB"/>
              <a:t>, </a:t>
            </a:r>
            <a:r>
              <a:rPr lang="en-GB" err="1"/>
              <a:t>Violyati</a:t>
            </a:r>
            <a:r>
              <a:rPr lang="en-GB"/>
              <a:t> (2011) - 6.1 Mw</a:t>
            </a:r>
          </a:p>
          <a:p>
            <a:pPr marL="171450" indent="-171450">
              <a:buFont typeface="Arial" panose="020B0604020202020204" pitchFamily="34" charset="0"/>
              <a:buChar char="•"/>
            </a:pPr>
            <a:r>
              <a:rPr lang="en-GB"/>
              <a:t>Tajikistan: Rasht, </a:t>
            </a:r>
            <a:r>
              <a:rPr lang="en-GB" err="1"/>
              <a:t>Tojikobod</a:t>
            </a:r>
            <a:r>
              <a:rPr lang="en-GB"/>
              <a:t> (2021) - 5.8 Mw</a:t>
            </a:r>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176832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t>Provide access to modelling and capacity to assess cost benefit of adaptation investments</a:t>
            </a:r>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285760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t>Add hyperlinks</a:t>
            </a:r>
          </a:p>
        </p:txBody>
      </p:sp>
      <p:sp>
        <p:nvSpPr>
          <p:cNvPr id="4" name="Slide Number Placeholder 3"/>
          <p:cNvSpPr>
            <a:spLocks noGrp="1"/>
          </p:cNvSpPr>
          <p:nvPr>
            <p:ph type="sldNum" sz="quarter" idx="5"/>
          </p:nvPr>
        </p:nvSpPr>
        <p:spPr/>
        <p:txBody>
          <a:bodyPr/>
          <a:lstStyle/>
          <a:p>
            <a:fld id="{A499B0F9-5275-4FDD-BFE5-B9E6F2FD770F}" type="slidenum">
              <a:rPr lang="en-US" smtClean="0"/>
              <a:pPr/>
              <a:t>7</a:t>
            </a:fld>
            <a:endParaRPr lang="en-US"/>
          </a:p>
        </p:txBody>
      </p:sp>
    </p:spTree>
    <p:extLst>
      <p:ext uri="{BB962C8B-B14F-4D97-AF65-F5344CB8AC3E}">
        <p14:creationId xmlns:p14="http://schemas.microsoft.com/office/powerpoint/2010/main" val="64141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a:bodyPr>
          <a:lstStyle/>
          <a:p>
            <a:r>
              <a:rPr lang="en-GB"/>
              <a:t>Modelling Approach – open</a:t>
            </a:r>
          </a:p>
        </p:txBody>
      </p:sp>
      <p:sp>
        <p:nvSpPr>
          <p:cNvPr id="4" name="Slide Number Placeholder 3"/>
          <p:cNvSpPr>
            <a:spLocks noGrp="1"/>
          </p:cNvSpPr>
          <p:nvPr>
            <p:ph type="sldNum" sz="quarter" idx="5"/>
          </p:nvPr>
        </p:nvSpPr>
        <p:spPr/>
        <p:txBody>
          <a:bodyPr/>
          <a:lstStyle/>
          <a:p>
            <a:fld id="{A499B0F9-5275-4FDD-BFE5-B9E6F2FD770F}" type="slidenum">
              <a:rPr lang="en-US" smtClean="0"/>
              <a:pPr/>
              <a:t>8</a:t>
            </a:fld>
            <a:endParaRPr lang="en-US"/>
          </a:p>
        </p:txBody>
      </p:sp>
    </p:spTree>
    <p:extLst>
      <p:ext uri="{BB962C8B-B14F-4D97-AF65-F5344CB8AC3E}">
        <p14:creationId xmlns:p14="http://schemas.microsoft.com/office/powerpoint/2010/main" val="348690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t>Covers direct and indirect – economic loss multiplier</a:t>
            </a:r>
          </a:p>
        </p:txBody>
      </p:sp>
      <p:sp>
        <p:nvSpPr>
          <p:cNvPr id="4" name="Slide Number Placeholder 3"/>
          <p:cNvSpPr>
            <a:spLocks noGrp="1"/>
          </p:cNvSpPr>
          <p:nvPr>
            <p:ph type="sldNum" sz="quarter" idx="5"/>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391505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t>Mention short vs long term </a:t>
            </a:r>
          </a:p>
        </p:txBody>
      </p:sp>
      <p:sp>
        <p:nvSpPr>
          <p:cNvPr id="4" name="Slide Number Placeholder 3"/>
          <p:cNvSpPr>
            <a:spLocks noGrp="1"/>
          </p:cNvSpPr>
          <p:nvPr>
            <p:ph type="sldNum" sz="quarter" idx="5"/>
          </p:nvPr>
        </p:nvSpPr>
        <p:spPr/>
        <p:txBody>
          <a:bodyPr/>
          <a:lstStyle/>
          <a:p>
            <a:fld id="{A499B0F9-5275-4FDD-BFE5-B9E6F2FD770F}" type="slidenum">
              <a:rPr lang="en-US" smtClean="0"/>
              <a:pPr/>
              <a:t>19</a:t>
            </a:fld>
            <a:endParaRPr lang="en-US"/>
          </a:p>
        </p:txBody>
      </p:sp>
    </p:spTree>
    <p:extLst>
      <p:ext uri="{BB962C8B-B14F-4D97-AF65-F5344CB8AC3E}">
        <p14:creationId xmlns:p14="http://schemas.microsoft.com/office/powerpoint/2010/main" val="153468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t>To investigate and develop options for regional risk financing, we ask of you:</a:t>
            </a:r>
          </a:p>
          <a:p>
            <a:pPr marL="342900" indent="-342900">
              <a:buAutoNum type="arabicPeriod"/>
            </a:pPr>
            <a:r>
              <a:rPr lang="en-GB"/>
              <a:t>Honest and enthusiastic engagement </a:t>
            </a:r>
          </a:p>
          <a:p>
            <a:pPr marL="342900" indent="-342900">
              <a:buAutoNum type="arabicPeriod"/>
            </a:pPr>
            <a:endParaRPr lang="en-GB"/>
          </a:p>
          <a:p>
            <a:pPr marL="342900" indent="-342900">
              <a:buAutoNum type="arabicPeriod"/>
            </a:pPr>
            <a:r>
              <a:rPr lang="en-GB"/>
              <a:t>All questions accepted</a:t>
            </a:r>
          </a:p>
          <a:p>
            <a:pPr marL="342900" indent="-342900">
              <a:buAutoNum type="arabicPeriod"/>
            </a:pPr>
            <a:endParaRPr lang="en-GB"/>
          </a:p>
          <a:p>
            <a:pPr marL="342900" indent="-342900">
              <a:buAutoNum type="arabicPeriod"/>
            </a:pPr>
            <a:r>
              <a:rPr lang="en-GB"/>
              <a:t>We are here to work together</a:t>
            </a:r>
          </a:p>
          <a:p>
            <a:endParaRPr lang="en-GB"/>
          </a:p>
          <a:p>
            <a:endParaRPr lang="en-GB"/>
          </a:p>
          <a:p>
            <a:pPr algn="ctr"/>
            <a:r>
              <a:rPr lang="en-GB"/>
              <a:t> We look forward to our collaboration over the coming days and months!</a:t>
            </a:r>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21</a:t>
            </a:fld>
            <a:endParaRPr lang="en-US"/>
          </a:p>
        </p:txBody>
      </p:sp>
    </p:spTree>
    <p:extLst>
      <p:ext uri="{BB962C8B-B14F-4D97-AF65-F5344CB8AC3E}">
        <p14:creationId xmlns:p14="http://schemas.microsoft.com/office/powerpoint/2010/main" val="4097863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82744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1856" y="6318410"/>
            <a:ext cx="1390170" cy="485705"/>
          </a:xfrm>
          <a:prstGeom prst="rect">
            <a:avLst/>
          </a:prstGeom>
        </p:spPr>
      </p:pic>
    </p:spTree>
    <p:extLst>
      <p:ext uri="{BB962C8B-B14F-4D97-AF65-F5344CB8AC3E}">
        <p14:creationId xmlns:p14="http://schemas.microsoft.com/office/powerpoint/2010/main" val="1608260675"/>
      </p:ext>
    </p:extLst>
  </p:cSld>
  <p:clrMapOvr>
    <a:masterClrMapping/>
  </p:clrMapOvr>
  <p:hf hdr="0" dt="0"/>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329880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3870819933"/>
      </p:ext>
    </p:extLst>
  </p:cSld>
  <p:clrMapOvr>
    <a:masterClrMapping/>
  </p:clrMapOvr>
  <p:extLst>
    <p:ext uri="{DCECCB84-F9BA-43D5-87BE-67443E8EF086}">
      <p15:sldGuideLst xmlns:p15="http://schemas.microsoft.com/office/powerpoint/2012/main">
        <p15:guide id="1" orient="horz" pos="417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424428954"/>
      </p:ext>
    </p:extLst>
  </p:cSld>
  <p:clrMapOvr>
    <a:masterClrMapping/>
  </p:clrMapOvr>
  <p:hf hdr="0" dt="0"/>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0450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147475849"/>
      </p:ext>
    </p:extLst>
  </p:cSld>
  <p:clrMapOvr>
    <a:masterClrMapping/>
  </p:clrMapOvr>
  <p:extLst>
    <p:ext uri="{DCECCB84-F9BA-43D5-87BE-67443E8EF086}">
      <p15:sldGuideLst xmlns:p15="http://schemas.microsoft.com/office/powerpoint/2012/main">
        <p15:guide id="1" orient="horz" pos="4104">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173337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87455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045653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8164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37646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057214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852646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8556013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247" y="250388"/>
            <a:ext cx="72336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19" y="250255"/>
            <a:ext cx="782382"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3247" y="6284453"/>
            <a:ext cx="1063644"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28286671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carecprogram.org/?page_id=21" TargetMode="External"/><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596" y="1156680"/>
            <a:ext cx="5565396" cy="306324"/>
          </a:xfrm>
        </p:spPr>
        <p:txBody>
          <a:bodyPr/>
          <a:lstStyle/>
          <a:p>
            <a:r>
              <a:rPr lang="en-GB" sz="1800" b="0" dirty="0">
                <a:solidFill>
                  <a:schemeClr val="tx1">
                    <a:lumMod val="75000"/>
                    <a:lumOff val="25000"/>
                  </a:schemeClr>
                </a:solidFill>
              </a:rPr>
              <a:t>Session 1: Introduction to CAREC Disaster Risk Project and Summary of Initial Results</a:t>
            </a:r>
          </a:p>
        </p:txBody>
      </p:sp>
      <p:sp>
        <p:nvSpPr>
          <p:cNvPr id="8" name="Text Placeholder 7"/>
          <p:cNvSpPr>
            <a:spLocks noGrp="1"/>
          </p:cNvSpPr>
          <p:nvPr>
            <p:ph type="body" sz="quarter" idx="16"/>
          </p:nvPr>
        </p:nvSpPr>
        <p:spPr>
          <a:xfrm>
            <a:off x="502596" y="1913768"/>
            <a:ext cx="2011680" cy="485682"/>
          </a:xfrm>
        </p:spPr>
        <p:txBody>
          <a:bodyPr/>
          <a:lstStyle/>
          <a:p>
            <a:r>
              <a:rPr lang="en-GB" sz="1600" dirty="0"/>
              <a:t>Istanbul, </a:t>
            </a:r>
            <a:r>
              <a:rPr lang="en-GB" sz="1600" dirty="0" err="1"/>
              <a:t>Türkiye</a:t>
            </a:r>
            <a:endParaRPr lang="en-GB" sz="1600" dirty="0"/>
          </a:p>
          <a:p>
            <a:r>
              <a:rPr lang="en-GB" sz="1600" dirty="0"/>
              <a:t>November 2022</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918848" y="6324859"/>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5345251" y="6329874"/>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7185278" y="6341126"/>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8618701" y="6309123"/>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05" y="1354939"/>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5361" y="251370"/>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428589" y="310428"/>
            <a:ext cx="6456772" cy="707886"/>
          </a:xfrm>
          <a:prstGeom prst="rect">
            <a:avLst/>
          </a:prstGeom>
          <a:noFill/>
        </p:spPr>
        <p:txBody>
          <a:bodyPr wrap="square" rtlCol="0">
            <a:spAutoFit/>
          </a:bodyPr>
          <a:lstStyle/>
          <a:p>
            <a:r>
              <a:rPr lang="en-GB" sz="2000" b="1" dirty="0">
                <a:ea typeface="Times New Roman" panose="02020603050405020304" pitchFamily="18" charset="0"/>
              </a:rPr>
              <a:t>TA 9878 “Developing a Disaster Risk Transfer Facility in the CAREC Region” – Engagement Event</a:t>
            </a:r>
          </a:p>
        </p:txBody>
      </p:sp>
    </p:spTree>
    <p:custDataLst>
      <p:tags r:id="rId1"/>
    </p:custDataLst>
    <p:extLst>
      <p:ext uri="{BB962C8B-B14F-4D97-AF65-F5344CB8AC3E}">
        <p14:creationId xmlns:p14="http://schemas.microsoft.com/office/powerpoint/2010/main" val="23265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C40A-6D4C-4A4A-9ADF-0B28C95D2C79}"/>
              </a:ext>
            </a:extLst>
          </p:cNvPr>
          <p:cNvSpPr>
            <a:spLocks noGrp="1"/>
          </p:cNvSpPr>
          <p:nvPr>
            <p:ph type="title"/>
          </p:nvPr>
        </p:nvSpPr>
        <p:spPr/>
        <p:txBody>
          <a:bodyPr/>
          <a:lstStyle/>
          <a:p>
            <a:r>
              <a:rPr lang="en-GB"/>
              <a:t>Disaster Risk Profiles – Average Annual Losses</a:t>
            </a:r>
          </a:p>
        </p:txBody>
      </p:sp>
      <p:sp>
        <p:nvSpPr>
          <p:cNvPr id="3" name="Text Placeholder 2">
            <a:extLst>
              <a:ext uri="{FF2B5EF4-FFF2-40B4-BE49-F238E27FC236}">
                <a16:creationId xmlns:a16="http://schemas.microsoft.com/office/drawing/2014/main" id="{8C529DF4-BB8A-4F58-9181-2B6A23B4CF1D}"/>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99437579-3D2B-4504-9C62-D9237CC00925}"/>
              </a:ext>
            </a:extLst>
          </p:cNvPr>
          <p:cNvSpPr>
            <a:spLocks noGrp="1"/>
          </p:cNvSpPr>
          <p:nvPr>
            <p:ph type="sldNum" sz="quarter" idx="4"/>
          </p:nvPr>
        </p:nvSpPr>
        <p:spPr/>
        <p:txBody>
          <a:bodyPr/>
          <a:lstStyle/>
          <a:p>
            <a:fld id="{2083E393-C0BF-4ED8-8545-7E4C90AFF831}" type="slidenum">
              <a:rPr lang="en-US" smtClean="0"/>
              <a:pPr/>
              <a:t>10</a:t>
            </a:fld>
            <a:endParaRPr lang="en-US"/>
          </a:p>
        </p:txBody>
      </p:sp>
      <p:graphicFrame>
        <p:nvGraphicFramePr>
          <p:cNvPr id="6" name="Table 5">
            <a:extLst>
              <a:ext uri="{FF2B5EF4-FFF2-40B4-BE49-F238E27FC236}">
                <a16:creationId xmlns:a16="http://schemas.microsoft.com/office/drawing/2014/main" id="{AF77570E-6551-42E8-A076-7AF92BC04F75}"/>
              </a:ext>
            </a:extLst>
          </p:cNvPr>
          <p:cNvGraphicFramePr>
            <a:graphicFrameLocks noGrp="1"/>
          </p:cNvGraphicFramePr>
          <p:nvPr>
            <p:extLst>
              <p:ext uri="{D42A27DB-BD31-4B8C-83A1-F6EECF244321}">
                <p14:modId xmlns:p14="http://schemas.microsoft.com/office/powerpoint/2010/main" val="3330232651"/>
              </p:ext>
            </p:extLst>
          </p:nvPr>
        </p:nvGraphicFramePr>
        <p:xfrm>
          <a:off x="852792" y="1481254"/>
          <a:ext cx="10221608" cy="4345615"/>
        </p:xfrm>
        <a:graphic>
          <a:graphicData uri="http://schemas.openxmlformats.org/drawingml/2006/table">
            <a:tbl>
              <a:tblPr firstRow="1" firstCol="1" bandRow="1">
                <a:tableStyleId>{93296810-A885-4BE3-A3E7-6D5BEEA58F35}</a:tableStyleId>
              </a:tblPr>
              <a:tblGrid>
                <a:gridCol w="2597217">
                  <a:extLst>
                    <a:ext uri="{9D8B030D-6E8A-4147-A177-3AD203B41FA5}">
                      <a16:colId xmlns:a16="http://schemas.microsoft.com/office/drawing/2014/main" val="3965442630"/>
                    </a:ext>
                  </a:extLst>
                </a:gridCol>
                <a:gridCol w="4052324">
                  <a:extLst>
                    <a:ext uri="{9D8B030D-6E8A-4147-A177-3AD203B41FA5}">
                      <a16:colId xmlns:a16="http://schemas.microsoft.com/office/drawing/2014/main" val="2160900789"/>
                    </a:ext>
                  </a:extLst>
                </a:gridCol>
                <a:gridCol w="3572067">
                  <a:extLst>
                    <a:ext uri="{9D8B030D-6E8A-4147-A177-3AD203B41FA5}">
                      <a16:colId xmlns:a16="http://schemas.microsoft.com/office/drawing/2014/main" val="3487260306"/>
                    </a:ext>
                  </a:extLst>
                </a:gridCol>
              </a:tblGrid>
              <a:tr h="422191">
                <a:tc>
                  <a:txBody>
                    <a:bodyPr/>
                    <a:lstStyle/>
                    <a:p>
                      <a:pPr marL="6350" marR="8890" indent="-6350" algn="l">
                        <a:lnSpc>
                          <a:spcPct val="107000"/>
                        </a:lnSpc>
                        <a:spcAft>
                          <a:spcPts val="20"/>
                        </a:spcAft>
                      </a:pPr>
                      <a:r>
                        <a:rPr lang="en-GB" sz="1800">
                          <a:effectLst/>
                        </a:rPr>
                        <a:t>Country</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l">
                        <a:lnSpc>
                          <a:spcPct val="107000"/>
                        </a:lnSpc>
                        <a:spcAft>
                          <a:spcPts val="20"/>
                        </a:spcAft>
                      </a:pPr>
                      <a:r>
                        <a:rPr lang="en-GB" sz="1800">
                          <a:effectLst/>
                        </a:rPr>
                        <a:t>Flood (direct/total)</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l">
                        <a:lnSpc>
                          <a:spcPct val="107000"/>
                        </a:lnSpc>
                        <a:spcAft>
                          <a:spcPts val="20"/>
                        </a:spcAft>
                      </a:pPr>
                      <a:r>
                        <a:rPr lang="en-GB" sz="1800">
                          <a:effectLst/>
                        </a:rPr>
                        <a:t>Earthquake (direct/total)</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72835158"/>
                  </a:ext>
                </a:extLst>
              </a:tr>
              <a:tr h="326952">
                <a:tc>
                  <a:txBody>
                    <a:bodyPr/>
                    <a:lstStyle/>
                    <a:p>
                      <a:pPr marL="6350" marR="8890" indent="-6350" algn="l">
                        <a:lnSpc>
                          <a:spcPct val="107000"/>
                        </a:lnSpc>
                        <a:spcAft>
                          <a:spcPts val="20"/>
                        </a:spcAft>
                      </a:pPr>
                      <a:r>
                        <a:rPr lang="en-GB" sz="1800">
                          <a:effectLst/>
                        </a:rPr>
                        <a:t>Afghanistan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$62m / $79m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$57m / $76m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10022411"/>
                  </a:ext>
                </a:extLst>
              </a:tr>
              <a:tr h="326952">
                <a:tc>
                  <a:txBody>
                    <a:bodyPr/>
                    <a:lstStyle/>
                    <a:p>
                      <a:pPr marL="6350" marR="8890" indent="-6350" algn="l">
                        <a:lnSpc>
                          <a:spcPct val="107000"/>
                        </a:lnSpc>
                        <a:spcAft>
                          <a:spcPts val="20"/>
                        </a:spcAft>
                      </a:pPr>
                      <a:r>
                        <a:rPr lang="en-GB" sz="1800">
                          <a:effectLst/>
                        </a:rPr>
                        <a:t>Azerbaijan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$57m / $68m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$75m / $90m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81959907"/>
                  </a:ext>
                </a:extLst>
              </a:tr>
              <a:tr h="326952">
                <a:tc>
                  <a:txBody>
                    <a:bodyPr/>
                    <a:lstStyle/>
                    <a:p>
                      <a:pPr marL="6350" marR="8890" indent="-6350" algn="l">
                        <a:lnSpc>
                          <a:spcPct val="107000"/>
                        </a:lnSpc>
                        <a:spcAft>
                          <a:spcPts val="20"/>
                        </a:spcAft>
                      </a:pPr>
                      <a:r>
                        <a:rPr lang="en-GB" sz="1800">
                          <a:effectLst/>
                        </a:rPr>
                        <a:t>Georgia</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$30m / $36m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$14m / $17m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38055992"/>
                  </a:ext>
                </a:extLst>
              </a:tr>
              <a:tr h="326952">
                <a:tc>
                  <a:txBody>
                    <a:bodyPr/>
                    <a:lstStyle/>
                    <a:p>
                      <a:pPr marL="6350" marR="8890" indent="-6350" algn="l">
                        <a:lnSpc>
                          <a:spcPct val="107000"/>
                        </a:lnSpc>
                        <a:spcAft>
                          <a:spcPts val="20"/>
                        </a:spcAft>
                      </a:pPr>
                      <a:r>
                        <a:rPr lang="en-GB" sz="1800">
                          <a:effectLst/>
                        </a:rPr>
                        <a:t>Kazakhstan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$419m / $473m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$58m / $73m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13156743"/>
                  </a:ext>
                </a:extLst>
              </a:tr>
              <a:tr h="326952">
                <a:tc>
                  <a:txBody>
                    <a:bodyPr/>
                    <a:lstStyle/>
                    <a:p>
                      <a:pPr marL="6350" marR="8890" indent="-6350" algn="l">
                        <a:lnSpc>
                          <a:spcPct val="107000"/>
                        </a:lnSpc>
                        <a:spcAft>
                          <a:spcPts val="20"/>
                        </a:spcAft>
                      </a:pPr>
                      <a:r>
                        <a:rPr lang="en-GB" sz="1800">
                          <a:effectLst/>
                        </a:rPr>
                        <a:t>Kyrgyz Republic</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$73m / $94m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$72m / $102m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04686037"/>
                  </a:ext>
                </a:extLst>
              </a:tr>
              <a:tr h="326952">
                <a:tc>
                  <a:txBody>
                    <a:bodyPr/>
                    <a:lstStyle/>
                    <a:p>
                      <a:pPr marL="6350" marR="8890" indent="-6350" algn="l">
                        <a:lnSpc>
                          <a:spcPct val="107000"/>
                        </a:lnSpc>
                        <a:spcAft>
                          <a:spcPts val="20"/>
                        </a:spcAft>
                      </a:pPr>
                      <a:r>
                        <a:rPr lang="en-GB" sz="1800">
                          <a:effectLst/>
                        </a:rPr>
                        <a:t>Mongolia</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$24m / $31m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$0.6m / $0.8m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53423148"/>
                  </a:ext>
                </a:extLst>
              </a:tr>
              <a:tr h="326952">
                <a:tc>
                  <a:txBody>
                    <a:bodyPr/>
                    <a:lstStyle/>
                    <a:p>
                      <a:pPr marL="6350" marR="8890" indent="-6350" algn="l">
                        <a:lnSpc>
                          <a:spcPct val="107000"/>
                        </a:lnSpc>
                        <a:spcAft>
                          <a:spcPts val="20"/>
                        </a:spcAft>
                      </a:pPr>
                      <a:r>
                        <a:rPr lang="en-GB" sz="1800">
                          <a:effectLst/>
                        </a:rPr>
                        <a:t>Pakistan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$1.5bn / 1.6bn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$477m / $500m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58708075"/>
                  </a:ext>
                </a:extLst>
              </a:tr>
              <a:tr h="326952">
                <a:tc>
                  <a:txBody>
                    <a:bodyPr/>
                    <a:lstStyle/>
                    <a:p>
                      <a:pPr marL="6350" marR="8890" indent="-6350" algn="l">
                        <a:lnSpc>
                          <a:spcPct val="107000"/>
                        </a:lnSpc>
                        <a:spcAft>
                          <a:spcPts val="20"/>
                        </a:spcAft>
                      </a:pPr>
                      <a:r>
                        <a:rPr lang="en-GB" sz="1800">
                          <a:effectLst/>
                        </a:rPr>
                        <a:t>PRC Inner Mongolia</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rPr>
                        <a:t>$248m </a:t>
                      </a:r>
                    </a:p>
                  </a:txBody>
                  <a:tcPr marL="68580" marR="68580" marT="0" marB="0"/>
                </a:tc>
                <a:tc>
                  <a:txBody>
                    <a:bodyPr/>
                    <a:lstStyle/>
                    <a:p>
                      <a:pPr algn="ctr"/>
                      <a:r>
                        <a:rPr lang="en-GB" sz="1800"/>
                        <a:t>$122m </a:t>
                      </a:r>
                    </a:p>
                  </a:txBody>
                  <a:tcPr marL="68580" marR="68580" marT="0" marB="0"/>
                </a:tc>
                <a:extLst>
                  <a:ext uri="{0D108BD9-81ED-4DB2-BD59-A6C34878D82A}">
                    <a16:rowId xmlns:a16="http://schemas.microsoft.com/office/drawing/2014/main" val="827105621"/>
                  </a:ext>
                </a:extLst>
              </a:tr>
              <a:tr h="326952">
                <a:tc>
                  <a:txBody>
                    <a:bodyPr/>
                    <a:lstStyle/>
                    <a:p>
                      <a:pPr marL="6350" marR="8890" indent="-6350" algn="l">
                        <a:lnSpc>
                          <a:spcPct val="107000"/>
                        </a:lnSpc>
                        <a:spcAft>
                          <a:spcPts val="20"/>
                        </a:spcAft>
                      </a:pPr>
                      <a:r>
                        <a:rPr lang="en-GB" sz="1800">
                          <a:effectLst/>
                        </a:rPr>
                        <a:t>PRC Xinjiang Uyghur</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rPr>
                        <a:t>$106m </a:t>
                      </a:r>
                    </a:p>
                  </a:txBody>
                  <a:tcPr marL="68580" marR="68580" marT="0" marB="0"/>
                </a:tc>
                <a:tc>
                  <a:txBody>
                    <a:bodyPr/>
                    <a:lstStyle/>
                    <a:p>
                      <a:pPr algn="ctr"/>
                      <a:r>
                        <a:rPr lang="en-GB" sz="1800"/>
                        <a:t>$283m </a:t>
                      </a:r>
                    </a:p>
                  </a:txBody>
                  <a:tcPr marL="68580" marR="68580" marT="0" marB="0"/>
                </a:tc>
                <a:extLst>
                  <a:ext uri="{0D108BD9-81ED-4DB2-BD59-A6C34878D82A}">
                    <a16:rowId xmlns:a16="http://schemas.microsoft.com/office/drawing/2014/main" val="2361145365"/>
                  </a:ext>
                </a:extLst>
              </a:tr>
              <a:tr h="326952">
                <a:tc>
                  <a:txBody>
                    <a:bodyPr/>
                    <a:lstStyle/>
                    <a:p>
                      <a:pPr marL="6350" marR="8890" indent="-6350" algn="l">
                        <a:lnSpc>
                          <a:spcPct val="107000"/>
                        </a:lnSpc>
                        <a:spcAft>
                          <a:spcPts val="20"/>
                        </a:spcAft>
                      </a:pPr>
                      <a:r>
                        <a:rPr lang="en-GB" sz="1800">
                          <a:effectLst/>
                        </a:rPr>
                        <a:t>Tajikistan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$61m / $118m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$63m / $165m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06731225"/>
                  </a:ext>
                </a:extLst>
              </a:tr>
              <a:tr h="326952">
                <a:tc>
                  <a:txBody>
                    <a:bodyPr/>
                    <a:lstStyle/>
                    <a:p>
                      <a:pPr marL="6350" marR="8890" indent="-6350" algn="l">
                        <a:lnSpc>
                          <a:spcPct val="107000"/>
                        </a:lnSpc>
                        <a:spcAft>
                          <a:spcPts val="20"/>
                        </a:spcAft>
                      </a:pPr>
                      <a:r>
                        <a:rPr lang="en-GB" sz="1800">
                          <a:effectLst/>
                        </a:rPr>
                        <a:t>Turkmenistan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$140m / $205m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$11m / $20m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7112127"/>
                  </a:ext>
                </a:extLst>
              </a:tr>
              <a:tr h="326952">
                <a:tc>
                  <a:txBody>
                    <a:bodyPr/>
                    <a:lstStyle/>
                    <a:p>
                      <a:pPr marL="6350" marR="8890" indent="-6350" algn="l">
                        <a:lnSpc>
                          <a:spcPct val="107000"/>
                        </a:lnSpc>
                        <a:spcAft>
                          <a:spcPts val="20"/>
                        </a:spcAft>
                      </a:pPr>
                      <a:r>
                        <a:rPr lang="en-GB" sz="1800">
                          <a:effectLst/>
                        </a:rPr>
                        <a:t>Uzbekistan</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a:effectLst/>
                        </a:rPr>
                        <a:t>$296m / $426m</a:t>
                      </a:r>
                      <a:endParaRPr lang="en-GB" sz="1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6350" marR="8890" indent="-6350" algn="ctr">
                        <a:lnSpc>
                          <a:spcPct val="107000"/>
                        </a:lnSpc>
                        <a:spcAft>
                          <a:spcPts val="20"/>
                        </a:spcAft>
                      </a:pPr>
                      <a:r>
                        <a:rPr lang="en-GB" sz="1800" dirty="0">
                          <a:effectLst/>
                        </a:rPr>
                        <a:t>$214m / $238m</a:t>
                      </a:r>
                      <a:endPar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5087764"/>
                  </a:ext>
                </a:extLst>
              </a:tr>
            </a:tbl>
          </a:graphicData>
        </a:graphic>
      </p:graphicFrame>
    </p:spTree>
    <p:extLst>
      <p:ext uri="{BB962C8B-B14F-4D97-AF65-F5344CB8AC3E}">
        <p14:creationId xmlns:p14="http://schemas.microsoft.com/office/powerpoint/2010/main" val="307597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055E-ECD3-4895-9439-7805C1735A08}"/>
              </a:ext>
            </a:extLst>
          </p:cNvPr>
          <p:cNvSpPr>
            <a:spLocks noGrp="1"/>
          </p:cNvSpPr>
          <p:nvPr>
            <p:ph type="title"/>
          </p:nvPr>
        </p:nvSpPr>
        <p:spPr/>
        <p:txBody>
          <a:bodyPr/>
          <a:lstStyle/>
          <a:p>
            <a:r>
              <a:rPr lang="en-GB"/>
              <a:t>Disaster Risk Management Interface</a:t>
            </a:r>
          </a:p>
        </p:txBody>
      </p:sp>
      <p:sp>
        <p:nvSpPr>
          <p:cNvPr id="3" name="Text Placeholder 2">
            <a:extLst>
              <a:ext uri="{FF2B5EF4-FFF2-40B4-BE49-F238E27FC236}">
                <a16:creationId xmlns:a16="http://schemas.microsoft.com/office/drawing/2014/main" id="{8DF1658A-AA87-40E7-8AF7-26CA98289846}"/>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50C6FD44-D243-4CBD-A448-8AB83070B061}"/>
              </a:ext>
            </a:extLst>
          </p:cNvPr>
          <p:cNvSpPr>
            <a:spLocks noGrp="1"/>
          </p:cNvSpPr>
          <p:nvPr>
            <p:ph type="sldNum" sz="quarter" idx="4"/>
          </p:nvPr>
        </p:nvSpPr>
        <p:spPr/>
        <p:txBody>
          <a:bodyPr/>
          <a:lstStyle/>
          <a:p>
            <a:fld id="{2083E393-C0BF-4ED8-8545-7E4C90AFF831}" type="slidenum">
              <a:rPr lang="en-US" smtClean="0"/>
              <a:pPr/>
              <a:t>11</a:t>
            </a:fld>
            <a:endParaRPr lang="en-US"/>
          </a:p>
        </p:txBody>
      </p:sp>
      <p:sp>
        <p:nvSpPr>
          <p:cNvPr id="7" name="Content Placeholder 3">
            <a:extLst>
              <a:ext uri="{FF2B5EF4-FFF2-40B4-BE49-F238E27FC236}">
                <a16:creationId xmlns:a16="http://schemas.microsoft.com/office/drawing/2014/main" id="{9752D1A5-C4A1-48DA-BD49-07A7EC136681}"/>
              </a:ext>
            </a:extLst>
          </p:cNvPr>
          <p:cNvSpPr>
            <a:spLocks noGrp="1"/>
          </p:cNvSpPr>
          <p:nvPr>
            <p:ph idx="1"/>
          </p:nvPr>
        </p:nvSpPr>
        <p:spPr>
          <a:xfrm>
            <a:off x="609599" y="1412488"/>
            <a:ext cx="10972799" cy="412421"/>
          </a:xfrm>
        </p:spPr>
        <p:txBody>
          <a:bodyPr/>
          <a:lstStyle/>
          <a:p>
            <a:r>
              <a:rPr lang="en-GB" b="0" dirty="0"/>
              <a:t>The information from the disaster risk profiles is available on the CAREC Disaster Risk Management Interface:</a:t>
            </a:r>
          </a:p>
        </p:txBody>
      </p:sp>
      <p:pic>
        <p:nvPicPr>
          <p:cNvPr id="10" name="Picture 9">
            <a:extLst>
              <a:ext uri="{FF2B5EF4-FFF2-40B4-BE49-F238E27FC236}">
                <a16:creationId xmlns:a16="http://schemas.microsoft.com/office/drawing/2014/main" id="{301A5FC4-5135-4823-B456-159977F9EA52}"/>
              </a:ext>
            </a:extLst>
          </p:cNvPr>
          <p:cNvPicPr>
            <a:picLocks noChangeAspect="1"/>
          </p:cNvPicPr>
          <p:nvPr/>
        </p:nvPicPr>
        <p:blipFill>
          <a:blip r:embed="rId2"/>
          <a:stretch>
            <a:fillRect/>
          </a:stretch>
        </p:blipFill>
        <p:spPr>
          <a:xfrm>
            <a:off x="1907570" y="1824909"/>
            <a:ext cx="8376855" cy="4332700"/>
          </a:xfrm>
          <a:prstGeom prst="rect">
            <a:avLst/>
          </a:prstGeom>
        </p:spPr>
      </p:pic>
    </p:spTree>
    <p:extLst>
      <p:ext uri="{BB962C8B-B14F-4D97-AF65-F5344CB8AC3E}">
        <p14:creationId xmlns:p14="http://schemas.microsoft.com/office/powerpoint/2010/main" val="320686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B109-97AE-4AC0-81D7-42AE43DFC5F6}"/>
              </a:ext>
            </a:extLst>
          </p:cNvPr>
          <p:cNvSpPr>
            <a:spLocks noGrp="1"/>
          </p:cNvSpPr>
          <p:nvPr>
            <p:ph type="title"/>
          </p:nvPr>
        </p:nvSpPr>
        <p:spPr/>
        <p:txBody>
          <a:bodyPr>
            <a:normAutofit/>
          </a:bodyPr>
          <a:lstStyle/>
          <a:p>
            <a:r>
              <a:rPr lang="en-GB"/>
              <a:t>Overview of the DRMI</a:t>
            </a:r>
          </a:p>
        </p:txBody>
      </p:sp>
      <p:sp>
        <p:nvSpPr>
          <p:cNvPr id="3" name="Text Placeholder 2">
            <a:extLst>
              <a:ext uri="{FF2B5EF4-FFF2-40B4-BE49-F238E27FC236}">
                <a16:creationId xmlns:a16="http://schemas.microsoft.com/office/drawing/2014/main" id="{CD920370-F0EC-4775-ADE8-1B3A4DA31757}"/>
              </a:ext>
            </a:extLst>
          </p:cNvPr>
          <p:cNvSpPr>
            <a:spLocks noGrp="1"/>
          </p:cNvSpPr>
          <p:nvPr>
            <p:ph type="body" sz="quarter" idx="13"/>
          </p:nvPr>
        </p:nvSpPr>
        <p:spPr/>
        <p:txBody>
          <a:bodyPr/>
          <a:lstStyle/>
          <a:p>
            <a:r>
              <a:rPr lang="en-GB"/>
              <a:t>Site Map</a:t>
            </a:r>
          </a:p>
        </p:txBody>
      </p:sp>
      <p:sp>
        <p:nvSpPr>
          <p:cNvPr id="5" name="Slide Number Placeholder 4">
            <a:extLst>
              <a:ext uri="{FF2B5EF4-FFF2-40B4-BE49-F238E27FC236}">
                <a16:creationId xmlns:a16="http://schemas.microsoft.com/office/drawing/2014/main" id="{BDE4E9BA-BE84-4FA8-9DCD-04ECFABF24CD}"/>
              </a:ext>
            </a:extLst>
          </p:cNvPr>
          <p:cNvSpPr>
            <a:spLocks noGrp="1"/>
          </p:cNvSpPr>
          <p:nvPr>
            <p:ph type="sldNum" sz="quarter" idx="4"/>
          </p:nvPr>
        </p:nvSpPr>
        <p:spPr/>
        <p:txBody>
          <a:bodyPr/>
          <a:lstStyle/>
          <a:p>
            <a:fld id="{2083E393-C0BF-4ED8-8545-7E4C90AFF831}" type="slidenum">
              <a:rPr lang="en-US" smtClean="0"/>
              <a:pPr/>
              <a:t>12</a:t>
            </a:fld>
            <a:endParaRPr lang="en-US"/>
          </a:p>
        </p:txBody>
      </p:sp>
      <p:grpSp>
        <p:nvGrpSpPr>
          <p:cNvPr id="6" name="Group 5">
            <a:extLst>
              <a:ext uri="{FF2B5EF4-FFF2-40B4-BE49-F238E27FC236}">
                <a16:creationId xmlns:a16="http://schemas.microsoft.com/office/drawing/2014/main" id="{89C40B44-DD68-4BA4-A089-61C383BB1D39}"/>
              </a:ext>
            </a:extLst>
          </p:cNvPr>
          <p:cNvGrpSpPr/>
          <p:nvPr/>
        </p:nvGrpSpPr>
        <p:grpSpPr>
          <a:xfrm>
            <a:off x="609600" y="1379207"/>
            <a:ext cx="10972800" cy="4709332"/>
            <a:chOff x="253965" y="1370300"/>
            <a:chExt cx="11743945" cy="4870477"/>
          </a:xfrm>
        </p:grpSpPr>
        <p:sp>
          <p:nvSpPr>
            <p:cNvPr id="7" name="Content Placeholder 2">
              <a:extLst>
                <a:ext uri="{FF2B5EF4-FFF2-40B4-BE49-F238E27FC236}">
                  <a16:creationId xmlns:a16="http://schemas.microsoft.com/office/drawing/2014/main" id="{5FA9C16D-644C-4BFC-A4B4-C74C98F9CB01}"/>
                </a:ext>
              </a:extLst>
            </p:cNvPr>
            <p:cNvSpPr txBox="1">
              <a:spLocks/>
            </p:cNvSpPr>
            <p:nvPr/>
          </p:nvSpPr>
          <p:spPr>
            <a:xfrm>
              <a:off x="1321904" y="1370300"/>
              <a:ext cx="2485637" cy="1244151"/>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u="sng" dirty="0">
                  <a:latin typeface="Arial" panose="020B0604020202020204" pitchFamily="34" charset="0"/>
                  <a:cs typeface="Arial" panose="020B0604020202020204" pitchFamily="34" charset="0"/>
                </a:rPr>
                <a:t>Landing page</a:t>
              </a:r>
            </a:p>
            <a:p>
              <a:pPr marL="0" indent="0" algn="ctr">
                <a:buNone/>
              </a:pPr>
              <a:r>
                <a:rPr lang="en-GB" sz="900" b="1" dirty="0">
                  <a:latin typeface="Arial" panose="020B0604020202020204" pitchFamily="34" charset="0"/>
                  <a:cs typeface="Arial" panose="020B0604020202020204" pitchFamily="34" charset="0"/>
                </a:rPr>
                <a:t>Risk Profiles - Probabilistic</a:t>
              </a:r>
            </a:p>
            <a:p>
              <a:pPr marL="0" indent="0" algn="ctr">
                <a:buNone/>
              </a:pPr>
              <a:r>
                <a:rPr lang="en-GB" sz="1400" dirty="0">
                  <a:latin typeface="Arial" panose="020B0604020202020204" pitchFamily="34" charset="0"/>
                  <a:cs typeface="Arial" panose="020B0604020202020204" pitchFamily="34" charset="0"/>
                </a:rPr>
                <a:t>Country map</a:t>
              </a:r>
            </a:p>
            <a:p>
              <a:pPr marL="0" indent="0" algn="ctr">
                <a:buNone/>
              </a:pPr>
              <a:r>
                <a:rPr lang="en-GB" sz="1400" dirty="0">
                  <a:latin typeface="Arial" panose="020B0604020202020204" pitchFamily="34" charset="0"/>
                  <a:cs typeface="Arial" panose="020B0604020202020204" pitchFamily="34" charset="0"/>
                </a:rPr>
                <a:t>Data tables</a:t>
              </a:r>
            </a:p>
          </p:txBody>
        </p:sp>
        <p:sp>
          <p:nvSpPr>
            <p:cNvPr id="8" name="Content Placeholder 2">
              <a:extLst>
                <a:ext uri="{FF2B5EF4-FFF2-40B4-BE49-F238E27FC236}">
                  <a16:creationId xmlns:a16="http://schemas.microsoft.com/office/drawing/2014/main" id="{EF81C6DC-862E-4D29-9BB2-D5653D3C95B5}"/>
                </a:ext>
              </a:extLst>
            </p:cNvPr>
            <p:cNvSpPr txBox="1">
              <a:spLocks/>
            </p:cNvSpPr>
            <p:nvPr/>
          </p:nvSpPr>
          <p:spPr>
            <a:xfrm>
              <a:off x="3517517" y="3431489"/>
              <a:ext cx="1398905" cy="801628"/>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latin typeface="Arial" panose="020B0604020202020204" pitchFamily="34" charset="0"/>
                  <a:cs typeface="Arial" panose="020B0604020202020204" pitchFamily="34" charset="0"/>
                </a:rPr>
                <a:t>Risk Profiles -Deterministic Scenarios</a:t>
              </a:r>
            </a:p>
          </p:txBody>
        </p:sp>
        <p:sp>
          <p:nvSpPr>
            <p:cNvPr id="9" name="Content Placeholder 2">
              <a:extLst>
                <a:ext uri="{FF2B5EF4-FFF2-40B4-BE49-F238E27FC236}">
                  <a16:creationId xmlns:a16="http://schemas.microsoft.com/office/drawing/2014/main" id="{BED224B5-E71A-4570-929B-9F554481A5D0}"/>
                </a:ext>
              </a:extLst>
            </p:cNvPr>
            <p:cNvSpPr txBox="1">
              <a:spLocks/>
            </p:cNvSpPr>
            <p:nvPr/>
          </p:nvSpPr>
          <p:spPr>
            <a:xfrm>
              <a:off x="9490192" y="3440362"/>
              <a:ext cx="1107081" cy="791290"/>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Help</a:t>
              </a:r>
            </a:p>
          </p:txBody>
        </p:sp>
        <p:sp>
          <p:nvSpPr>
            <p:cNvPr id="10" name="Content Placeholder 2">
              <a:extLst>
                <a:ext uri="{FF2B5EF4-FFF2-40B4-BE49-F238E27FC236}">
                  <a16:creationId xmlns:a16="http://schemas.microsoft.com/office/drawing/2014/main" id="{A5A593E7-981A-44B4-9CBE-6E53D28D5B28}"/>
                </a:ext>
              </a:extLst>
            </p:cNvPr>
            <p:cNvSpPr txBox="1">
              <a:spLocks/>
            </p:cNvSpPr>
            <p:nvPr/>
          </p:nvSpPr>
          <p:spPr>
            <a:xfrm>
              <a:off x="6638444" y="3440362"/>
              <a:ext cx="1256174" cy="80162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latin typeface="Arial" panose="020B0604020202020204" pitchFamily="34" charset="0"/>
                  <a:cs typeface="Arial" panose="020B0604020202020204" pitchFamily="34" charset="0"/>
                </a:rPr>
                <a:t>Risk Adaptation</a:t>
              </a:r>
            </a:p>
          </p:txBody>
        </p:sp>
        <p:sp>
          <p:nvSpPr>
            <p:cNvPr id="11" name="Content Placeholder 2">
              <a:extLst>
                <a:ext uri="{FF2B5EF4-FFF2-40B4-BE49-F238E27FC236}">
                  <a16:creationId xmlns:a16="http://schemas.microsoft.com/office/drawing/2014/main" id="{61CE78F8-BDA5-4520-9C51-F0D71B93C7E2}"/>
                </a:ext>
              </a:extLst>
            </p:cNvPr>
            <p:cNvSpPr txBox="1">
              <a:spLocks/>
            </p:cNvSpPr>
            <p:nvPr/>
          </p:nvSpPr>
          <p:spPr>
            <a:xfrm>
              <a:off x="9490192" y="4726875"/>
              <a:ext cx="1107087" cy="921791"/>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User Guide</a:t>
              </a:r>
            </a:p>
            <a:p>
              <a:pPr marL="0" indent="0" algn="ctr">
                <a:buNone/>
              </a:pPr>
              <a:r>
                <a:rPr lang="en-GB" sz="1200">
                  <a:latin typeface="Arial" panose="020B0604020202020204" pitchFamily="34" charset="0"/>
                  <a:cs typeface="Arial" panose="020B0604020202020204" pitchFamily="34" charset="0"/>
                </a:rPr>
                <a:t>Technical Note</a:t>
              </a:r>
              <a:endParaRPr lang="en-GB" sz="1200" i="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79676E03-41C1-4FC0-8B4E-CD0D01CDBD8D}"/>
                </a:ext>
              </a:extLst>
            </p:cNvPr>
            <p:cNvSpPr txBox="1">
              <a:spLocks/>
            </p:cNvSpPr>
            <p:nvPr/>
          </p:nvSpPr>
          <p:spPr>
            <a:xfrm>
              <a:off x="10839547" y="3440362"/>
              <a:ext cx="1061364" cy="786476"/>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My Account</a:t>
              </a:r>
            </a:p>
          </p:txBody>
        </p:sp>
        <p:sp>
          <p:nvSpPr>
            <p:cNvPr id="13" name="Content Placeholder 2">
              <a:extLst>
                <a:ext uri="{FF2B5EF4-FFF2-40B4-BE49-F238E27FC236}">
                  <a16:creationId xmlns:a16="http://schemas.microsoft.com/office/drawing/2014/main" id="{7CA2AFFE-EA7E-413A-B41D-03B0872C299E}"/>
                </a:ext>
              </a:extLst>
            </p:cNvPr>
            <p:cNvSpPr txBox="1">
              <a:spLocks/>
            </p:cNvSpPr>
            <p:nvPr/>
          </p:nvSpPr>
          <p:spPr>
            <a:xfrm>
              <a:off x="5156557" y="1741313"/>
              <a:ext cx="1706127" cy="502127"/>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Menu</a:t>
              </a:r>
            </a:p>
          </p:txBody>
        </p:sp>
        <p:sp>
          <p:nvSpPr>
            <p:cNvPr id="14" name="Content Placeholder 2">
              <a:extLst>
                <a:ext uri="{FF2B5EF4-FFF2-40B4-BE49-F238E27FC236}">
                  <a16:creationId xmlns:a16="http://schemas.microsoft.com/office/drawing/2014/main" id="{CDAD9D28-400B-48D1-AAEA-6930D60DE70B}"/>
                </a:ext>
              </a:extLst>
            </p:cNvPr>
            <p:cNvSpPr txBox="1">
              <a:spLocks/>
            </p:cNvSpPr>
            <p:nvPr/>
          </p:nvSpPr>
          <p:spPr>
            <a:xfrm>
              <a:off x="565677" y="3390749"/>
              <a:ext cx="2263561" cy="953625"/>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Probabilistic flood, earthquake, infectious disease outputs</a:t>
              </a:r>
            </a:p>
          </p:txBody>
        </p:sp>
        <p:sp>
          <p:nvSpPr>
            <p:cNvPr id="15" name="Content Placeholder 2">
              <a:extLst>
                <a:ext uri="{FF2B5EF4-FFF2-40B4-BE49-F238E27FC236}">
                  <a16:creationId xmlns:a16="http://schemas.microsoft.com/office/drawing/2014/main" id="{BDF02C60-B267-45AE-A025-FD85BC2A7958}"/>
                </a:ext>
              </a:extLst>
            </p:cNvPr>
            <p:cNvSpPr txBox="1">
              <a:spLocks/>
            </p:cNvSpPr>
            <p:nvPr/>
          </p:nvSpPr>
          <p:spPr>
            <a:xfrm>
              <a:off x="253965" y="4964645"/>
              <a:ext cx="1248554" cy="624738"/>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Country and district maps</a:t>
              </a:r>
            </a:p>
          </p:txBody>
        </p:sp>
        <p:cxnSp>
          <p:nvCxnSpPr>
            <p:cNvPr id="16" name="Connector: Elbow 15">
              <a:extLst>
                <a:ext uri="{FF2B5EF4-FFF2-40B4-BE49-F238E27FC236}">
                  <a16:creationId xmlns:a16="http://schemas.microsoft.com/office/drawing/2014/main" id="{1EC2110B-0FF9-48DF-99A0-4ED66095BFDC}"/>
                </a:ext>
              </a:extLst>
            </p:cNvPr>
            <p:cNvCxnSpPr>
              <a:cxnSpLocks/>
              <a:stCxn id="13" idx="2"/>
              <a:endCxn id="8" idx="0"/>
            </p:cNvCxnSpPr>
            <p:nvPr/>
          </p:nvCxnSpPr>
          <p:spPr>
            <a:xfrm rot="5400000">
              <a:off x="4519271" y="1941138"/>
              <a:ext cx="1188050" cy="1792653"/>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A661286-72CA-4AFD-94AA-814EA06E116F}"/>
                </a:ext>
              </a:extLst>
            </p:cNvPr>
            <p:cNvCxnSpPr>
              <a:cxnSpLocks/>
              <a:stCxn id="13" idx="2"/>
              <a:endCxn id="39" idx="0"/>
            </p:cNvCxnSpPr>
            <p:nvPr/>
          </p:nvCxnSpPr>
          <p:spPr>
            <a:xfrm rot="5400000">
              <a:off x="5303723" y="2725590"/>
              <a:ext cx="1188050" cy="223749"/>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061EB65C-AE46-40B6-9634-97A940DF9F42}"/>
                </a:ext>
              </a:extLst>
            </p:cNvPr>
            <p:cNvCxnSpPr>
              <a:cxnSpLocks/>
              <a:stCxn id="13" idx="2"/>
              <a:endCxn id="10" idx="0"/>
            </p:cNvCxnSpPr>
            <p:nvPr/>
          </p:nvCxnSpPr>
          <p:spPr>
            <a:xfrm rot="16200000" flipH="1">
              <a:off x="6039615" y="2213446"/>
              <a:ext cx="1196923" cy="1256910"/>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355C050-1955-4D90-84D9-94F53E8B3466}"/>
                </a:ext>
              </a:extLst>
            </p:cNvPr>
            <p:cNvCxnSpPr>
              <a:cxnSpLocks/>
              <a:stCxn id="13" idx="2"/>
              <a:endCxn id="9" idx="0"/>
            </p:cNvCxnSpPr>
            <p:nvPr/>
          </p:nvCxnSpPr>
          <p:spPr>
            <a:xfrm rot="16200000" flipH="1">
              <a:off x="7428215" y="824845"/>
              <a:ext cx="1196923" cy="4034110"/>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7C8658E-4D02-4687-810C-6DE0DB4C2B29}"/>
                </a:ext>
              </a:extLst>
            </p:cNvPr>
            <p:cNvCxnSpPr>
              <a:cxnSpLocks/>
              <a:stCxn id="13" idx="2"/>
              <a:endCxn id="12" idx="0"/>
            </p:cNvCxnSpPr>
            <p:nvPr/>
          </p:nvCxnSpPr>
          <p:spPr>
            <a:xfrm rot="16200000" flipH="1">
              <a:off x="8091464" y="161598"/>
              <a:ext cx="1196923" cy="536060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9EB9911F-AAAA-4223-B8BD-B0CD35A0ABCC}"/>
                </a:ext>
              </a:extLst>
            </p:cNvPr>
            <p:cNvSpPr txBox="1">
              <a:spLocks/>
            </p:cNvSpPr>
            <p:nvPr/>
          </p:nvSpPr>
          <p:spPr>
            <a:xfrm>
              <a:off x="10742549" y="4726875"/>
              <a:ext cx="1255361" cy="919474"/>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Password change, account management</a:t>
              </a:r>
            </a:p>
          </p:txBody>
        </p:sp>
        <p:cxnSp>
          <p:nvCxnSpPr>
            <p:cNvPr id="22" name="Connector: Elbow 21">
              <a:extLst>
                <a:ext uri="{FF2B5EF4-FFF2-40B4-BE49-F238E27FC236}">
                  <a16:creationId xmlns:a16="http://schemas.microsoft.com/office/drawing/2014/main" id="{1D521CD2-DC33-491B-BBBC-FCFECB948346}"/>
                </a:ext>
              </a:extLst>
            </p:cNvPr>
            <p:cNvCxnSpPr>
              <a:cxnSpLocks/>
              <a:stCxn id="9" idx="2"/>
              <a:endCxn id="11" idx="0"/>
            </p:cNvCxnSpPr>
            <p:nvPr/>
          </p:nvCxnSpPr>
          <p:spPr>
            <a:xfrm rot="16200000" flipH="1">
              <a:off x="9796122" y="4479261"/>
              <a:ext cx="495223" cy="4"/>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1E435FD-1D33-44E8-9FBE-4648D63928B9}"/>
                </a:ext>
              </a:extLst>
            </p:cNvPr>
            <p:cNvCxnSpPr>
              <a:cxnSpLocks/>
              <a:stCxn id="12" idx="2"/>
              <a:endCxn id="21" idx="0"/>
            </p:cNvCxnSpPr>
            <p:nvPr/>
          </p:nvCxnSpPr>
          <p:spPr>
            <a:xfrm rot="16200000" flipH="1">
              <a:off x="11120210" y="4476855"/>
              <a:ext cx="500037"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E1CBCFB-C24D-4A7D-B9A6-47AC70B23F15}"/>
                </a:ext>
              </a:extLst>
            </p:cNvPr>
            <p:cNvCxnSpPr>
              <a:cxnSpLocks/>
              <a:stCxn id="14" idx="2"/>
              <a:endCxn id="34" idx="0"/>
            </p:cNvCxnSpPr>
            <p:nvPr/>
          </p:nvCxnSpPr>
          <p:spPr>
            <a:xfrm rot="16200000" flipH="1">
              <a:off x="1806353" y="4235479"/>
              <a:ext cx="624047" cy="841837"/>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B583B01-C563-4CDD-B670-25853EDA23E8}"/>
                </a:ext>
              </a:extLst>
            </p:cNvPr>
            <p:cNvCxnSpPr>
              <a:cxnSpLocks/>
              <a:stCxn id="14" idx="2"/>
              <a:endCxn id="15" idx="0"/>
            </p:cNvCxnSpPr>
            <p:nvPr/>
          </p:nvCxnSpPr>
          <p:spPr>
            <a:xfrm rot="5400000">
              <a:off x="977715" y="4244901"/>
              <a:ext cx="620271" cy="81921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F8D80C5-A23B-4D0F-9681-7E15BDA43DF0}"/>
                </a:ext>
              </a:extLst>
            </p:cNvPr>
            <p:cNvCxnSpPr>
              <a:cxnSpLocks/>
              <a:stCxn id="7" idx="2"/>
              <a:endCxn id="14" idx="0"/>
            </p:cNvCxnSpPr>
            <p:nvPr/>
          </p:nvCxnSpPr>
          <p:spPr>
            <a:xfrm rot="5400000">
              <a:off x="1742942" y="2568969"/>
              <a:ext cx="776298" cy="867264"/>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FC30DFFD-D6E6-4A5D-A037-B1D92A8FA339}"/>
                </a:ext>
              </a:extLst>
            </p:cNvPr>
            <p:cNvSpPr txBox="1">
              <a:spLocks/>
            </p:cNvSpPr>
            <p:nvPr/>
          </p:nvSpPr>
          <p:spPr>
            <a:xfrm>
              <a:off x="3517515" y="4726877"/>
              <a:ext cx="1398904" cy="921790"/>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Flood, earthquake, infectious disease</a:t>
              </a:r>
            </a:p>
          </p:txBody>
        </p:sp>
        <p:cxnSp>
          <p:nvCxnSpPr>
            <p:cNvPr id="28" name="Connector: Elbow 27">
              <a:extLst>
                <a:ext uri="{FF2B5EF4-FFF2-40B4-BE49-F238E27FC236}">
                  <a16:creationId xmlns:a16="http://schemas.microsoft.com/office/drawing/2014/main" id="{03C1620E-D2FF-4295-AB9C-7AEEFACAB020}"/>
                </a:ext>
              </a:extLst>
            </p:cNvPr>
            <p:cNvCxnSpPr>
              <a:cxnSpLocks/>
              <a:stCxn id="8" idx="2"/>
              <a:endCxn id="27" idx="0"/>
            </p:cNvCxnSpPr>
            <p:nvPr/>
          </p:nvCxnSpPr>
          <p:spPr>
            <a:xfrm rot="5400000">
              <a:off x="3970090" y="4479996"/>
              <a:ext cx="493759"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71AC18F-04E8-4874-975F-5AE628469155}"/>
                </a:ext>
              </a:extLst>
            </p:cNvPr>
            <p:cNvCxnSpPr>
              <a:cxnSpLocks/>
              <a:stCxn id="39" idx="2"/>
              <a:endCxn id="46" idx="0"/>
            </p:cNvCxnSpPr>
            <p:nvPr/>
          </p:nvCxnSpPr>
          <p:spPr>
            <a:xfrm rot="5400000">
              <a:off x="5538074" y="4479075"/>
              <a:ext cx="495599"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6C9887F-C01F-450C-9D25-20F6613A82DE}"/>
                </a:ext>
              </a:extLst>
            </p:cNvPr>
            <p:cNvCxnSpPr>
              <a:cxnSpLocks/>
              <a:stCxn id="10" idx="2"/>
              <a:endCxn id="42" idx="0"/>
            </p:cNvCxnSpPr>
            <p:nvPr/>
          </p:nvCxnSpPr>
          <p:spPr>
            <a:xfrm rot="5400000">
              <a:off x="7024088" y="4484431"/>
              <a:ext cx="484887" cy="3"/>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31" name="Arrow: Down 30">
              <a:extLst>
                <a:ext uri="{FF2B5EF4-FFF2-40B4-BE49-F238E27FC236}">
                  <a16:creationId xmlns:a16="http://schemas.microsoft.com/office/drawing/2014/main" id="{95D2C70A-17F3-4FFD-BE8D-A22464DE3DE6}"/>
                </a:ext>
              </a:extLst>
            </p:cNvPr>
            <p:cNvSpPr/>
            <p:nvPr/>
          </p:nvSpPr>
          <p:spPr>
            <a:xfrm>
              <a:off x="9831698" y="1791960"/>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F39F57C-6B3B-475E-BBCC-624FAEC60120}"/>
                </a:ext>
              </a:extLst>
            </p:cNvPr>
            <p:cNvSpPr txBox="1"/>
            <p:nvPr/>
          </p:nvSpPr>
          <p:spPr>
            <a:xfrm>
              <a:off x="10196148" y="1792879"/>
              <a:ext cx="1335715" cy="477462"/>
            </a:xfrm>
            <a:prstGeom prst="rect">
              <a:avLst/>
            </a:prstGeom>
            <a:noFill/>
          </p:spPr>
          <p:txBody>
            <a:bodyPr wrap="square" rtlCol="0" anchor="ctr" anchorCtr="0">
              <a:spAutoFit/>
            </a:bodyPr>
            <a:lstStyle/>
            <a:p>
              <a:pPr algn="ctr"/>
              <a:r>
                <a:rPr lang="en-GB" sz="1200"/>
                <a:t>Downloadable content</a:t>
              </a:r>
            </a:p>
          </p:txBody>
        </p:sp>
        <p:sp>
          <p:nvSpPr>
            <p:cNvPr id="33" name="Arrow: Down 32">
              <a:extLst>
                <a:ext uri="{FF2B5EF4-FFF2-40B4-BE49-F238E27FC236}">
                  <a16:creationId xmlns:a16="http://schemas.microsoft.com/office/drawing/2014/main" id="{8954CBC7-658E-44CF-BEE6-BEFBDD8187D2}"/>
                </a:ext>
              </a:extLst>
            </p:cNvPr>
            <p:cNvSpPr/>
            <p:nvPr/>
          </p:nvSpPr>
          <p:spPr>
            <a:xfrm>
              <a:off x="7061442"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sp>
          <p:nvSpPr>
            <p:cNvPr id="34" name="Content Placeholder 2">
              <a:extLst>
                <a:ext uri="{FF2B5EF4-FFF2-40B4-BE49-F238E27FC236}">
                  <a16:creationId xmlns:a16="http://schemas.microsoft.com/office/drawing/2014/main" id="{F4A5E320-BB85-4D1D-90C5-65F84CC26EA0}"/>
                </a:ext>
              </a:extLst>
            </p:cNvPr>
            <p:cNvSpPr txBox="1">
              <a:spLocks/>
            </p:cNvSpPr>
            <p:nvPr/>
          </p:nvSpPr>
          <p:spPr>
            <a:xfrm>
              <a:off x="1905875" y="4968421"/>
              <a:ext cx="1266840" cy="62473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EP curves and data</a:t>
              </a:r>
            </a:p>
          </p:txBody>
        </p:sp>
        <p:sp>
          <p:nvSpPr>
            <p:cNvPr id="35" name="Arrow: Down 34">
              <a:extLst>
                <a:ext uri="{FF2B5EF4-FFF2-40B4-BE49-F238E27FC236}">
                  <a16:creationId xmlns:a16="http://schemas.microsoft.com/office/drawing/2014/main" id="{99FE575B-FDD1-4219-BABE-7CAD5F675367}"/>
                </a:ext>
              </a:extLst>
            </p:cNvPr>
            <p:cNvSpPr/>
            <p:nvPr/>
          </p:nvSpPr>
          <p:spPr>
            <a:xfrm>
              <a:off x="1512302" y="5710584"/>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sp>
          <p:nvSpPr>
            <p:cNvPr id="36" name="Arrow: Down 35">
              <a:extLst>
                <a:ext uri="{FF2B5EF4-FFF2-40B4-BE49-F238E27FC236}">
                  <a16:creationId xmlns:a16="http://schemas.microsoft.com/office/drawing/2014/main" id="{B972E7A6-A784-437A-9506-5233D431EA57}"/>
                </a:ext>
              </a:extLst>
            </p:cNvPr>
            <p:cNvSpPr/>
            <p:nvPr/>
          </p:nvSpPr>
          <p:spPr>
            <a:xfrm>
              <a:off x="5580785"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cxnSp>
          <p:nvCxnSpPr>
            <p:cNvPr id="37" name="Connector: Elbow 36">
              <a:extLst>
                <a:ext uri="{FF2B5EF4-FFF2-40B4-BE49-F238E27FC236}">
                  <a16:creationId xmlns:a16="http://schemas.microsoft.com/office/drawing/2014/main" id="{44ADE7A9-3A0D-4035-8157-6792EFCD1A5D}"/>
                </a:ext>
              </a:extLst>
            </p:cNvPr>
            <p:cNvCxnSpPr>
              <a:cxnSpLocks/>
              <a:stCxn id="7" idx="3"/>
              <a:endCxn id="13" idx="1"/>
            </p:cNvCxnSpPr>
            <p:nvPr/>
          </p:nvCxnSpPr>
          <p:spPr>
            <a:xfrm>
              <a:off x="3807541" y="1992376"/>
              <a:ext cx="1349016"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38" name="Arrow: Down 37">
              <a:extLst>
                <a:ext uri="{FF2B5EF4-FFF2-40B4-BE49-F238E27FC236}">
                  <a16:creationId xmlns:a16="http://schemas.microsoft.com/office/drawing/2014/main" id="{E829FF95-F9FC-4A67-8A07-40724EF4C3B9}"/>
                </a:ext>
              </a:extLst>
            </p:cNvPr>
            <p:cNvSpPr/>
            <p:nvPr/>
          </p:nvSpPr>
          <p:spPr>
            <a:xfrm>
              <a:off x="9838645" y="5700719"/>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082DF46A-0A07-4C1B-8AA4-B1CF8EB0DF5B}"/>
                </a:ext>
              </a:extLst>
            </p:cNvPr>
            <p:cNvSpPr txBox="1">
              <a:spLocks/>
            </p:cNvSpPr>
            <p:nvPr/>
          </p:nvSpPr>
          <p:spPr>
            <a:xfrm>
              <a:off x="5086421" y="3431489"/>
              <a:ext cx="1398905" cy="799787"/>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latin typeface="Arial" panose="020B0604020202020204" pitchFamily="34" charset="0"/>
                  <a:cs typeface="Arial" panose="020B0604020202020204" pitchFamily="34" charset="0"/>
                </a:rPr>
                <a:t>Risk Profiles - Exposure Risk Calculator</a:t>
              </a:r>
            </a:p>
          </p:txBody>
        </p:sp>
        <p:cxnSp>
          <p:nvCxnSpPr>
            <p:cNvPr id="40" name="Connector: Elbow 39">
              <a:extLst>
                <a:ext uri="{FF2B5EF4-FFF2-40B4-BE49-F238E27FC236}">
                  <a16:creationId xmlns:a16="http://schemas.microsoft.com/office/drawing/2014/main" id="{A0C73B72-951C-44B6-BF6B-188167DA7CE6}"/>
                </a:ext>
              </a:extLst>
            </p:cNvPr>
            <p:cNvCxnSpPr>
              <a:cxnSpLocks/>
              <a:stCxn id="43" idx="2"/>
              <a:endCxn id="44" idx="0"/>
            </p:cNvCxnSpPr>
            <p:nvPr/>
          </p:nvCxnSpPr>
          <p:spPr>
            <a:xfrm rot="16200000" flipH="1">
              <a:off x="8444175" y="4484431"/>
              <a:ext cx="484887" cy="1"/>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F0610FA7-425F-402D-9CBF-FFB35B7888DF}"/>
                </a:ext>
              </a:extLst>
            </p:cNvPr>
            <p:cNvSpPr/>
            <p:nvPr/>
          </p:nvSpPr>
          <p:spPr>
            <a:xfrm>
              <a:off x="8481532" y="5700718"/>
              <a:ext cx="410173" cy="530193"/>
            </a:xfrm>
            <a:prstGeom prst="downArrow">
              <a:avLst/>
            </a:prstGeom>
            <a:solidFill>
              <a:srgbClr val="F6A124"/>
            </a:solidFill>
            <a:ln w="28575">
              <a:solidFill>
                <a:srgbClr val="F6A124"/>
              </a:solidFill>
            </a:ln>
          </p:spPr>
          <p:txBody>
            <a:bodyPr vert="horz" lIns="91440" tIns="45720" rIns="91440" bIns="45720" rtlCol="0" anchor="ctr" anchorCtr="0">
              <a:normAutofit/>
            </a:bodyPr>
            <a:lstStyle/>
            <a:p>
              <a:pPr algn="ctr">
                <a:lnSpc>
                  <a:spcPct val="90000"/>
                </a:lnSpc>
                <a:spcBef>
                  <a:spcPts val="1000"/>
                </a:spcBef>
              </a:pPr>
              <a:endParaRPr lang="en-GB" sz="1600">
                <a:latin typeface="Arial" panose="020B060402020202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1D33CBBE-817F-4715-A9A8-607344F16131}"/>
                </a:ext>
              </a:extLst>
            </p:cNvPr>
            <p:cNvSpPr txBox="1">
              <a:spLocks/>
            </p:cNvSpPr>
            <p:nvPr/>
          </p:nvSpPr>
          <p:spPr>
            <a:xfrm>
              <a:off x="6616265" y="4726877"/>
              <a:ext cx="1300528"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City flood and earthquake maps and charts</a:t>
              </a:r>
            </a:p>
          </p:txBody>
        </p:sp>
        <p:sp>
          <p:nvSpPr>
            <p:cNvPr id="43" name="Content Placeholder 2">
              <a:extLst>
                <a:ext uri="{FF2B5EF4-FFF2-40B4-BE49-F238E27FC236}">
                  <a16:creationId xmlns:a16="http://schemas.microsoft.com/office/drawing/2014/main" id="{C0FEE5FF-1F05-4B6A-8CD0-E86C3EC20115}"/>
                </a:ext>
              </a:extLst>
            </p:cNvPr>
            <p:cNvSpPr txBox="1">
              <a:spLocks/>
            </p:cNvSpPr>
            <p:nvPr/>
          </p:nvSpPr>
          <p:spPr>
            <a:xfrm>
              <a:off x="8059434" y="3440362"/>
              <a:ext cx="1254367" cy="801628"/>
            </a:xfrm>
            <a:prstGeom prst="rect">
              <a:avLst/>
            </a:prstGeom>
            <a:ln w="28575">
              <a:solidFill>
                <a:srgbClr val="F6A124"/>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latin typeface="Arial" panose="020B0604020202020204" pitchFamily="34" charset="0"/>
                  <a:cs typeface="Arial" panose="020B0604020202020204" pitchFamily="34" charset="0"/>
                </a:rPr>
                <a:t>Risk Finance</a:t>
              </a:r>
            </a:p>
          </p:txBody>
        </p:sp>
        <p:sp>
          <p:nvSpPr>
            <p:cNvPr id="44" name="Content Placeholder 2">
              <a:extLst>
                <a:ext uri="{FF2B5EF4-FFF2-40B4-BE49-F238E27FC236}">
                  <a16:creationId xmlns:a16="http://schemas.microsoft.com/office/drawing/2014/main" id="{783D9311-5A14-42EB-BCF2-87FD83CF1DCB}"/>
                </a:ext>
              </a:extLst>
            </p:cNvPr>
            <p:cNvSpPr txBox="1">
              <a:spLocks/>
            </p:cNvSpPr>
            <p:nvPr/>
          </p:nvSpPr>
          <p:spPr>
            <a:xfrm>
              <a:off x="8028319" y="4726877"/>
              <a:ext cx="1316600"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Flood and earthquake risk transfer options</a:t>
              </a:r>
            </a:p>
          </p:txBody>
        </p:sp>
        <p:cxnSp>
          <p:nvCxnSpPr>
            <p:cNvPr id="45" name="Connector: Elbow 44">
              <a:extLst>
                <a:ext uri="{FF2B5EF4-FFF2-40B4-BE49-F238E27FC236}">
                  <a16:creationId xmlns:a16="http://schemas.microsoft.com/office/drawing/2014/main" id="{0297CDD1-4F34-4363-8575-AA9C4424231B}"/>
                </a:ext>
              </a:extLst>
            </p:cNvPr>
            <p:cNvCxnSpPr>
              <a:cxnSpLocks/>
              <a:stCxn id="13" idx="2"/>
              <a:endCxn id="43" idx="0"/>
            </p:cNvCxnSpPr>
            <p:nvPr/>
          </p:nvCxnSpPr>
          <p:spPr>
            <a:xfrm rot="16200000" flipH="1">
              <a:off x="6749659" y="1503403"/>
              <a:ext cx="1196923" cy="2676996"/>
            </a:xfrm>
            <a:prstGeom prst="bentConnector3">
              <a:avLst>
                <a:gd name="adj1" fmla="val 50000"/>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0874D625-48F4-4970-8A65-761A001A7967}"/>
                </a:ext>
              </a:extLst>
            </p:cNvPr>
            <p:cNvSpPr txBox="1">
              <a:spLocks/>
            </p:cNvSpPr>
            <p:nvPr/>
          </p:nvSpPr>
          <p:spPr>
            <a:xfrm>
              <a:off x="5192999" y="4726875"/>
              <a:ext cx="1185746" cy="921790"/>
            </a:xfrm>
            <a:prstGeom prst="rect">
              <a:avLst/>
            </a:prstGeom>
            <a:ln w="28575">
              <a:solidFill>
                <a:srgbClr val="F6A124"/>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a:latin typeface="Arial" panose="020B0604020202020204" pitchFamily="34" charset="0"/>
                  <a:cs typeface="Arial" panose="020B0604020202020204" pitchFamily="34" charset="0"/>
                </a:rPr>
                <a:t>Flood and earthquake risk calculations</a:t>
              </a:r>
            </a:p>
          </p:txBody>
        </p:sp>
        <p:sp>
          <p:nvSpPr>
            <p:cNvPr id="47" name="Rectangle 46">
              <a:extLst>
                <a:ext uri="{FF2B5EF4-FFF2-40B4-BE49-F238E27FC236}">
                  <a16:creationId xmlns:a16="http://schemas.microsoft.com/office/drawing/2014/main" id="{28D3FF1E-D78C-4893-AB28-2294D2DC2235}"/>
                </a:ext>
              </a:extLst>
            </p:cNvPr>
            <p:cNvSpPr/>
            <p:nvPr/>
          </p:nvSpPr>
          <p:spPr>
            <a:xfrm>
              <a:off x="9654988" y="1595718"/>
              <a:ext cx="1927412" cy="849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Tree>
    <p:extLst>
      <p:ext uri="{BB962C8B-B14F-4D97-AF65-F5344CB8AC3E}">
        <p14:creationId xmlns:p14="http://schemas.microsoft.com/office/powerpoint/2010/main" val="387980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B995-5B8B-4513-B5CC-40650A4D0BDA}"/>
              </a:ext>
            </a:extLst>
          </p:cNvPr>
          <p:cNvSpPr>
            <a:spLocks noGrp="1"/>
          </p:cNvSpPr>
          <p:nvPr>
            <p:ph type="title"/>
          </p:nvPr>
        </p:nvSpPr>
        <p:spPr/>
        <p:txBody>
          <a:bodyPr/>
          <a:lstStyle/>
          <a:p>
            <a:r>
              <a:rPr lang="en-GB"/>
              <a:t>Protection Gap</a:t>
            </a:r>
          </a:p>
        </p:txBody>
      </p:sp>
      <p:sp>
        <p:nvSpPr>
          <p:cNvPr id="3" name="Text Placeholder 2">
            <a:extLst>
              <a:ext uri="{FF2B5EF4-FFF2-40B4-BE49-F238E27FC236}">
                <a16:creationId xmlns:a16="http://schemas.microsoft.com/office/drawing/2014/main" id="{65D8D405-5103-4785-A4A5-22DAD81F09AE}"/>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67EAE6E8-FE8A-46F2-A859-45BC0FB46ACD}"/>
              </a:ext>
            </a:extLst>
          </p:cNvPr>
          <p:cNvSpPr>
            <a:spLocks noGrp="1"/>
          </p:cNvSpPr>
          <p:nvPr>
            <p:ph idx="1"/>
          </p:nvPr>
        </p:nvSpPr>
        <p:spPr/>
        <p:txBody>
          <a:bodyPr/>
          <a:lstStyle/>
          <a:p>
            <a:r>
              <a:rPr lang="en-GB" b="0"/>
              <a:t>Current financing levels for disaster risk were compared to the modelled results from the profiles to understand the size of the protection gap</a:t>
            </a:r>
          </a:p>
        </p:txBody>
      </p:sp>
      <p:sp>
        <p:nvSpPr>
          <p:cNvPr id="5" name="Slide Number Placeholder 4">
            <a:extLst>
              <a:ext uri="{FF2B5EF4-FFF2-40B4-BE49-F238E27FC236}">
                <a16:creationId xmlns:a16="http://schemas.microsoft.com/office/drawing/2014/main" id="{F3507364-03E7-4F2F-B420-C2A1E39D2E7C}"/>
              </a:ext>
            </a:extLst>
          </p:cNvPr>
          <p:cNvSpPr>
            <a:spLocks noGrp="1"/>
          </p:cNvSpPr>
          <p:nvPr>
            <p:ph type="sldNum" sz="quarter" idx="4"/>
          </p:nvPr>
        </p:nvSpPr>
        <p:spPr/>
        <p:txBody>
          <a:bodyPr/>
          <a:lstStyle/>
          <a:p>
            <a:fld id="{2083E393-C0BF-4ED8-8545-7E4C90AFF831}" type="slidenum">
              <a:rPr lang="en-US" smtClean="0"/>
              <a:pPr/>
              <a:t>13</a:t>
            </a:fld>
            <a:endParaRPr lang="en-US"/>
          </a:p>
        </p:txBody>
      </p:sp>
      <p:pic>
        <p:nvPicPr>
          <p:cNvPr id="7" name="Picture 6">
            <a:extLst>
              <a:ext uri="{FF2B5EF4-FFF2-40B4-BE49-F238E27FC236}">
                <a16:creationId xmlns:a16="http://schemas.microsoft.com/office/drawing/2014/main" id="{CECA7923-DCA4-4A9E-9931-68CFE4EDC1ED}"/>
              </a:ext>
            </a:extLst>
          </p:cNvPr>
          <p:cNvPicPr>
            <a:picLocks noChangeAspect="1"/>
          </p:cNvPicPr>
          <p:nvPr/>
        </p:nvPicPr>
        <p:blipFill>
          <a:blip r:embed="rId2"/>
          <a:stretch>
            <a:fillRect/>
          </a:stretch>
        </p:blipFill>
        <p:spPr>
          <a:xfrm>
            <a:off x="2966911" y="2213901"/>
            <a:ext cx="5904555" cy="3843859"/>
          </a:xfrm>
          <a:prstGeom prst="rect">
            <a:avLst/>
          </a:prstGeom>
        </p:spPr>
      </p:pic>
    </p:spTree>
    <p:extLst>
      <p:ext uri="{BB962C8B-B14F-4D97-AF65-F5344CB8AC3E}">
        <p14:creationId xmlns:p14="http://schemas.microsoft.com/office/powerpoint/2010/main" val="76809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40D0-4C5D-4DF3-9A40-1F9D406EB547}"/>
              </a:ext>
            </a:extLst>
          </p:cNvPr>
          <p:cNvSpPr>
            <a:spLocks noGrp="1"/>
          </p:cNvSpPr>
          <p:nvPr>
            <p:ph type="title"/>
          </p:nvPr>
        </p:nvSpPr>
        <p:spPr/>
        <p:txBody>
          <a:bodyPr/>
          <a:lstStyle/>
          <a:p>
            <a:r>
              <a:rPr lang="en-GB"/>
              <a:t>Protection Gap – Infectious Disease</a:t>
            </a:r>
          </a:p>
        </p:txBody>
      </p:sp>
      <p:sp>
        <p:nvSpPr>
          <p:cNvPr id="3" name="Text Placeholder 2">
            <a:extLst>
              <a:ext uri="{FF2B5EF4-FFF2-40B4-BE49-F238E27FC236}">
                <a16:creationId xmlns:a16="http://schemas.microsoft.com/office/drawing/2014/main" id="{B2AD4247-E726-48FD-8903-12379DC55F11}"/>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0D4CACE0-7789-4BF1-A593-EA6EBEB633A4}"/>
              </a:ext>
            </a:extLst>
          </p:cNvPr>
          <p:cNvSpPr>
            <a:spLocks noGrp="1"/>
          </p:cNvSpPr>
          <p:nvPr>
            <p:ph type="sldNum" sz="quarter" idx="4"/>
          </p:nvPr>
        </p:nvSpPr>
        <p:spPr/>
        <p:txBody>
          <a:bodyPr/>
          <a:lstStyle/>
          <a:p>
            <a:fld id="{2083E393-C0BF-4ED8-8545-7E4C90AFF831}" type="slidenum">
              <a:rPr lang="en-US" smtClean="0"/>
              <a:pPr/>
              <a:t>14</a:t>
            </a:fld>
            <a:endParaRPr lang="en-US"/>
          </a:p>
        </p:txBody>
      </p:sp>
      <p:sp>
        <p:nvSpPr>
          <p:cNvPr id="6" name="Rechteck 68">
            <a:extLst>
              <a:ext uri="{FF2B5EF4-FFF2-40B4-BE49-F238E27FC236}">
                <a16:creationId xmlns:a16="http://schemas.microsoft.com/office/drawing/2014/main" id="{60BBB3A3-341E-471A-B9AE-9274F20E8D86}"/>
              </a:ext>
            </a:extLst>
          </p:cNvPr>
          <p:cNvSpPr/>
          <p:nvPr/>
        </p:nvSpPr>
        <p:spPr>
          <a:xfrm>
            <a:off x="8870007" y="3002588"/>
            <a:ext cx="2089326" cy="82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a:solidFill>
                  <a:schemeClr val="accent4"/>
                </a:solidFill>
                <a:latin typeface="Arial" panose="020B0604020202020204" pitchFamily="34" charset="0"/>
              </a:rPr>
              <a:t>&gt;$2bn committed by ADB to CAREC member states</a:t>
            </a:r>
            <a:r>
              <a:rPr lang="en-US" baseline="30000">
                <a:solidFill>
                  <a:schemeClr val="accent4"/>
                </a:solidFill>
                <a:latin typeface="Arial" panose="020B0604020202020204" pitchFamily="34" charset="0"/>
              </a:rPr>
              <a:t>2</a:t>
            </a:r>
          </a:p>
        </p:txBody>
      </p:sp>
      <p:sp>
        <p:nvSpPr>
          <p:cNvPr id="7" name="Rechteck 80">
            <a:extLst>
              <a:ext uri="{FF2B5EF4-FFF2-40B4-BE49-F238E27FC236}">
                <a16:creationId xmlns:a16="http://schemas.microsoft.com/office/drawing/2014/main" id="{E9757538-FF2E-43E0-9B60-132C9801F771}"/>
              </a:ext>
            </a:extLst>
          </p:cNvPr>
          <p:cNvSpPr/>
          <p:nvPr/>
        </p:nvSpPr>
        <p:spPr>
          <a:xfrm>
            <a:off x="8870007" y="1762075"/>
            <a:ext cx="2089326" cy="95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a:solidFill>
                  <a:schemeClr val="accent3"/>
                </a:solidFill>
                <a:latin typeface="Arial" panose="020B0604020202020204" pitchFamily="34" charset="0"/>
              </a:rPr>
              <a:t>6-7% decrease from forecasted economic growth to actual</a:t>
            </a:r>
            <a:r>
              <a:rPr lang="en-US" baseline="30000">
                <a:solidFill>
                  <a:schemeClr val="accent3"/>
                </a:solidFill>
                <a:latin typeface="Arial" panose="020B0604020202020204" pitchFamily="34" charset="0"/>
              </a:rPr>
              <a:t>1</a:t>
            </a:r>
            <a:endParaRPr lang="en-US" sz="600" baseline="30000">
              <a:solidFill>
                <a:schemeClr val="accent3"/>
              </a:solidFill>
              <a:latin typeface="Arial" panose="020B0604020202020204" pitchFamily="34" charset="0"/>
            </a:endParaRPr>
          </a:p>
        </p:txBody>
      </p:sp>
      <p:pic>
        <p:nvPicPr>
          <p:cNvPr id="8" name="Graphic 7" descr="Downward trend">
            <a:extLst>
              <a:ext uri="{FF2B5EF4-FFF2-40B4-BE49-F238E27FC236}">
                <a16:creationId xmlns:a16="http://schemas.microsoft.com/office/drawing/2014/main" id="{D01EDE8F-1F83-4F82-8987-5AB2B2C2C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0007" y="1580475"/>
            <a:ext cx="1080000" cy="1080000"/>
          </a:xfrm>
          <a:prstGeom prst="rect">
            <a:avLst/>
          </a:prstGeom>
        </p:spPr>
      </p:pic>
      <p:sp>
        <p:nvSpPr>
          <p:cNvPr id="9" name="Rechteck 68">
            <a:extLst>
              <a:ext uri="{FF2B5EF4-FFF2-40B4-BE49-F238E27FC236}">
                <a16:creationId xmlns:a16="http://schemas.microsoft.com/office/drawing/2014/main" id="{B0698812-52B6-40D1-959F-744FCCDE18D0}"/>
              </a:ext>
            </a:extLst>
          </p:cNvPr>
          <p:cNvSpPr/>
          <p:nvPr/>
        </p:nvSpPr>
        <p:spPr>
          <a:xfrm>
            <a:off x="8889959" y="4185687"/>
            <a:ext cx="2089326" cy="95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spcAft>
                <a:spcPts val="800"/>
              </a:spcAft>
            </a:pPr>
            <a:r>
              <a:rPr lang="en-US">
                <a:solidFill>
                  <a:schemeClr val="accent5"/>
                </a:solidFill>
                <a:latin typeface="Arial" panose="020B0604020202020204" pitchFamily="34" charset="0"/>
              </a:rPr>
              <a:t>&gt;$16tn spent by governments globally post-outbreak</a:t>
            </a:r>
            <a:r>
              <a:rPr lang="en-US" baseline="30000">
                <a:solidFill>
                  <a:schemeClr val="accent5"/>
                </a:solidFill>
                <a:latin typeface="Arial" panose="020B0604020202020204" pitchFamily="34" charset="0"/>
              </a:rPr>
              <a:t>3</a:t>
            </a:r>
          </a:p>
        </p:txBody>
      </p:sp>
      <p:grpSp>
        <p:nvGrpSpPr>
          <p:cNvPr id="10" name="Group 9">
            <a:extLst>
              <a:ext uri="{FF2B5EF4-FFF2-40B4-BE49-F238E27FC236}">
                <a16:creationId xmlns:a16="http://schemas.microsoft.com/office/drawing/2014/main" id="{A7AE227E-D802-4B73-867C-3F3BEB1A32B1}"/>
              </a:ext>
            </a:extLst>
          </p:cNvPr>
          <p:cNvGrpSpPr/>
          <p:nvPr/>
        </p:nvGrpSpPr>
        <p:grpSpPr>
          <a:xfrm>
            <a:off x="7877907" y="4223009"/>
            <a:ext cx="828000" cy="828000"/>
            <a:chOff x="3625850" y="3243263"/>
            <a:chExt cx="922338" cy="911225"/>
          </a:xfrm>
        </p:grpSpPr>
        <p:sp>
          <p:nvSpPr>
            <p:cNvPr id="11" name="AutoShape 41">
              <a:extLst>
                <a:ext uri="{FF2B5EF4-FFF2-40B4-BE49-F238E27FC236}">
                  <a16:creationId xmlns:a16="http://schemas.microsoft.com/office/drawing/2014/main" id="{1CA20038-0CC3-4D81-872D-E6A1A4C3AE12}"/>
                </a:ext>
              </a:extLst>
            </p:cNvPr>
            <p:cNvSpPr>
              <a:spLocks noChangeAspect="1" noChangeArrowheads="1" noTextEdit="1"/>
            </p:cNvSpPr>
            <p:nvPr/>
          </p:nvSpPr>
          <p:spPr bwMode="auto">
            <a:xfrm>
              <a:off x="3625850" y="3243263"/>
              <a:ext cx="92233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43">
              <a:extLst>
                <a:ext uri="{FF2B5EF4-FFF2-40B4-BE49-F238E27FC236}">
                  <a16:creationId xmlns:a16="http://schemas.microsoft.com/office/drawing/2014/main" id="{ACBE0E99-5D2C-4831-B884-7654EB388915}"/>
                </a:ext>
              </a:extLst>
            </p:cNvPr>
            <p:cNvSpPr>
              <a:spLocks noEditPoints="1"/>
            </p:cNvSpPr>
            <p:nvPr/>
          </p:nvSpPr>
          <p:spPr bwMode="auto">
            <a:xfrm>
              <a:off x="3629025" y="3246438"/>
              <a:ext cx="919163" cy="908050"/>
            </a:xfrm>
            <a:custGeom>
              <a:avLst/>
              <a:gdLst>
                <a:gd name="T0" fmla="*/ 205 w 242"/>
                <a:gd name="T1" fmla="*/ 32 h 239"/>
                <a:gd name="T2" fmla="*/ 143 w 242"/>
                <a:gd name="T3" fmla="*/ 0 h 239"/>
                <a:gd name="T4" fmla="*/ 202 w 242"/>
                <a:gd name="T5" fmla="*/ 114 h 239"/>
                <a:gd name="T6" fmla="*/ 213 w 242"/>
                <a:gd name="T7" fmla="*/ 40 h 239"/>
                <a:gd name="T8" fmla="*/ 202 w 242"/>
                <a:gd name="T9" fmla="*/ 125 h 239"/>
                <a:gd name="T10" fmla="*/ 210 w 242"/>
                <a:gd name="T11" fmla="*/ 202 h 239"/>
                <a:gd name="T12" fmla="*/ 202 w 242"/>
                <a:gd name="T13" fmla="*/ 125 h 239"/>
                <a:gd name="T14" fmla="*/ 40 w 242"/>
                <a:gd name="T15" fmla="*/ 125 h 239"/>
                <a:gd name="T16" fmla="*/ 32 w 242"/>
                <a:gd name="T17" fmla="*/ 202 h 239"/>
                <a:gd name="T18" fmla="*/ 126 w 242"/>
                <a:gd name="T19" fmla="*/ 72 h 239"/>
                <a:gd name="T20" fmla="*/ 192 w 242"/>
                <a:gd name="T21" fmla="*/ 114 h 239"/>
                <a:gd name="T22" fmla="*/ 126 w 242"/>
                <a:gd name="T23" fmla="*/ 72 h 239"/>
                <a:gd name="T24" fmla="*/ 202 w 242"/>
                <a:gd name="T25" fmla="*/ 210 h 239"/>
                <a:gd name="T26" fmla="*/ 143 w 242"/>
                <a:gd name="T27" fmla="*/ 239 h 239"/>
                <a:gd name="T28" fmla="*/ 126 w 242"/>
                <a:gd name="T29" fmla="*/ 61 h 239"/>
                <a:gd name="T30" fmla="*/ 126 w 242"/>
                <a:gd name="T31" fmla="*/ 1 h 239"/>
                <a:gd name="T32" fmla="*/ 171 w 242"/>
                <a:gd name="T33" fmla="*/ 193 h 239"/>
                <a:gd name="T34" fmla="*/ 126 w 242"/>
                <a:gd name="T35" fmla="*/ 238 h 239"/>
                <a:gd name="T36" fmla="*/ 116 w 242"/>
                <a:gd name="T37" fmla="*/ 183 h 239"/>
                <a:gd name="T38" fmla="*/ 116 w 242"/>
                <a:gd name="T39" fmla="*/ 238 h 239"/>
                <a:gd name="T40" fmla="*/ 116 w 242"/>
                <a:gd name="T41" fmla="*/ 125 h 239"/>
                <a:gd name="T42" fmla="*/ 66 w 242"/>
                <a:gd name="T43" fmla="*/ 183 h 239"/>
                <a:gd name="T44" fmla="*/ 126 w 242"/>
                <a:gd name="T45" fmla="*/ 125 h 239"/>
                <a:gd name="T46" fmla="*/ 176 w 242"/>
                <a:gd name="T47" fmla="*/ 183 h 239"/>
                <a:gd name="T48" fmla="*/ 126 w 242"/>
                <a:gd name="T49" fmla="*/ 125 h 239"/>
                <a:gd name="T50" fmla="*/ 40 w 242"/>
                <a:gd name="T51" fmla="*/ 210 h 239"/>
                <a:gd name="T52" fmla="*/ 61 w 242"/>
                <a:gd name="T53" fmla="*/ 197 h 239"/>
                <a:gd name="T54" fmla="*/ 116 w 242"/>
                <a:gd name="T55" fmla="*/ 72 h 239"/>
                <a:gd name="T56" fmla="*/ 50 w 242"/>
                <a:gd name="T57" fmla="*/ 114 h 239"/>
                <a:gd name="T58" fmla="*/ 40 w 242"/>
                <a:gd name="T59" fmla="*/ 114 h 239"/>
                <a:gd name="T60" fmla="*/ 29 w 242"/>
                <a:gd name="T61" fmla="*/ 40 h 239"/>
                <a:gd name="T62" fmla="*/ 40 w 242"/>
                <a:gd name="T63" fmla="*/ 114 h 239"/>
                <a:gd name="T64" fmla="*/ 68 w 242"/>
                <a:gd name="T65" fmla="*/ 51 h 239"/>
                <a:gd name="T66" fmla="*/ 116 w 242"/>
                <a:gd name="T67" fmla="*/ 1 h 239"/>
                <a:gd name="T68" fmla="*/ 36 w 242"/>
                <a:gd name="T69" fmla="*/ 32 h 239"/>
                <a:gd name="T70" fmla="*/ 99 w 242"/>
                <a:gd name="T7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39">
                  <a:moveTo>
                    <a:pt x="143" y="0"/>
                  </a:moveTo>
                  <a:cubicBezTo>
                    <a:pt x="167" y="4"/>
                    <a:pt x="189" y="16"/>
                    <a:pt x="205" y="32"/>
                  </a:cubicBezTo>
                  <a:cubicBezTo>
                    <a:pt x="199" y="38"/>
                    <a:pt x="191" y="42"/>
                    <a:pt x="183" y="46"/>
                  </a:cubicBezTo>
                  <a:cubicBezTo>
                    <a:pt x="173" y="28"/>
                    <a:pt x="159" y="12"/>
                    <a:pt x="143" y="0"/>
                  </a:cubicBezTo>
                  <a:close/>
                  <a:moveTo>
                    <a:pt x="188" y="56"/>
                  </a:moveTo>
                  <a:cubicBezTo>
                    <a:pt x="196" y="74"/>
                    <a:pt x="201" y="93"/>
                    <a:pt x="202" y="114"/>
                  </a:cubicBezTo>
                  <a:cubicBezTo>
                    <a:pt x="242" y="114"/>
                    <a:pt x="242" y="114"/>
                    <a:pt x="242" y="114"/>
                  </a:cubicBezTo>
                  <a:cubicBezTo>
                    <a:pt x="241" y="86"/>
                    <a:pt x="230" y="60"/>
                    <a:pt x="213" y="40"/>
                  </a:cubicBezTo>
                  <a:cubicBezTo>
                    <a:pt x="205" y="46"/>
                    <a:pt x="197" y="51"/>
                    <a:pt x="188" y="56"/>
                  </a:cubicBezTo>
                  <a:close/>
                  <a:moveTo>
                    <a:pt x="202" y="125"/>
                  </a:moveTo>
                  <a:cubicBezTo>
                    <a:pt x="201" y="147"/>
                    <a:pt x="195" y="169"/>
                    <a:pt x="186" y="188"/>
                  </a:cubicBezTo>
                  <a:cubicBezTo>
                    <a:pt x="194" y="192"/>
                    <a:pt x="202" y="197"/>
                    <a:pt x="210" y="202"/>
                  </a:cubicBezTo>
                  <a:cubicBezTo>
                    <a:pt x="229" y="182"/>
                    <a:pt x="241" y="155"/>
                    <a:pt x="242" y="125"/>
                  </a:cubicBezTo>
                  <a:lnTo>
                    <a:pt x="202" y="125"/>
                  </a:lnTo>
                  <a:close/>
                  <a:moveTo>
                    <a:pt x="56" y="188"/>
                  </a:moveTo>
                  <a:cubicBezTo>
                    <a:pt x="46" y="169"/>
                    <a:pt x="40" y="147"/>
                    <a:pt x="40" y="125"/>
                  </a:cubicBezTo>
                  <a:cubicBezTo>
                    <a:pt x="0" y="125"/>
                    <a:pt x="0" y="125"/>
                    <a:pt x="0" y="125"/>
                  </a:cubicBezTo>
                  <a:cubicBezTo>
                    <a:pt x="1" y="155"/>
                    <a:pt x="13" y="182"/>
                    <a:pt x="32" y="202"/>
                  </a:cubicBezTo>
                  <a:cubicBezTo>
                    <a:pt x="40" y="197"/>
                    <a:pt x="48" y="192"/>
                    <a:pt x="56" y="188"/>
                  </a:cubicBezTo>
                  <a:close/>
                  <a:moveTo>
                    <a:pt x="126" y="72"/>
                  </a:moveTo>
                  <a:cubicBezTo>
                    <a:pt x="126" y="114"/>
                    <a:pt x="126" y="114"/>
                    <a:pt x="126" y="114"/>
                  </a:cubicBezTo>
                  <a:cubicBezTo>
                    <a:pt x="192" y="114"/>
                    <a:pt x="192" y="114"/>
                    <a:pt x="192" y="114"/>
                  </a:cubicBezTo>
                  <a:cubicBezTo>
                    <a:pt x="191" y="95"/>
                    <a:pt x="186" y="77"/>
                    <a:pt x="178" y="60"/>
                  </a:cubicBezTo>
                  <a:cubicBezTo>
                    <a:pt x="162" y="67"/>
                    <a:pt x="145" y="71"/>
                    <a:pt x="126" y="72"/>
                  </a:cubicBezTo>
                  <a:close/>
                  <a:moveTo>
                    <a:pt x="143" y="239"/>
                  </a:moveTo>
                  <a:cubicBezTo>
                    <a:pt x="165" y="235"/>
                    <a:pt x="186" y="224"/>
                    <a:pt x="202" y="210"/>
                  </a:cubicBezTo>
                  <a:cubicBezTo>
                    <a:pt x="195" y="205"/>
                    <a:pt x="188" y="200"/>
                    <a:pt x="181" y="197"/>
                  </a:cubicBezTo>
                  <a:cubicBezTo>
                    <a:pt x="171" y="213"/>
                    <a:pt x="158" y="227"/>
                    <a:pt x="143" y="239"/>
                  </a:cubicBezTo>
                  <a:close/>
                  <a:moveTo>
                    <a:pt x="126" y="1"/>
                  </a:moveTo>
                  <a:cubicBezTo>
                    <a:pt x="126" y="61"/>
                    <a:pt x="126" y="61"/>
                    <a:pt x="126" y="61"/>
                  </a:cubicBezTo>
                  <a:cubicBezTo>
                    <a:pt x="143" y="60"/>
                    <a:pt x="159" y="57"/>
                    <a:pt x="174" y="51"/>
                  </a:cubicBezTo>
                  <a:cubicBezTo>
                    <a:pt x="162" y="31"/>
                    <a:pt x="146" y="14"/>
                    <a:pt x="126" y="1"/>
                  </a:cubicBezTo>
                  <a:close/>
                  <a:moveTo>
                    <a:pt x="126" y="238"/>
                  </a:moveTo>
                  <a:cubicBezTo>
                    <a:pt x="144" y="226"/>
                    <a:pt x="160" y="211"/>
                    <a:pt x="171" y="193"/>
                  </a:cubicBezTo>
                  <a:cubicBezTo>
                    <a:pt x="157" y="187"/>
                    <a:pt x="142" y="184"/>
                    <a:pt x="126" y="183"/>
                  </a:cubicBezTo>
                  <a:lnTo>
                    <a:pt x="126" y="238"/>
                  </a:lnTo>
                  <a:close/>
                  <a:moveTo>
                    <a:pt x="116" y="238"/>
                  </a:moveTo>
                  <a:cubicBezTo>
                    <a:pt x="116" y="183"/>
                    <a:pt x="116" y="183"/>
                    <a:pt x="116" y="183"/>
                  </a:cubicBezTo>
                  <a:cubicBezTo>
                    <a:pt x="100" y="184"/>
                    <a:pt x="85" y="187"/>
                    <a:pt x="71" y="193"/>
                  </a:cubicBezTo>
                  <a:cubicBezTo>
                    <a:pt x="82" y="211"/>
                    <a:pt x="97" y="226"/>
                    <a:pt x="116" y="238"/>
                  </a:cubicBezTo>
                  <a:close/>
                  <a:moveTo>
                    <a:pt x="116" y="173"/>
                  </a:moveTo>
                  <a:cubicBezTo>
                    <a:pt x="116" y="125"/>
                    <a:pt x="116" y="125"/>
                    <a:pt x="116" y="125"/>
                  </a:cubicBezTo>
                  <a:cubicBezTo>
                    <a:pt x="50" y="125"/>
                    <a:pt x="50" y="125"/>
                    <a:pt x="50" y="125"/>
                  </a:cubicBezTo>
                  <a:cubicBezTo>
                    <a:pt x="51" y="146"/>
                    <a:pt x="56" y="166"/>
                    <a:pt x="66" y="183"/>
                  </a:cubicBezTo>
                  <a:cubicBezTo>
                    <a:pt x="81" y="177"/>
                    <a:pt x="98" y="174"/>
                    <a:pt x="116" y="173"/>
                  </a:cubicBezTo>
                  <a:close/>
                  <a:moveTo>
                    <a:pt x="126" y="125"/>
                  </a:moveTo>
                  <a:cubicBezTo>
                    <a:pt x="126" y="173"/>
                    <a:pt x="126" y="173"/>
                    <a:pt x="126" y="173"/>
                  </a:cubicBezTo>
                  <a:cubicBezTo>
                    <a:pt x="144" y="174"/>
                    <a:pt x="161" y="177"/>
                    <a:pt x="176" y="183"/>
                  </a:cubicBezTo>
                  <a:cubicBezTo>
                    <a:pt x="185" y="166"/>
                    <a:pt x="191" y="146"/>
                    <a:pt x="192" y="125"/>
                  </a:cubicBezTo>
                  <a:lnTo>
                    <a:pt x="126" y="125"/>
                  </a:lnTo>
                  <a:close/>
                  <a:moveTo>
                    <a:pt x="61" y="197"/>
                  </a:moveTo>
                  <a:cubicBezTo>
                    <a:pt x="54" y="200"/>
                    <a:pt x="46" y="205"/>
                    <a:pt x="40" y="210"/>
                  </a:cubicBezTo>
                  <a:cubicBezTo>
                    <a:pt x="56" y="224"/>
                    <a:pt x="76" y="235"/>
                    <a:pt x="99" y="239"/>
                  </a:cubicBezTo>
                  <a:cubicBezTo>
                    <a:pt x="84" y="227"/>
                    <a:pt x="71" y="213"/>
                    <a:pt x="61" y="197"/>
                  </a:cubicBezTo>
                  <a:close/>
                  <a:moveTo>
                    <a:pt x="116" y="114"/>
                  </a:moveTo>
                  <a:cubicBezTo>
                    <a:pt x="116" y="72"/>
                    <a:pt x="116" y="72"/>
                    <a:pt x="116" y="72"/>
                  </a:cubicBezTo>
                  <a:cubicBezTo>
                    <a:pt x="97" y="71"/>
                    <a:pt x="79" y="67"/>
                    <a:pt x="63" y="60"/>
                  </a:cubicBezTo>
                  <a:cubicBezTo>
                    <a:pt x="55" y="77"/>
                    <a:pt x="51" y="95"/>
                    <a:pt x="50" y="114"/>
                  </a:cubicBezTo>
                  <a:lnTo>
                    <a:pt x="116" y="114"/>
                  </a:lnTo>
                  <a:close/>
                  <a:moveTo>
                    <a:pt x="40" y="114"/>
                  </a:moveTo>
                  <a:cubicBezTo>
                    <a:pt x="40" y="93"/>
                    <a:pt x="45" y="74"/>
                    <a:pt x="54" y="56"/>
                  </a:cubicBezTo>
                  <a:cubicBezTo>
                    <a:pt x="45" y="51"/>
                    <a:pt x="37" y="46"/>
                    <a:pt x="29" y="40"/>
                  </a:cubicBezTo>
                  <a:cubicBezTo>
                    <a:pt x="12" y="60"/>
                    <a:pt x="1" y="86"/>
                    <a:pt x="0" y="114"/>
                  </a:cubicBezTo>
                  <a:lnTo>
                    <a:pt x="40" y="114"/>
                  </a:lnTo>
                  <a:close/>
                  <a:moveTo>
                    <a:pt x="116" y="1"/>
                  </a:moveTo>
                  <a:cubicBezTo>
                    <a:pt x="96" y="14"/>
                    <a:pt x="80" y="31"/>
                    <a:pt x="68" y="51"/>
                  </a:cubicBezTo>
                  <a:cubicBezTo>
                    <a:pt x="83" y="57"/>
                    <a:pt x="99" y="60"/>
                    <a:pt x="116" y="61"/>
                  </a:cubicBezTo>
                  <a:lnTo>
                    <a:pt x="116" y="1"/>
                  </a:lnTo>
                  <a:close/>
                  <a:moveTo>
                    <a:pt x="99" y="0"/>
                  </a:moveTo>
                  <a:cubicBezTo>
                    <a:pt x="75" y="4"/>
                    <a:pt x="53" y="16"/>
                    <a:pt x="36" y="32"/>
                  </a:cubicBezTo>
                  <a:cubicBezTo>
                    <a:pt x="43" y="38"/>
                    <a:pt x="51" y="42"/>
                    <a:pt x="59" y="46"/>
                  </a:cubicBezTo>
                  <a:cubicBezTo>
                    <a:pt x="69" y="28"/>
                    <a:pt x="83" y="12"/>
                    <a:pt x="9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4">
            <a:extLst>
              <a:ext uri="{FF2B5EF4-FFF2-40B4-BE49-F238E27FC236}">
                <a16:creationId xmlns:a16="http://schemas.microsoft.com/office/drawing/2014/main" id="{F3F78E32-81E0-42A3-9C70-2D3E68CB1AEF}"/>
              </a:ext>
            </a:extLst>
          </p:cNvPr>
          <p:cNvGrpSpPr>
            <a:grpSpLocks noChangeAspect="1"/>
          </p:cNvGrpSpPr>
          <p:nvPr/>
        </p:nvGrpSpPr>
        <p:grpSpPr bwMode="auto">
          <a:xfrm>
            <a:off x="7874821" y="2955468"/>
            <a:ext cx="848571" cy="864000"/>
            <a:chOff x="1235" y="897"/>
            <a:chExt cx="550" cy="560"/>
          </a:xfrm>
        </p:grpSpPr>
        <p:sp>
          <p:nvSpPr>
            <p:cNvPr id="14" name="AutoShape 3">
              <a:extLst>
                <a:ext uri="{FF2B5EF4-FFF2-40B4-BE49-F238E27FC236}">
                  <a16:creationId xmlns:a16="http://schemas.microsoft.com/office/drawing/2014/main" id="{2F7098F9-D1E1-48EC-BDF5-34D116805CF4}"/>
                </a:ext>
              </a:extLst>
            </p:cNvPr>
            <p:cNvSpPr>
              <a:spLocks noChangeAspect="1" noChangeArrowheads="1" noTextEdit="1"/>
            </p:cNvSpPr>
            <p:nvPr/>
          </p:nvSpPr>
          <p:spPr bwMode="auto">
            <a:xfrm>
              <a:off x="1237" y="897"/>
              <a:ext cx="54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EAF3CA0F-F195-4490-9CFF-E6704F1491A4}"/>
                </a:ext>
              </a:extLst>
            </p:cNvPr>
            <p:cNvSpPr>
              <a:spLocks/>
            </p:cNvSpPr>
            <p:nvPr/>
          </p:nvSpPr>
          <p:spPr bwMode="auto">
            <a:xfrm>
              <a:off x="1235" y="899"/>
              <a:ext cx="550" cy="556"/>
            </a:xfrm>
            <a:custGeom>
              <a:avLst/>
              <a:gdLst>
                <a:gd name="T0" fmla="*/ 123 w 230"/>
                <a:gd name="T1" fmla="*/ 18 h 232"/>
                <a:gd name="T2" fmla="*/ 52 w 230"/>
                <a:gd name="T3" fmla="*/ 45 h 232"/>
                <a:gd name="T4" fmla="*/ 38 w 230"/>
                <a:gd name="T5" fmla="*/ 31 h 232"/>
                <a:gd name="T6" fmla="*/ 39 w 230"/>
                <a:gd name="T7" fmla="*/ 20 h 232"/>
                <a:gd name="T8" fmla="*/ 19 w 230"/>
                <a:gd name="T9" fmla="*/ 0 h 232"/>
                <a:gd name="T10" fmla="*/ 18 w 230"/>
                <a:gd name="T11" fmla="*/ 18 h 232"/>
                <a:gd name="T12" fmla="*/ 0 w 230"/>
                <a:gd name="T13" fmla="*/ 19 h 232"/>
                <a:gd name="T14" fmla="*/ 18 w 230"/>
                <a:gd name="T15" fmla="*/ 36 h 232"/>
                <a:gd name="T16" fmla="*/ 20 w 230"/>
                <a:gd name="T17" fmla="*/ 39 h 232"/>
                <a:gd name="T18" fmla="*/ 31 w 230"/>
                <a:gd name="T19" fmla="*/ 38 h 232"/>
                <a:gd name="T20" fmla="*/ 45 w 230"/>
                <a:gd name="T21" fmla="*/ 52 h 232"/>
                <a:gd name="T22" fmla="*/ 45 w 230"/>
                <a:gd name="T23" fmla="*/ 52 h 232"/>
                <a:gd name="T24" fmla="*/ 58 w 230"/>
                <a:gd name="T25" fmla="*/ 65 h 232"/>
                <a:gd name="T26" fmla="*/ 71 w 230"/>
                <a:gd name="T27" fmla="*/ 78 h 232"/>
                <a:gd name="T28" fmla="*/ 85 w 230"/>
                <a:gd name="T29" fmla="*/ 91 h 232"/>
                <a:gd name="T30" fmla="*/ 98 w 230"/>
                <a:gd name="T31" fmla="*/ 104 h 232"/>
                <a:gd name="T32" fmla="*/ 121 w 230"/>
                <a:gd name="T33" fmla="*/ 127 h 232"/>
                <a:gd name="T34" fmla="*/ 121 w 230"/>
                <a:gd name="T35" fmla="*/ 127 h 232"/>
                <a:gd name="T36" fmla="*/ 121 w 230"/>
                <a:gd name="T37" fmla="*/ 133 h 232"/>
                <a:gd name="T38" fmla="*/ 118 w 230"/>
                <a:gd name="T39" fmla="*/ 135 h 232"/>
                <a:gd name="T40" fmla="*/ 114 w 230"/>
                <a:gd name="T41" fmla="*/ 133 h 232"/>
                <a:gd name="T42" fmla="*/ 93 w 230"/>
                <a:gd name="T43" fmla="*/ 112 h 232"/>
                <a:gd name="T44" fmla="*/ 90 w 230"/>
                <a:gd name="T45" fmla="*/ 125 h 232"/>
                <a:gd name="T46" fmla="*/ 123 w 230"/>
                <a:gd name="T47" fmla="*/ 158 h 232"/>
                <a:gd name="T48" fmla="*/ 155 w 230"/>
                <a:gd name="T49" fmla="*/ 125 h 232"/>
                <a:gd name="T50" fmla="*/ 123 w 230"/>
                <a:gd name="T51" fmla="*/ 92 h 232"/>
                <a:gd name="T52" fmla="*/ 105 w 230"/>
                <a:gd name="T53" fmla="*/ 98 h 232"/>
                <a:gd name="T54" fmla="*/ 91 w 230"/>
                <a:gd name="T55" fmla="*/ 85 h 232"/>
                <a:gd name="T56" fmla="*/ 123 w 230"/>
                <a:gd name="T57" fmla="*/ 74 h 232"/>
                <a:gd name="T58" fmla="*/ 174 w 230"/>
                <a:gd name="T59" fmla="*/ 125 h 232"/>
                <a:gd name="T60" fmla="*/ 123 w 230"/>
                <a:gd name="T61" fmla="*/ 176 h 232"/>
                <a:gd name="T62" fmla="*/ 72 w 230"/>
                <a:gd name="T63" fmla="*/ 125 h 232"/>
                <a:gd name="T64" fmla="*/ 79 w 230"/>
                <a:gd name="T65" fmla="*/ 98 h 232"/>
                <a:gd name="T66" fmla="*/ 66 w 230"/>
                <a:gd name="T67" fmla="*/ 85 h 232"/>
                <a:gd name="T68" fmla="*/ 53 w 230"/>
                <a:gd name="T69" fmla="*/ 125 h 232"/>
                <a:gd name="T70" fmla="*/ 123 w 230"/>
                <a:gd name="T71" fmla="*/ 195 h 232"/>
                <a:gd name="T72" fmla="*/ 192 w 230"/>
                <a:gd name="T73" fmla="*/ 125 h 232"/>
                <a:gd name="T74" fmla="*/ 123 w 230"/>
                <a:gd name="T75" fmla="*/ 55 h 232"/>
                <a:gd name="T76" fmla="*/ 78 w 230"/>
                <a:gd name="T77" fmla="*/ 71 h 232"/>
                <a:gd name="T78" fmla="*/ 65 w 230"/>
                <a:gd name="T79" fmla="*/ 58 h 232"/>
                <a:gd name="T80" fmla="*/ 123 w 230"/>
                <a:gd name="T81" fmla="*/ 37 h 232"/>
                <a:gd name="T82" fmla="*/ 211 w 230"/>
                <a:gd name="T83" fmla="*/ 125 h 232"/>
                <a:gd name="T84" fmla="*/ 123 w 230"/>
                <a:gd name="T85" fmla="*/ 213 h 232"/>
                <a:gd name="T86" fmla="*/ 35 w 230"/>
                <a:gd name="T87" fmla="*/ 125 h 232"/>
                <a:gd name="T88" fmla="*/ 52 w 230"/>
                <a:gd name="T89" fmla="*/ 72 h 232"/>
                <a:gd name="T90" fmla="*/ 39 w 230"/>
                <a:gd name="T91" fmla="*/ 59 h 232"/>
                <a:gd name="T92" fmla="*/ 16 w 230"/>
                <a:gd name="T93" fmla="*/ 125 h 232"/>
                <a:gd name="T94" fmla="*/ 123 w 230"/>
                <a:gd name="T95" fmla="*/ 232 h 232"/>
                <a:gd name="T96" fmla="*/ 230 w 230"/>
                <a:gd name="T97" fmla="*/ 125 h 232"/>
                <a:gd name="T98" fmla="*/ 123 w 230"/>
                <a:gd name="T99" fmla="*/ 1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232">
                  <a:moveTo>
                    <a:pt x="123" y="18"/>
                  </a:moveTo>
                  <a:cubicBezTo>
                    <a:pt x="96" y="18"/>
                    <a:pt x="71" y="28"/>
                    <a:pt x="52" y="45"/>
                  </a:cubicBezTo>
                  <a:cubicBezTo>
                    <a:pt x="38" y="31"/>
                    <a:pt x="38" y="31"/>
                    <a:pt x="38" y="31"/>
                  </a:cubicBezTo>
                  <a:cubicBezTo>
                    <a:pt x="39" y="20"/>
                    <a:pt x="39" y="20"/>
                    <a:pt x="39" y="20"/>
                  </a:cubicBezTo>
                  <a:cubicBezTo>
                    <a:pt x="19" y="0"/>
                    <a:pt x="19" y="0"/>
                    <a:pt x="19" y="0"/>
                  </a:cubicBezTo>
                  <a:cubicBezTo>
                    <a:pt x="18" y="18"/>
                    <a:pt x="18" y="18"/>
                    <a:pt x="18" y="18"/>
                  </a:cubicBezTo>
                  <a:cubicBezTo>
                    <a:pt x="0" y="19"/>
                    <a:pt x="0" y="19"/>
                    <a:pt x="0" y="19"/>
                  </a:cubicBezTo>
                  <a:cubicBezTo>
                    <a:pt x="18" y="36"/>
                    <a:pt x="18" y="36"/>
                    <a:pt x="18" y="36"/>
                  </a:cubicBezTo>
                  <a:cubicBezTo>
                    <a:pt x="20" y="39"/>
                    <a:pt x="20" y="39"/>
                    <a:pt x="20" y="39"/>
                  </a:cubicBezTo>
                  <a:cubicBezTo>
                    <a:pt x="31" y="38"/>
                    <a:pt x="31" y="38"/>
                    <a:pt x="31" y="38"/>
                  </a:cubicBezTo>
                  <a:cubicBezTo>
                    <a:pt x="45" y="52"/>
                    <a:pt x="45" y="52"/>
                    <a:pt x="45" y="52"/>
                  </a:cubicBezTo>
                  <a:cubicBezTo>
                    <a:pt x="45" y="52"/>
                    <a:pt x="45" y="52"/>
                    <a:pt x="45" y="52"/>
                  </a:cubicBezTo>
                  <a:cubicBezTo>
                    <a:pt x="58" y="65"/>
                    <a:pt x="58" y="65"/>
                    <a:pt x="58" y="65"/>
                  </a:cubicBezTo>
                  <a:cubicBezTo>
                    <a:pt x="71" y="78"/>
                    <a:pt x="71" y="78"/>
                    <a:pt x="71" y="78"/>
                  </a:cubicBezTo>
                  <a:cubicBezTo>
                    <a:pt x="85" y="91"/>
                    <a:pt x="85" y="91"/>
                    <a:pt x="85" y="91"/>
                  </a:cubicBezTo>
                  <a:cubicBezTo>
                    <a:pt x="98" y="104"/>
                    <a:pt x="98" y="104"/>
                    <a:pt x="98" y="104"/>
                  </a:cubicBezTo>
                  <a:cubicBezTo>
                    <a:pt x="121" y="127"/>
                    <a:pt x="121" y="127"/>
                    <a:pt x="121" y="127"/>
                  </a:cubicBezTo>
                  <a:cubicBezTo>
                    <a:pt x="121" y="127"/>
                    <a:pt x="121" y="127"/>
                    <a:pt x="121" y="127"/>
                  </a:cubicBezTo>
                  <a:cubicBezTo>
                    <a:pt x="123" y="129"/>
                    <a:pt x="122" y="132"/>
                    <a:pt x="121" y="133"/>
                  </a:cubicBezTo>
                  <a:cubicBezTo>
                    <a:pt x="120" y="134"/>
                    <a:pt x="119" y="135"/>
                    <a:pt x="118" y="135"/>
                  </a:cubicBezTo>
                  <a:cubicBezTo>
                    <a:pt x="116" y="135"/>
                    <a:pt x="115" y="134"/>
                    <a:pt x="114" y="133"/>
                  </a:cubicBezTo>
                  <a:cubicBezTo>
                    <a:pt x="93" y="112"/>
                    <a:pt x="93" y="112"/>
                    <a:pt x="93" y="112"/>
                  </a:cubicBezTo>
                  <a:cubicBezTo>
                    <a:pt x="91" y="116"/>
                    <a:pt x="90" y="120"/>
                    <a:pt x="90" y="125"/>
                  </a:cubicBezTo>
                  <a:cubicBezTo>
                    <a:pt x="90" y="143"/>
                    <a:pt x="105" y="158"/>
                    <a:pt x="123" y="158"/>
                  </a:cubicBezTo>
                  <a:cubicBezTo>
                    <a:pt x="141" y="158"/>
                    <a:pt x="155" y="143"/>
                    <a:pt x="155" y="125"/>
                  </a:cubicBezTo>
                  <a:cubicBezTo>
                    <a:pt x="155" y="107"/>
                    <a:pt x="141" y="92"/>
                    <a:pt x="123" y="92"/>
                  </a:cubicBezTo>
                  <a:cubicBezTo>
                    <a:pt x="116" y="92"/>
                    <a:pt x="110" y="94"/>
                    <a:pt x="105" y="98"/>
                  </a:cubicBezTo>
                  <a:cubicBezTo>
                    <a:pt x="91" y="85"/>
                    <a:pt x="91" y="85"/>
                    <a:pt x="91" y="85"/>
                  </a:cubicBezTo>
                  <a:cubicBezTo>
                    <a:pt x="100" y="78"/>
                    <a:pt x="111" y="74"/>
                    <a:pt x="123" y="74"/>
                  </a:cubicBezTo>
                  <a:cubicBezTo>
                    <a:pt x="151" y="74"/>
                    <a:pt x="174" y="97"/>
                    <a:pt x="174" y="125"/>
                  </a:cubicBezTo>
                  <a:cubicBezTo>
                    <a:pt x="174" y="153"/>
                    <a:pt x="151" y="176"/>
                    <a:pt x="123" y="176"/>
                  </a:cubicBezTo>
                  <a:cubicBezTo>
                    <a:pt x="95" y="176"/>
                    <a:pt x="72" y="153"/>
                    <a:pt x="72" y="125"/>
                  </a:cubicBezTo>
                  <a:cubicBezTo>
                    <a:pt x="72" y="115"/>
                    <a:pt x="74" y="106"/>
                    <a:pt x="79" y="98"/>
                  </a:cubicBezTo>
                  <a:cubicBezTo>
                    <a:pt x="66" y="85"/>
                    <a:pt x="66" y="85"/>
                    <a:pt x="66" y="85"/>
                  </a:cubicBezTo>
                  <a:cubicBezTo>
                    <a:pt x="58" y="96"/>
                    <a:pt x="53" y="110"/>
                    <a:pt x="53" y="125"/>
                  </a:cubicBezTo>
                  <a:cubicBezTo>
                    <a:pt x="53" y="163"/>
                    <a:pt x="84" y="195"/>
                    <a:pt x="123" y="195"/>
                  </a:cubicBezTo>
                  <a:cubicBezTo>
                    <a:pt x="161" y="195"/>
                    <a:pt x="192" y="163"/>
                    <a:pt x="192" y="125"/>
                  </a:cubicBezTo>
                  <a:cubicBezTo>
                    <a:pt x="192" y="86"/>
                    <a:pt x="161" y="55"/>
                    <a:pt x="123" y="55"/>
                  </a:cubicBezTo>
                  <a:cubicBezTo>
                    <a:pt x="106" y="55"/>
                    <a:pt x="90" y="61"/>
                    <a:pt x="78" y="71"/>
                  </a:cubicBezTo>
                  <a:cubicBezTo>
                    <a:pt x="65" y="58"/>
                    <a:pt x="65" y="58"/>
                    <a:pt x="65" y="58"/>
                  </a:cubicBezTo>
                  <a:cubicBezTo>
                    <a:pt x="80" y="45"/>
                    <a:pt x="101" y="37"/>
                    <a:pt x="123" y="37"/>
                  </a:cubicBezTo>
                  <a:cubicBezTo>
                    <a:pt x="171" y="37"/>
                    <a:pt x="211" y="76"/>
                    <a:pt x="211" y="125"/>
                  </a:cubicBezTo>
                  <a:cubicBezTo>
                    <a:pt x="211" y="173"/>
                    <a:pt x="171" y="213"/>
                    <a:pt x="123" y="213"/>
                  </a:cubicBezTo>
                  <a:cubicBezTo>
                    <a:pt x="74" y="213"/>
                    <a:pt x="35" y="173"/>
                    <a:pt x="35" y="125"/>
                  </a:cubicBezTo>
                  <a:cubicBezTo>
                    <a:pt x="35" y="105"/>
                    <a:pt x="41" y="87"/>
                    <a:pt x="52" y="72"/>
                  </a:cubicBezTo>
                  <a:cubicBezTo>
                    <a:pt x="39" y="59"/>
                    <a:pt x="39" y="59"/>
                    <a:pt x="39" y="59"/>
                  </a:cubicBezTo>
                  <a:cubicBezTo>
                    <a:pt x="25" y="77"/>
                    <a:pt x="16" y="100"/>
                    <a:pt x="16" y="125"/>
                  </a:cubicBezTo>
                  <a:cubicBezTo>
                    <a:pt x="16" y="184"/>
                    <a:pt x="64" y="232"/>
                    <a:pt x="123" y="232"/>
                  </a:cubicBezTo>
                  <a:cubicBezTo>
                    <a:pt x="182" y="232"/>
                    <a:pt x="230" y="184"/>
                    <a:pt x="230" y="125"/>
                  </a:cubicBezTo>
                  <a:cubicBezTo>
                    <a:pt x="230" y="66"/>
                    <a:pt x="182" y="18"/>
                    <a:pt x="123"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Content Placeholder 3">
            <a:extLst>
              <a:ext uri="{FF2B5EF4-FFF2-40B4-BE49-F238E27FC236}">
                <a16:creationId xmlns:a16="http://schemas.microsoft.com/office/drawing/2014/main" id="{1B0B0FD2-3368-4287-90F1-239666E65584}"/>
              </a:ext>
            </a:extLst>
          </p:cNvPr>
          <p:cNvSpPr>
            <a:spLocks noGrp="1"/>
          </p:cNvSpPr>
          <p:nvPr>
            <p:ph idx="1"/>
          </p:nvPr>
        </p:nvSpPr>
        <p:spPr>
          <a:xfrm>
            <a:off x="597779" y="1645240"/>
            <a:ext cx="6843881" cy="3759534"/>
          </a:xfrm>
        </p:spPr>
        <p:txBody>
          <a:bodyPr/>
          <a:lstStyle/>
          <a:p>
            <a:r>
              <a:rPr lang="en-GB" b="0" dirty="0"/>
              <a:t>The COVID-19 experience revealed the protection gap for infectious disease</a:t>
            </a:r>
          </a:p>
          <a:p>
            <a:endParaRPr lang="en-GB" b="0" dirty="0"/>
          </a:p>
          <a:p>
            <a:pPr lvl="1"/>
            <a:r>
              <a:rPr lang="en-GB" sz="1800" dirty="0"/>
              <a:t>Pandemic financing arrangements were virtually non-existent for the initial response to COVID-19</a:t>
            </a:r>
          </a:p>
          <a:p>
            <a:endParaRPr lang="en-GB" dirty="0"/>
          </a:p>
          <a:p>
            <a:r>
              <a:rPr lang="en-GB" b="0" dirty="0"/>
              <a:t>Instead, programs were rapidly designed: expensive and inefficient</a:t>
            </a:r>
          </a:p>
          <a:p>
            <a:endParaRPr lang="en-GB" b="0" dirty="0"/>
          </a:p>
          <a:p>
            <a:r>
              <a:rPr lang="en-GB" b="0" dirty="0"/>
              <a:t>Aggressive, early action is essential to containing disease spread and influential in determining overall economic cost</a:t>
            </a:r>
          </a:p>
          <a:p>
            <a:endParaRPr lang="en-GB" b="0" dirty="0"/>
          </a:p>
        </p:txBody>
      </p:sp>
      <p:sp>
        <p:nvSpPr>
          <p:cNvPr id="26" name="TextBox 25">
            <a:extLst>
              <a:ext uri="{FF2B5EF4-FFF2-40B4-BE49-F238E27FC236}">
                <a16:creationId xmlns:a16="http://schemas.microsoft.com/office/drawing/2014/main" id="{72CEA148-DEB2-4674-9A43-3E3FB7A5FCDB}"/>
              </a:ext>
            </a:extLst>
          </p:cNvPr>
          <p:cNvSpPr txBox="1"/>
          <p:nvPr/>
        </p:nvSpPr>
        <p:spPr>
          <a:xfrm>
            <a:off x="7693563" y="5277525"/>
            <a:ext cx="3494789" cy="646331"/>
          </a:xfrm>
          <a:prstGeom prst="rect">
            <a:avLst/>
          </a:prstGeom>
          <a:noFill/>
        </p:spPr>
        <p:txBody>
          <a:bodyPr wrap="square" rtlCol="0">
            <a:spAutoFit/>
          </a:bodyPr>
          <a:lstStyle/>
          <a:p>
            <a:r>
              <a:rPr lang="en-US" sz="700" dirty="0"/>
              <a:t>1 ADB. 2020. Asian Development Outlook Supplement December 2020</a:t>
            </a:r>
          </a:p>
          <a:p>
            <a:r>
              <a:rPr lang="en-US" sz="700" dirty="0"/>
              <a:t>2 </a:t>
            </a:r>
            <a:r>
              <a:rPr lang="en-GB" sz="700" dirty="0"/>
              <a:t>ADB 2020. News Releases on COVID-19 Financial Assistance to ADB Members</a:t>
            </a:r>
          </a:p>
          <a:p>
            <a:r>
              <a:rPr lang="en-GB" sz="700" dirty="0"/>
              <a:t>3 </a:t>
            </a:r>
            <a:r>
              <a:rPr lang="en-US" sz="700" dirty="0"/>
              <a:t>IMF 2021. Fiscal Monitor: Database of Country Fiscal Measures in Response to the COVID-19 Pandemic</a:t>
            </a:r>
          </a:p>
          <a:p>
            <a:endParaRPr lang="en-US" sz="800" dirty="0"/>
          </a:p>
        </p:txBody>
      </p:sp>
    </p:spTree>
    <p:extLst>
      <p:ext uri="{BB962C8B-B14F-4D97-AF65-F5344CB8AC3E}">
        <p14:creationId xmlns:p14="http://schemas.microsoft.com/office/powerpoint/2010/main" val="7063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AEBD-DC9C-4C3B-8BF9-8A686D242BC9}"/>
              </a:ext>
            </a:extLst>
          </p:cNvPr>
          <p:cNvSpPr>
            <a:spLocks noGrp="1"/>
          </p:cNvSpPr>
          <p:nvPr>
            <p:ph type="title"/>
          </p:nvPr>
        </p:nvSpPr>
        <p:spPr/>
        <p:txBody>
          <a:bodyPr/>
          <a:lstStyle/>
          <a:p>
            <a:r>
              <a:rPr lang="en-GB"/>
              <a:t>Infectious Disease Risk Financing</a:t>
            </a:r>
          </a:p>
        </p:txBody>
      </p:sp>
      <p:sp>
        <p:nvSpPr>
          <p:cNvPr id="3" name="Text Placeholder 2">
            <a:extLst>
              <a:ext uri="{FF2B5EF4-FFF2-40B4-BE49-F238E27FC236}">
                <a16:creationId xmlns:a16="http://schemas.microsoft.com/office/drawing/2014/main" id="{98295459-C66D-47DD-8413-42F6F4F30093}"/>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40DD967F-917C-4831-A5A3-5A0C7213A72A}"/>
              </a:ext>
            </a:extLst>
          </p:cNvPr>
          <p:cNvSpPr>
            <a:spLocks noGrp="1"/>
          </p:cNvSpPr>
          <p:nvPr>
            <p:ph type="sldNum" sz="quarter" idx="4"/>
          </p:nvPr>
        </p:nvSpPr>
        <p:spPr/>
        <p:txBody>
          <a:bodyPr/>
          <a:lstStyle/>
          <a:p>
            <a:fld id="{2083E393-C0BF-4ED8-8545-7E4C90AFF831}" type="slidenum">
              <a:rPr lang="en-US" smtClean="0"/>
              <a:pPr/>
              <a:t>15</a:t>
            </a:fld>
            <a:endParaRPr lang="en-US"/>
          </a:p>
        </p:txBody>
      </p:sp>
      <p:grpSp>
        <p:nvGrpSpPr>
          <p:cNvPr id="20" name="Group 19">
            <a:extLst>
              <a:ext uri="{FF2B5EF4-FFF2-40B4-BE49-F238E27FC236}">
                <a16:creationId xmlns:a16="http://schemas.microsoft.com/office/drawing/2014/main" id="{715D83EF-A389-47D0-A920-751CD3232225}"/>
              </a:ext>
            </a:extLst>
          </p:cNvPr>
          <p:cNvGrpSpPr/>
          <p:nvPr/>
        </p:nvGrpSpPr>
        <p:grpSpPr>
          <a:xfrm>
            <a:off x="804391" y="1889657"/>
            <a:ext cx="10524009" cy="3259209"/>
            <a:chOff x="894337" y="2351699"/>
            <a:chExt cx="7792463" cy="3259209"/>
          </a:xfrm>
        </p:grpSpPr>
        <p:sp>
          <p:nvSpPr>
            <p:cNvPr id="6" name="Rectangle 5">
              <a:extLst>
                <a:ext uri="{FF2B5EF4-FFF2-40B4-BE49-F238E27FC236}">
                  <a16:creationId xmlns:a16="http://schemas.microsoft.com/office/drawing/2014/main" id="{9B20C2DA-A68A-4EF3-A73A-A4DBC4BC11E1}"/>
                </a:ext>
              </a:extLst>
            </p:cNvPr>
            <p:cNvSpPr/>
            <p:nvPr/>
          </p:nvSpPr>
          <p:spPr>
            <a:xfrm>
              <a:off x="2636309" y="2351699"/>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8">
              <a:extLst>
                <a:ext uri="{FF2B5EF4-FFF2-40B4-BE49-F238E27FC236}">
                  <a16:creationId xmlns:a16="http://schemas.microsoft.com/office/drawing/2014/main" id="{DBAC0778-8E67-4187-AACA-EE1FAB4BB017}"/>
                </a:ext>
              </a:extLst>
            </p:cNvPr>
            <p:cNvSpPr>
              <a:spLocks noChangeArrowheads="1"/>
            </p:cNvSpPr>
            <p:nvPr/>
          </p:nvSpPr>
          <p:spPr bwMode="auto">
            <a:xfrm>
              <a:off x="3071353" y="2708977"/>
              <a:ext cx="5540845" cy="24622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sz="1600" b="1">
                  <a:latin typeface="Arial" pitchFamily="34" charset="0"/>
                </a:rPr>
                <a:t>Financing for rapid, aggressive action in the early stages of an outbreak</a:t>
              </a:r>
              <a:endParaRPr lang="en-GB" sz="1600">
                <a:latin typeface="Arial" pitchFamily="34" charset="0"/>
              </a:endParaRPr>
            </a:p>
          </p:txBody>
        </p:sp>
        <p:sp>
          <p:nvSpPr>
            <p:cNvPr id="8" name="Freeform 4">
              <a:extLst>
                <a:ext uri="{FF2B5EF4-FFF2-40B4-BE49-F238E27FC236}">
                  <a16:creationId xmlns:a16="http://schemas.microsoft.com/office/drawing/2014/main" id="{9750F783-DF6B-4D36-AC49-B72AD428D496}"/>
                </a:ext>
              </a:extLst>
            </p:cNvPr>
            <p:cNvSpPr>
              <a:spLocks/>
            </p:cNvSpPr>
            <p:nvPr/>
          </p:nvSpPr>
          <p:spPr bwMode="auto">
            <a:xfrm>
              <a:off x="894337" y="2353320"/>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2"/>
            </a:solidFill>
            <a:ln w="9525" cap="flat" cmpd="sng">
              <a:noFill/>
              <a:prstDash val="solid"/>
              <a:round/>
              <a:headEnd/>
              <a:tailEnd/>
            </a:ln>
          </p:spPr>
          <p:txBody>
            <a:bodyPr vert="horz" wrap="square" lIns="91440" tIns="45720" rIns="91440" bIns="45720" numCol="1" anchor="t" anchorCtr="0" compatLnSpc="1">
              <a:prstTxWarp prst="textNoShape">
                <a:avLst/>
              </a:prstTxWarp>
              <a:spAutoFit/>
            </a:bodyPr>
            <a:lstStyle/>
            <a:p>
              <a:endParaRPr lang="en-GB" sz="2000"/>
            </a:p>
          </p:txBody>
        </p:sp>
        <p:sp>
          <p:nvSpPr>
            <p:cNvPr id="9" name="Rectangle 8">
              <a:extLst>
                <a:ext uri="{FF2B5EF4-FFF2-40B4-BE49-F238E27FC236}">
                  <a16:creationId xmlns:a16="http://schemas.microsoft.com/office/drawing/2014/main" id="{23E9D2A6-255D-422B-9094-1E98341DA20D}"/>
                </a:ext>
              </a:extLst>
            </p:cNvPr>
            <p:cNvSpPr>
              <a:spLocks noChangeArrowheads="1"/>
            </p:cNvSpPr>
            <p:nvPr/>
          </p:nvSpPr>
          <p:spPr bwMode="auto">
            <a:xfrm>
              <a:off x="1230489" y="2555090"/>
              <a:ext cx="10795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b="1" dirty="0">
                  <a:latin typeface="Arial" pitchFamily="34" charset="0"/>
                </a:rPr>
                <a:t>Spark Risk Cover</a:t>
              </a:r>
              <a:endParaRPr lang="en-GB" dirty="0">
                <a:latin typeface="Arial" pitchFamily="34" charset="0"/>
              </a:endParaRPr>
            </a:p>
          </p:txBody>
        </p:sp>
        <p:sp>
          <p:nvSpPr>
            <p:cNvPr id="10" name="Rectangle 9">
              <a:extLst>
                <a:ext uri="{FF2B5EF4-FFF2-40B4-BE49-F238E27FC236}">
                  <a16:creationId xmlns:a16="http://schemas.microsoft.com/office/drawing/2014/main" id="{B74BE2E0-25A8-41C7-B4B0-1DD75F254649}"/>
                </a:ext>
              </a:extLst>
            </p:cNvPr>
            <p:cNvSpPr/>
            <p:nvPr/>
          </p:nvSpPr>
          <p:spPr>
            <a:xfrm>
              <a:off x="2626476" y="3492111"/>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4">
              <a:extLst>
                <a:ext uri="{FF2B5EF4-FFF2-40B4-BE49-F238E27FC236}">
                  <a16:creationId xmlns:a16="http://schemas.microsoft.com/office/drawing/2014/main" id="{B60564AD-8304-4034-9E5B-F26D36ED82A1}"/>
                </a:ext>
              </a:extLst>
            </p:cNvPr>
            <p:cNvSpPr>
              <a:spLocks/>
            </p:cNvSpPr>
            <p:nvPr/>
          </p:nvSpPr>
          <p:spPr bwMode="auto">
            <a:xfrm>
              <a:off x="894337" y="3495293"/>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3"/>
            </a:solidFill>
            <a:ln w="9525" cap="flat" cmpd="sng">
              <a:noFill/>
              <a:prstDash val="solid"/>
              <a:round/>
              <a:headEnd/>
              <a:tailEnd/>
            </a:ln>
          </p:spPr>
          <p:txBody>
            <a:bodyPr vert="horz" wrap="square" lIns="91440" tIns="45720" rIns="91440" bIns="45720" numCol="1" anchor="t" anchorCtr="0" compatLnSpc="1">
              <a:prstTxWarp prst="textNoShape">
                <a:avLst/>
              </a:prstTxWarp>
              <a:spAutoFit/>
            </a:bodyPr>
            <a:lstStyle/>
            <a:p>
              <a:endParaRPr lang="en-GB" sz="2000"/>
            </a:p>
          </p:txBody>
        </p:sp>
        <p:sp>
          <p:nvSpPr>
            <p:cNvPr id="12" name="Rectangle 8">
              <a:extLst>
                <a:ext uri="{FF2B5EF4-FFF2-40B4-BE49-F238E27FC236}">
                  <a16:creationId xmlns:a16="http://schemas.microsoft.com/office/drawing/2014/main" id="{49854C19-A754-4FA3-88AF-CA618C6ECDC3}"/>
                </a:ext>
              </a:extLst>
            </p:cNvPr>
            <p:cNvSpPr>
              <a:spLocks noChangeArrowheads="1"/>
            </p:cNvSpPr>
            <p:nvPr/>
          </p:nvSpPr>
          <p:spPr bwMode="auto">
            <a:xfrm>
              <a:off x="1105017" y="3706128"/>
              <a:ext cx="1310779"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b="1">
                  <a:solidFill>
                    <a:schemeClr val="bg1"/>
                  </a:solidFill>
                  <a:latin typeface="Arial" pitchFamily="34" charset="0"/>
                </a:rPr>
                <a:t>Containment Financing</a:t>
              </a:r>
              <a:endParaRPr lang="en-GB">
                <a:solidFill>
                  <a:schemeClr val="bg1"/>
                </a:solidFill>
                <a:latin typeface="Arial" pitchFamily="34" charset="0"/>
              </a:endParaRPr>
            </a:p>
          </p:txBody>
        </p:sp>
        <p:sp>
          <p:nvSpPr>
            <p:cNvPr id="13" name="Rectangle 12">
              <a:extLst>
                <a:ext uri="{FF2B5EF4-FFF2-40B4-BE49-F238E27FC236}">
                  <a16:creationId xmlns:a16="http://schemas.microsoft.com/office/drawing/2014/main" id="{FDE38A61-2D4C-4A16-9AC7-DEA0BC598C07}"/>
                </a:ext>
              </a:extLst>
            </p:cNvPr>
            <p:cNvSpPr/>
            <p:nvPr/>
          </p:nvSpPr>
          <p:spPr>
            <a:xfrm>
              <a:off x="2636309" y="4638908"/>
              <a:ext cx="6050491"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Freeform 4">
              <a:extLst>
                <a:ext uri="{FF2B5EF4-FFF2-40B4-BE49-F238E27FC236}">
                  <a16:creationId xmlns:a16="http://schemas.microsoft.com/office/drawing/2014/main" id="{F43DAA7C-5A91-4FBC-8C02-5E871338AFDC}"/>
                </a:ext>
              </a:extLst>
            </p:cNvPr>
            <p:cNvSpPr>
              <a:spLocks/>
            </p:cNvSpPr>
            <p:nvPr/>
          </p:nvSpPr>
          <p:spPr bwMode="auto">
            <a:xfrm>
              <a:off x="904170" y="4637327"/>
              <a:ext cx="1992564" cy="972000"/>
            </a:xfrm>
            <a:custGeom>
              <a:avLst/>
              <a:gdLst>
                <a:gd name="T0" fmla="*/ 0 w 1344"/>
                <a:gd name="T1" fmla="*/ 0 h 605"/>
                <a:gd name="T2" fmla="*/ 2147483647 w 1344"/>
                <a:gd name="T3" fmla="*/ 0 h 605"/>
                <a:gd name="T4" fmla="*/ 2147483647 w 1344"/>
                <a:gd name="T5" fmla="*/ 776208414 h 605"/>
                <a:gd name="T6" fmla="*/ 2147483647 w 1344"/>
                <a:gd name="T7" fmla="*/ 1524695900 h 605"/>
                <a:gd name="T8" fmla="*/ 0 w 1344"/>
                <a:gd name="T9" fmla="*/ 1524695900 h 605"/>
                <a:gd name="T10" fmla="*/ 0 w 1344"/>
                <a:gd name="T11" fmla="*/ 0 h 605"/>
                <a:gd name="T12" fmla="*/ 0 60000 65536"/>
                <a:gd name="T13" fmla="*/ 0 60000 65536"/>
                <a:gd name="T14" fmla="*/ 0 60000 65536"/>
                <a:gd name="T15" fmla="*/ 0 60000 65536"/>
                <a:gd name="T16" fmla="*/ 0 60000 65536"/>
                <a:gd name="T17" fmla="*/ 0 60000 65536"/>
                <a:gd name="T18" fmla="*/ 0 w 1344"/>
                <a:gd name="T19" fmla="*/ 0 h 605"/>
                <a:gd name="T20" fmla="*/ 1344 w 1344"/>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1344" h="605">
                  <a:moveTo>
                    <a:pt x="0" y="0"/>
                  </a:moveTo>
                  <a:lnTo>
                    <a:pt x="1166" y="0"/>
                  </a:lnTo>
                  <a:lnTo>
                    <a:pt x="1344" y="308"/>
                  </a:lnTo>
                  <a:lnTo>
                    <a:pt x="1173" y="605"/>
                  </a:lnTo>
                  <a:lnTo>
                    <a:pt x="0" y="605"/>
                  </a:lnTo>
                  <a:lnTo>
                    <a:pt x="0" y="0"/>
                  </a:lnTo>
                  <a:close/>
                </a:path>
              </a:pathLst>
            </a:custGeom>
            <a:solidFill>
              <a:schemeClr val="accent4"/>
            </a:solidFill>
            <a:ln w="9525" cap="flat" cmpd="sng">
              <a:noFill/>
              <a:prstDash val="solid"/>
              <a:round/>
              <a:headEnd/>
              <a:tailEnd/>
            </a:ln>
          </p:spPr>
          <p:txBody>
            <a:bodyPr vert="horz" wrap="square" lIns="91440" tIns="45720" rIns="91440" bIns="45720" numCol="1" anchor="t" anchorCtr="0" compatLnSpc="1">
              <a:prstTxWarp prst="textNoShape">
                <a:avLst/>
              </a:prstTxWarp>
              <a:spAutoFit/>
            </a:bodyPr>
            <a:lstStyle/>
            <a:p>
              <a:endParaRPr lang="en-GB" sz="2000"/>
            </a:p>
          </p:txBody>
        </p:sp>
        <p:sp>
          <p:nvSpPr>
            <p:cNvPr id="15" name="Rectangle 8">
              <a:extLst>
                <a:ext uri="{FF2B5EF4-FFF2-40B4-BE49-F238E27FC236}">
                  <a16:creationId xmlns:a16="http://schemas.microsoft.com/office/drawing/2014/main" id="{65417A57-E4B5-4029-BDDD-CCFA8425E7CA}"/>
                </a:ext>
              </a:extLst>
            </p:cNvPr>
            <p:cNvSpPr>
              <a:spLocks noChangeArrowheads="1"/>
            </p:cNvSpPr>
            <p:nvPr/>
          </p:nvSpPr>
          <p:spPr bwMode="auto">
            <a:xfrm>
              <a:off x="1078789" y="4846328"/>
              <a:ext cx="13829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b="1">
                  <a:solidFill>
                    <a:schemeClr val="bg1"/>
                  </a:solidFill>
                  <a:latin typeface="Arial" pitchFamily="34" charset="0"/>
                </a:rPr>
                <a:t>SME Business Interruption</a:t>
              </a:r>
              <a:endParaRPr lang="en-GB">
                <a:solidFill>
                  <a:schemeClr val="bg1"/>
                </a:solidFill>
                <a:latin typeface="Arial" pitchFamily="34" charset="0"/>
              </a:endParaRPr>
            </a:p>
          </p:txBody>
        </p:sp>
        <p:sp>
          <p:nvSpPr>
            <p:cNvPr id="16" name="Rectangle 8">
              <a:extLst>
                <a:ext uri="{FF2B5EF4-FFF2-40B4-BE49-F238E27FC236}">
                  <a16:creationId xmlns:a16="http://schemas.microsoft.com/office/drawing/2014/main" id="{939EF1B8-0280-4A60-8BE7-52F49D94A083}"/>
                </a:ext>
              </a:extLst>
            </p:cNvPr>
            <p:cNvSpPr>
              <a:spLocks noChangeArrowheads="1"/>
            </p:cNvSpPr>
            <p:nvPr/>
          </p:nvSpPr>
          <p:spPr bwMode="auto">
            <a:xfrm>
              <a:off x="3175914" y="3731889"/>
              <a:ext cx="536379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sz="1600" b="1">
                  <a:latin typeface="Arial" pitchFamily="34" charset="0"/>
                </a:rPr>
                <a:t>Financing for action in the early stages of an outbreak in a neighbouring country to help contain spread in an unaffected country</a:t>
              </a:r>
              <a:endParaRPr lang="en-GB" sz="1600">
                <a:latin typeface="Arial" pitchFamily="34" charset="0"/>
              </a:endParaRPr>
            </a:p>
          </p:txBody>
        </p:sp>
        <p:sp>
          <p:nvSpPr>
            <p:cNvPr id="17" name="Rectangle 8">
              <a:extLst>
                <a:ext uri="{FF2B5EF4-FFF2-40B4-BE49-F238E27FC236}">
                  <a16:creationId xmlns:a16="http://schemas.microsoft.com/office/drawing/2014/main" id="{72C599B5-67C3-4C77-9ABC-475565DF2D00}"/>
                </a:ext>
              </a:extLst>
            </p:cNvPr>
            <p:cNvSpPr>
              <a:spLocks noChangeArrowheads="1"/>
            </p:cNvSpPr>
            <p:nvPr/>
          </p:nvSpPr>
          <p:spPr bwMode="auto">
            <a:xfrm>
              <a:off x="3071353" y="5000216"/>
              <a:ext cx="5540845" cy="24622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sz="1600" b="1">
                  <a:latin typeface="Arial" pitchFamily="34" charset="0"/>
                </a:rPr>
                <a:t>Financing to support a structural backbone of the economy</a:t>
              </a:r>
              <a:endParaRPr lang="en-GB" sz="1600">
                <a:latin typeface="Arial" pitchFamily="34" charset="0"/>
              </a:endParaRPr>
            </a:p>
          </p:txBody>
        </p:sp>
      </p:grpSp>
    </p:spTree>
    <p:extLst>
      <p:ext uri="{BB962C8B-B14F-4D97-AF65-F5344CB8AC3E}">
        <p14:creationId xmlns:p14="http://schemas.microsoft.com/office/powerpoint/2010/main" val="314001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A665-A204-4A3F-8181-3B3185C75727}"/>
              </a:ext>
            </a:extLst>
          </p:cNvPr>
          <p:cNvSpPr>
            <a:spLocks noGrp="1"/>
          </p:cNvSpPr>
          <p:nvPr>
            <p:ph type="title"/>
          </p:nvPr>
        </p:nvSpPr>
        <p:spPr/>
        <p:txBody>
          <a:bodyPr/>
          <a:lstStyle/>
          <a:p>
            <a:r>
              <a:rPr lang="en-GB"/>
              <a:t>Functions of a CAREC Disaster Risk Facility</a:t>
            </a:r>
          </a:p>
        </p:txBody>
      </p:sp>
      <p:sp>
        <p:nvSpPr>
          <p:cNvPr id="3" name="Text Placeholder 2">
            <a:extLst>
              <a:ext uri="{FF2B5EF4-FFF2-40B4-BE49-F238E27FC236}">
                <a16:creationId xmlns:a16="http://schemas.microsoft.com/office/drawing/2014/main" id="{87EF7D77-2306-49AF-9A0A-21B4D06BDD24}"/>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C83E9037-5E76-4027-8BCA-7C129C9BCB45}"/>
              </a:ext>
            </a:extLst>
          </p:cNvPr>
          <p:cNvSpPr>
            <a:spLocks noGrp="1"/>
          </p:cNvSpPr>
          <p:nvPr>
            <p:ph idx="1"/>
          </p:nvPr>
        </p:nvSpPr>
        <p:spPr>
          <a:xfrm>
            <a:off x="609600" y="1661569"/>
            <a:ext cx="8229600" cy="276999"/>
          </a:xfrm>
        </p:spPr>
        <p:txBody>
          <a:bodyPr/>
          <a:lstStyle/>
          <a:p>
            <a:r>
              <a:rPr lang="en-GB" b="0" dirty="0"/>
              <a:t>A CAREC facility can serve several functions:</a:t>
            </a:r>
          </a:p>
          <a:p>
            <a:endParaRPr lang="en-GB" sz="1600" b="0" dirty="0"/>
          </a:p>
        </p:txBody>
      </p:sp>
      <p:sp>
        <p:nvSpPr>
          <p:cNvPr id="5" name="Slide Number Placeholder 4">
            <a:extLst>
              <a:ext uri="{FF2B5EF4-FFF2-40B4-BE49-F238E27FC236}">
                <a16:creationId xmlns:a16="http://schemas.microsoft.com/office/drawing/2014/main" id="{C1EFD7D7-A190-43B7-A38F-57462A22986B}"/>
              </a:ext>
            </a:extLst>
          </p:cNvPr>
          <p:cNvSpPr>
            <a:spLocks noGrp="1"/>
          </p:cNvSpPr>
          <p:nvPr>
            <p:ph type="sldNum" sz="quarter" idx="4"/>
          </p:nvPr>
        </p:nvSpPr>
        <p:spPr/>
        <p:txBody>
          <a:bodyPr/>
          <a:lstStyle/>
          <a:p>
            <a:fld id="{2083E393-C0BF-4ED8-8545-7E4C90AFF831}" type="slidenum">
              <a:rPr lang="en-US" smtClean="0"/>
              <a:pPr/>
              <a:t>16</a:t>
            </a:fld>
            <a:endParaRPr lang="en-US"/>
          </a:p>
        </p:txBody>
      </p:sp>
      <p:grpSp>
        <p:nvGrpSpPr>
          <p:cNvPr id="16" name="Group 15">
            <a:extLst>
              <a:ext uri="{FF2B5EF4-FFF2-40B4-BE49-F238E27FC236}">
                <a16:creationId xmlns:a16="http://schemas.microsoft.com/office/drawing/2014/main" id="{2469C3B3-2ECA-4C26-83D8-AA31B096BAEF}"/>
              </a:ext>
            </a:extLst>
          </p:cNvPr>
          <p:cNvGrpSpPr/>
          <p:nvPr/>
        </p:nvGrpSpPr>
        <p:grpSpPr>
          <a:xfrm>
            <a:off x="1639199" y="2312376"/>
            <a:ext cx="8925039" cy="2132960"/>
            <a:chOff x="454550" y="2220253"/>
            <a:chExt cx="6062134" cy="2132960"/>
          </a:xfrm>
        </p:grpSpPr>
        <p:sp>
          <p:nvSpPr>
            <p:cNvPr id="6" name="Rectangle 5">
              <a:extLst>
                <a:ext uri="{FF2B5EF4-FFF2-40B4-BE49-F238E27FC236}">
                  <a16:creationId xmlns:a16="http://schemas.microsoft.com/office/drawing/2014/main" id="{578C0953-720E-4CA9-8C00-129E6B9253D6}"/>
                </a:ext>
              </a:extLst>
            </p:cNvPr>
            <p:cNvSpPr/>
            <p:nvPr/>
          </p:nvSpPr>
          <p:spPr>
            <a:xfrm>
              <a:off x="4618614" y="2220254"/>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Calibri" panose="020F0502020204030204" pitchFamily="34" charset="0"/>
                </a:rPr>
                <a:t>Retains risk</a:t>
              </a:r>
              <a:endParaRPr lang="en-GB"/>
            </a:p>
          </p:txBody>
        </p:sp>
        <p:sp>
          <p:nvSpPr>
            <p:cNvPr id="7" name="Rectangle 6">
              <a:extLst>
                <a:ext uri="{FF2B5EF4-FFF2-40B4-BE49-F238E27FC236}">
                  <a16:creationId xmlns:a16="http://schemas.microsoft.com/office/drawing/2014/main" id="{43EDD1E3-1819-4CCA-BA00-28CD209F90BA}"/>
                </a:ext>
              </a:extLst>
            </p:cNvPr>
            <p:cNvSpPr/>
            <p:nvPr/>
          </p:nvSpPr>
          <p:spPr>
            <a:xfrm>
              <a:off x="2536582" y="2223396"/>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Calibri" panose="020F0502020204030204" pitchFamily="34" charset="0"/>
                </a:rPr>
                <a:t>Arranges risk transfer</a:t>
              </a:r>
              <a:endParaRPr lang="en-GB"/>
            </a:p>
          </p:txBody>
        </p:sp>
        <p:sp>
          <p:nvSpPr>
            <p:cNvPr id="9" name="Rectangle 8">
              <a:extLst>
                <a:ext uri="{FF2B5EF4-FFF2-40B4-BE49-F238E27FC236}">
                  <a16:creationId xmlns:a16="http://schemas.microsoft.com/office/drawing/2014/main" id="{8903BDF0-5544-4232-B1AB-E0DB6DA04F05}"/>
                </a:ext>
              </a:extLst>
            </p:cNvPr>
            <p:cNvSpPr/>
            <p:nvPr/>
          </p:nvSpPr>
          <p:spPr>
            <a:xfrm>
              <a:off x="454550" y="2220253"/>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Collaboration</a:t>
              </a:r>
            </a:p>
          </p:txBody>
        </p:sp>
        <p:sp>
          <p:nvSpPr>
            <p:cNvPr id="10" name="Rectangle 9">
              <a:extLst>
                <a:ext uri="{FF2B5EF4-FFF2-40B4-BE49-F238E27FC236}">
                  <a16:creationId xmlns:a16="http://schemas.microsoft.com/office/drawing/2014/main" id="{08B92D94-6132-4911-B4EC-2AFDB658C075}"/>
                </a:ext>
              </a:extLst>
            </p:cNvPr>
            <p:cNvSpPr/>
            <p:nvPr/>
          </p:nvSpPr>
          <p:spPr>
            <a:xfrm>
              <a:off x="4618614" y="3096234"/>
              <a:ext cx="1898070" cy="12538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a:latin typeface="Arial" panose="020B0604020202020204" pitchFamily="34" charset="0"/>
                  <a:ea typeface="Calibri" panose="020F0502020204030204" pitchFamily="34" charset="0"/>
                </a:rPr>
                <a:t>A licensed and regulated insurance company to which countries transfer risks in exchange for premiums</a:t>
              </a:r>
              <a:endParaRPr lang="en-GB" sz="1600" dirty="0"/>
            </a:p>
          </p:txBody>
        </p:sp>
        <p:sp>
          <p:nvSpPr>
            <p:cNvPr id="11" name="Rectangle 10">
              <a:extLst>
                <a:ext uri="{FF2B5EF4-FFF2-40B4-BE49-F238E27FC236}">
                  <a16:creationId xmlns:a16="http://schemas.microsoft.com/office/drawing/2014/main" id="{55A046EA-C2A6-434D-805F-F0A34CD58509}"/>
                </a:ext>
              </a:extLst>
            </p:cNvPr>
            <p:cNvSpPr/>
            <p:nvPr/>
          </p:nvSpPr>
          <p:spPr>
            <a:xfrm>
              <a:off x="2536582" y="3106576"/>
              <a:ext cx="1898070" cy="12466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a:latin typeface="Arial" panose="020B0604020202020204" pitchFamily="34" charset="0"/>
                  <a:ea typeface="Calibri" panose="020F0502020204030204" pitchFamily="34" charset="0"/>
                </a:rPr>
                <a:t>Facilitates risk coverage for participating countries, including insurance and ILS</a:t>
              </a:r>
              <a:endParaRPr lang="en-GB" sz="1600"/>
            </a:p>
          </p:txBody>
        </p:sp>
        <p:sp>
          <p:nvSpPr>
            <p:cNvPr id="13" name="Rectangle 12">
              <a:extLst>
                <a:ext uri="{FF2B5EF4-FFF2-40B4-BE49-F238E27FC236}">
                  <a16:creationId xmlns:a16="http://schemas.microsoft.com/office/drawing/2014/main" id="{45FEA382-08BE-43C2-8A33-28AFBC9152B8}"/>
                </a:ext>
              </a:extLst>
            </p:cNvPr>
            <p:cNvSpPr/>
            <p:nvPr/>
          </p:nvSpPr>
          <p:spPr>
            <a:xfrm>
              <a:off x="454550" y="3096233"/>
              <a:ext cx="1898070" cy="125383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a:latin typeface="Arial" panose="020B0604020202020204" pitchFamily="34" charset="0"/>
                  <a:ea typeface="Calibri" panose="020F0502020204030204" pitchFamily="34" charset="0"/>
                </a:rPr>
                <a:t>Sharing of best practice, of data, and of regional management to disaster risk management</a:t>
              </a:r>
              <a:endParaRPr lang="en-GB" sz="1600"/>
            </a:p>
          </p:txBody>
        </p:sp>
      </p:grpSp>
      <p:sp>
        <p:nvSpPr>
          <p:cNvPr id="15" name="Arrow: Right 14">
            <a:extLst>
              <a:ext uri="{FF2B5EF4-FFF2-40B4-BE49-F238E27FC236}">
                <a16:creationId xmlns:a16="http://schemas.microsoft.com/office/drawing/2014/main" id="{172188D3-CD65-42A3-83A1-A173569EFAC8}"/>
              </a:ext>
            </a:extLst>
          </p:cNvPr>
          <p:cNvSpPr/>
          <p:nvPr/>
        </p:nvSpPr>
        <p:spPr>
          <a:xfrm>
            <a:off x="2451100" y="4819145"/>
            <a:ext cx="7289800" cy="8728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Level of Complexity and Involvement</a:t>
            </a:r>
          </a:p>
        </p:txBody>
      </p:sp>
    </p:spTree>
    <p:extLst>
      <p:ext uri="{BB962C8B-B14F-4D97-AF65-F5344CB8AC3E}">
        <p14:creationId xmlns:p14="http://schemas.microsoft.com/office/powerpoint/2010/main" val="171147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a:solidFill>
                  <a:schemeClr val="tx1"/>
                </a:solidFill>
              </a:rPr>
              <a:t>Next Steps for Discussion</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17</a:t>
            </a:fld>
            <a:endParaRPr lang="en-US"/>
          </a:p>
        </p:txBody>
      </p:sp>
    </p:spTree>
    <p:extLst>
      <p:ext uri="{BB962C8B-B14F-4D97-AF65-F5344CB8AC3E}">
        <p14:creationId xmlns:p14="http://schemas.microsoft.com/office/powerpoint/2010/main" val="220493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90E3-0DDA-472F-A039-CDEE8922BE35}"/>
              </a:ext>
            </a:extLst>
          </p:cNvPr>
          <p:cNvSpPr>
            <a:spLocks noGrp="1"/>
          </p:cNvSpPr>
          <p:nvPr>
            <p:ph type="title"/>
          </p:nvPr>
        </p:nvSpPr>
        <p:spPr/>
        <p:txBody>
          <a:bodyPr/>
          <a:lstStyle/>
          <a:p>
            <a:r>
              <a:rPr lang="en-GB"/>
              <a:t>Benefits of Regional Disaster Risk Financing Schemes</a:t>
            </a:r>
          </a:p>
        </p:txBody>
      </p:sp>
      <p:sp>
        <p:nvSpPr>
          <p:cNvPr id="3" name="Text Placeholder 2">
            <a:extLst>
              <a:ext uri="{FF2B5EF4-FFF2-40B4-BE49-F238E27FC236}">
                <a16:creationId xmlns:a16="http://schemas.microsoft.com/office/drawing/2014/main" id="{F6003E28-29A5-46D0-9523-B65FE8C0B92B}"/>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96C17F1F-CECC-4310-A122-3B8FB53FDE5E}"/>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6" name="Content Placeholder 6">
            <a:extLst>
              <a:ext uri="{FF2B5EF4-FFF2-40B4-BE49-F238E27FC236}">
                <a16:creationId xmlns:a16="http://schemas.microsoft.com/office/drawing/2014/main" id="{95A4D92E-D01F-4CDB-B86B-E1623CD2B97A}"/>
              </a:ext>
            </a:extLst>
          </p:cNvPr>
          <p:cNvSpPr>
            <a:spLocks noGrp="1"/>
          </p:cNvSpPr>
          <p:nvPr>
            <p:ph idx="1"/>
          </p:nvPr>
        </p:nvSpPr>
        <p:spPr>
          <a:xfrm>
            <a:off x="609600" y="1562009"/>
            <a:ext cx="10972800" cy="3346090"/>
          </a:xfrm>
        </p:spPr>
        <p:txBody>
          <a:bodyPr/>
          <a:lstStyle/>
          <a:p>
            <a:pPr lvl="1"/>
            <a:r>
              <a:rPr lang="en-GB" sz="1800" dirty="0"/>
              <a:t>Countries around the world have collaborated on regional risk financing, including in the Caribbean and Central America, in South America, in Africa, in the Pacific, and in Southeast Asia</a:t>
            </a:r>
          </a:p>
          <a:p>
            <a:pPr lvl="1"/>
            <a:endParaRPr lang="en-GB" sz="1800" dirty="0"/>
          </a:p>
          <a:p>
            <a:pPr lvl="1"/>
            <a:r>
              <a:rPr lang="en-GB" sz="1800" dirty="0"/>
              <a:t>Regional risk financing brings benefits including:</a:t>
            </a:r>
          </a:p>
          <a:p>
            <a:pPr marL="571500" lvl="2" indent="-342900">
              <a:buFont typeface="+mj-lt"/>
              <a:buAutoNum type="arabicPeriod"/>
            </a:pPr>
            <a:r>
              <a:rPr lang="en-GB" sz="1800" dirty="0"/>
              <a:t>Complementary to national risk financing programs</a:t>
            </a:r>
          </a:p>
          <a:p>
            <a:pPr marL="571500" lvl="2" indent="-342900">
              <a:buFont typeface="+mj-lt"/>
              <a:buAutoNum type="arabicPeriod"/>
            </a:pPr>
            <a:r>
              <a:rPr lang="en-GB" sz="1800" dirty="0"/>
              <a:t>Reduce the cost through diversification and economies of scale</a:t>
            </a:r>
          </a:p>
          <a:p>
            <a:pPr marL="571500" lvl="2" indent="-342900">
              <a:buFont typeface="+mj-lt"/>
              <a:buAutoNum type="arabicPeriod"/>
            </a:pPr>
            <a:r>
              <a:rPr lang="en-GB" sz="1800" dirty="0"/>
              <a:t>Share best practice</a:t>
            </a:r>
          </a:p>
          <a:p>
            <a:pPr marL="571500" lvl="2" indent="-342900">
              <a:buFont typeface="+mj-lt"/>
              <a:buAutoNum type="arabicPeriod"/>
            </a:pPr>
            <a:r>
              <a:rPr lang="en-GB" sz="1800" dirty="0"/>
              <a:t>Incentivise standardized data collection</a:t>
            </a:r>
          </a:p>
          <a:p>
            <a:pPr marL="571500" lvl="2" indent="-342900">
              <a:buFont typeface="+mj-lt"/>
              <a:buAutoNum type="arabicPeriod"/>
            </a:pPr>
            <a:r>
              <a:rPr lang="en-GB" sz="1800" dirty="0"/>
              <a:t>Attract private sector involvement</a:t>
            </a:r>
          </a:p>
          <a:p>
            <a:pPr marL="571500" lvl="2" indent="-342900">
              <a:buFont typeface="+mj-lt"/>
              <a:buAutoNum type="arabicPeriod"/>
            </a:pPr>
            <a:r>
              <a:rPr lang="en-GB" sz="1800" dirty="0"/>
              <a:t>Promote improved ownership of risk management</a:t>
            </a:r>
          </a:p>
        </p:txBody>
      </p:sp>
      <p:sp>
        <p:nvSpPr>
          <p:cNvPr id="7" name="Content Placeholder 6">
            <a:extLst>
              <a:ext uri="{FF2B5EF4-FFF2-40B4-BE49-F238E27FC236}">
                <a16:creationId xmlns:a16="http://schemas.microsoft.com/office/drawing/2014/main" id="{FC6F01C2-AB5C-4EF7-B2C8-F212E0440880}"/>
              </a:ext>
            </a:extLst>
          </p:cNvPr>
          <p:cNvSpPr txBox="1">
            <a:spLocks/>
          </p:cNvSpPr>
          <p:nvPr/>
        </p:nvSpPr>
        <p:spPr>
          <a:xfrm>
            <a:off x="2030192" y="5295991"/>
            <a:ext cx="8131615" cy="3860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GB" sz="2000" b="1" dirty="0"/>
              <a:t>These principles can be applied to benefit CAREC member states</a:t>
            </a:r>
          </a:p>
        </p:txBody>
      </p:sp>
    </p:spTree>
    <p:extLst>
      <p:ext uri="{BB962C8B-B14F-4D97-AF65-F5344CB8AC3E}">
        <p14:creationId xmlns:p14="http://schemas.microsoft.com/office/powerpoint/2010/main" val="216761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31F9-D930-45F4-AC56-A8E82CFD7C43}"/>
              </a:ext>
            </a:extLst>
          </p:cNvPr>
          <p:cNvSpPr>
            <a:spLocks noGrp="1"/>
          </p:cNvSpPr>
          <p:nvPr>
            <p:ph type="title"/>
          </p:nvPr>
        </p:nvSpPr>
        <p:spPr/>
        <p:txBody>
          <a:bodyPr/>
          <a:lstStyle/>
          <a:p>
            <a:r>
              <a:rPr lang="en-GB"/>
              <a:t>Pending Project Deliverables and Next Steps</a:t>
            </a:r>
          </a:p>
        </p:txBody>
      </p:sp>
      <p:sp>
        <p:nvSpPr>
          <p:cNvPr id="3" name="Text Placeholder 2">
            <a:extLst>
              <a:ext uri="{FF2B5EF4-FFF2-40B4-BE49-F238E27FC236}">
                <a16:creationId xmlns:a16="http://schemas.microsoft.com/office/drawing/2014/main" id="{49AE15DA-8D1B-4A0C-83C9-42CEA5F56CE8}"/>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BB24DF0A-193F-4EC0-865E-058993AC7FDE}"/>
              </a:ext>
            </a:extLst>
          </p:cNvPr>
          <p:cNvSpPr>
            <a:spLocks noGrp="1"/>
          </p:cNvSpPr>
          <p:nvPr>
            <p:ph type="sldNum" sz="quarter" idx="4"/>
          </p:nvPr>
        </p:nvSpPr>
        <p:spPr/>
        <p:txBody>
          <a:bodyPr/>
          <a:lstStyle/>
          <a:p>
            <a:fld id="{2083E393-C0BF-4ED8-8545-7E4C90AFF831}" type="slidenum">
              <a:rPr lang="en-US" smtClean="0"/>
              <a:pPr/>
              <a:t>19</a:t>
            </a:fld>
            <a:endParaRPr lang="en-US"/>
          </a:p>
        </p:txBody>
      </p:sp>
      <p:grpSp>
        <p:nvGrpSpPr>
          <p:cNvPr id="33" name="Group 32">
            <a:extLst>
              <a:ext uri="{FF2B5EF4-FFF2-40B4-BE49-F238E27FC236}">
                <a16:creationId xmlns:a16="http://schemas.microsoft.com/office/drawing/2014/main" id="{5537BF78-9915-4157-87F0-9D50B321BF97}"/>
              </a:ext>
            </a:extLst>
          </p:cNvPr>
          <p:cNvGrpSpPr/>
          <p:nvPr/>
        </p:nvGrpSpPr>
        <p:grpSpPr>
          <a:xfrm>
            <a:off x="803693" y="1530440"/>
            <a:ext cx="10584614" cy="4417158"/>
            <a:chOff x="457199" y="1557868"/>
            <a:chExt cx="10584614" cy="4417158"/>
          </a:xfrm>
        </p:grpSpPr>
        <p:cxnSp>
          <p:nvCxnSpPr>
            <p:cNvPr id="14" name="Gerade Verbindung 30">
              <a:extLst>
                <a:ext uri="{FF2B5EF4-FFF2-40B4-BE49-F238E27FC236}">
                  <a16:creationId xmlns:a16="http://schemas.microsoft.com/office/drawing/2014/main" id="{6C437274-A251-47EF-9FF1-46E07EF027AD}"/>
                </a:ext>
              </a:extLst>
            </p:cNvPr>
            <p:cNvCxnSpPr>
              <a:cxnSpLocks/>
            </p:cNvCxnSpPr>
            <p:nvPr/>
          </p:nvCxnSpPr>
          <p:spPr>
            <a:xfrm flipH="1">
              <a:off x="855587" y="4540728"/>
              <a:ext cx="1" cy="47809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Box 13" descr="PresentationLoad.com">
              <a:extLst>
                <a:ext uri="{FF2B5EF4-FFF2-40B4-BE49-F238E27FC236}">
                  <a16:creationId xmlns:a16="http://schemas.microsoft.com/office/drawing/2014/main" id="{9898C815-3504-4412-8C18-7EA6ABD77910}"/>
                </a:ext>
              </a:extLst>
            </p:cNvPr>
            <p:cNvSpPr txBox="1">
              <a:spLocks noChangeArrowheads="1"/>
            </p:cNvSpPr>
            <p:nvPr/>
          </p:nvSpPr>
          <p:spPr bwMode="gray">
            <a:xfrm>
              <a:off x="1550761" y="1697849"/>
              <a:ext cx="9405213" cy="615553"/>
            </a:xfrm>
            <a:prstGeom prst="rect">
              <a:avLst/>
            </a:prstGeom>
            <a:noFill/>
            <a:ln w="9525" algn="ctr">
              <a:noFill/>
              <a:miter lim="800000"/>
              <a:headEnd/>
              <a:tailEnd/>
            </a:ln>
          </p:spPr>
          <p:txBody>
            <a:bodyPr wrap="square" lIns="0" tIns="0" rIns="0" bIns="0">
              <a:spAutoFit/>
            </a:bodyPr>
            <a:lstStyle/>
            <a:p>
              <a:pPr marL="271463" indent="-271463" defTabSz="801688">
                <a:spcAft>
                  <a:spcPts val="600"/>
                </a:spcAft>
              </a:pPr>
              <a:r>
                <a:rPr lang="en-US" sz="2000" b="1" dirty="0">
                  <a:solidFill>
                    <a:schemeClr val="accent1"/>
                  </a:solidFill>
                </a:rPr>
                <a:t>1.</a:t>
              </a:r>
              <a:r>
                <a:rPr lang="en-US" sz="2000" dirty="0"/>
                <a:t> To understand CAREC member country interest in participation in a pilot for regional disaster risk financing</a:t>
              </a:r>
              <a:endParaRPr lang="en-US" b="1" dirty="0">
                <a:solidFill>
                  <a:prstClr val="black"/>
                </a:solidFill>
                <a:latin typeface="Arial" panose="020B0604020202020204" pitchFamily="34" charset="0"/>
              </a:endParaRPr>
            </a:p>
          </p:txBody>
        </p:sp>
        <p:sp>
          <p:nvSpPr>
            <p:cNvPr id="7" name="Text Box 13" descr="PresentationLoad.com">
              <a:extLst>
                <a:ext uri="{FF2B5EF4-FFF2-40B4-BE49-F238E27FC236}">
                  <a16:creationId xmlns:a16="http://schemas.microsoft.com/office/drawing/2014/main" id="{ED706131-970B-4F16-B747-437E781E763C}"/>
                </a:ext>
              </a:extLst>
            </p:cNvPr>
            <p:cNvSpPr txBox="1">
              <a:spLocks noChangeArrowheads="1"/>
            </p:cNvSpPr>
            <p:nvPr/>
          </p:nvSpPr>
          <p:spPr bwMode="gray">
            <a:xfrm>
              <a:off x="1550761" y="2860218"/>
              <a:ext cx="9426671" cy="615553"/>
            </a:xfrm>
            <a:prstGeom prst="rect">
              <a:avLst/>
            </a:prstGeom>
            <a:noFill/>
            <a:ln w="9525" algn="ctr">
              <a:noFill/>
              <a:miter lim="800000"/>
              <a:headEnd/>
              <a:tailEnd/>
            </a:ln>
          </p:spPr>
          <p:txBody>
            <a:bodyPr wrap="square" lIns="0" tIns="0" rIns="0" bIns="0">
              <a:spAutoFit/>
            </a:bodyPr>
            <a:lstStyle/>
            <a:p>
              <a:pPr marL="271463" indent="-271463" defTabSz="801688">
                <a:spcAft>
                  <a:spcPts val="600"/>
                </a:spcAft>
              </a:pPr>
              <a:r>
                <a:rPr lang="en-US" sz="2000" b="1" dirty="0">
                  <a:solidFill>
                    <a:schemeClr val="accent2"/>
                  </a:solidFill>
                </a:rPr>
                <a:t>2.</a:t>
              </a:r>
              <a:r>
                <a:rPr lang="en-US" sz="2000" dirty="0"/>
                <a:t> To develop regional disaster risk financing which meets the needs of CAREC member countries</a:t>
              </a:r>
            </a:p>
          </p:txBody>
        </p:sp>
        <p:sp>
          <p:nvSpPr>
            <p:cNvPr id="8" name="Text Box 13" descr="PresentationLoad.com">
              <a:extLst>
                <a:ext uri="{FF2B5EF4-FFF2-40B4-BE49-F238E27FC236}">
                  <a16:creationId xmlns:a16="http://schemas.microsoft.com/office/drawing/2014/main" id="{9837ADCF-5975-4505-BC8C-BD5726460ADE}"/>
                </a:ext>
              </a:extLst>
            </p:cNvPr>
            <p:cNvSpPr txBox="1">
              <a:spLocks noChangeArrowheads="1"/>
            </p:cNvSpPr>
            <p:nvPr/>
          </p:nvSpPr>
          <p:spPr bwMode="gray">
            <a:xfrm>
              <a:off x="1550761" y="4079830"/>
              <a:ext cx="9426671" cy="307777"/>
            </a:xfrm>
            <a:prstGeom prst="rect">
              <a:avLst/>
            </a:prstGeom>
            <a:noFill/>
            <a:ln w="9525" algn="ctr">
              <a:noFill/>
              <a:miter lim="800000"/>
              <a:headEnd/>
              <a:tailEnd/>
            </a:ln>
          </p:spPr>
          <p:txBody>
            <a:bodyPr wrap="square" lIns="0" tIns="0" rIns="0" bIns="0">
              <a:spAutoFit/>
            </a:bodyPr>
            <a:lstStyle/>
            <a:p>
              <a:pPr defTabSz="801688">
                <a:spcAft>
                  <a:spcPts val="600"/>
                </a:spcAft>
              </a:pPr>
              <a:r>
                <a:rPr lang="en-US" sz="2000" b="1">
                  <a:solidFill>
                    <a:schemeClr val="accent4"/>
                  </a:solidFill>
                </a:rPr>
                <a:t>3.</a:t>
              </a:r>
              <a:r>
                <a:rPr lang="en-US" sz="2000"/>
                <a:t> To pilot regional disaster risk financing</a:t>
              </a:r>
              <a:endParaRPr lang="en-US" b="1">
                <a:solidFill>
                  <a:prstClr val="black"/>
                </a:solidFill>
                <a:latin typeface="Arial" panose="020B0604020202020204" pitchFamily="34" charset="0"/>
              </a:endParaRPr>
            </a:p>
          </p:txBody>
        </p:sp>
        <p:sp>
          <p:nvSpPr>
            <p:cNvPr id="9" name="Text Box 13" descr="PresentationLoad.com">
              <a:extLst>
                <a:ext uri="{FF2B5EF4-FFF2-40B4-BE49-F238E27FC236}">
                  <a16:creationId xmlns:a16="http://schemas.microsoft.com/office/drawing/2014/main" id="{11976185-746B-4701-85ED-F6FEC9DA837C}"/>
                </a:ext>
              </a:extLst>
            </p:cNvPr>
            <p:cNvSpPr txBox="1">
              <a:spLocks noChangeArrowheads="1"/>
            </p:cNvSpPr>
            <p:nvPr/>
          </p:nvSpPr>
          <p:spPr bwMode="gray">
            <a:xfrm>
              <a:off x="1550762" y="5051696"/>
              <a:ext cx="9491051" cy="923330"/>
            </a:xfrm>
            <a:prstGeom prst="rect">
              <a:avLst/>
            </a:prstGeom>
            <a:noFill/>
            <a:ln w="9525" algn="ctr">
              <a:noFill/>
              <a:miter lim="800000"/>
              <a:headEnd/>
              <a:tailEnd/>
            </a:ln>
          </p:spPr>
          <p:txBody>
            <a:bodyPr wrap="square" lIns="0" tIns="0" rIns="0" bIns="0">
              <a:spAutoFit/>
            </a:bodyPr>
            <a:lstStyle/>
            <a:p>
              <a:pPr marL="271463" indent="-271463" defTabSz="801688">
                <a:spcAft>
                  <a:spcPts val="600"/>
                </a:spcAft>
              </a:pPr>
              <a:r>
                <a:rPr lang="en-US" sz="2000" b="1">
                  <a:solidFill>
                    <a:schemeClr val="accent5"/>
                  </a:solidFill>
                </a:rPr>
                <a:t>4.</a:t>
              </a:r>
              <a:r>
                <a:rPr lang="en-US" sz="2000"/>
                <a:t> Over the longer term, support CAREC members in their wider disaster assessment, management and financing needs (e.g. model infrastructure, institutional risk facility)</a:t>
              </a:r>
              <a:endParaRPr lang="en-US" b="1">
                <a:solidFill>
                  <a:prstClr val="black"/>
                </a:solidFill>
                <a:latin typeface="Arial" panose="020B0604020202020204" pitchFamily="34" charset="0"/>
              </a:endParaRPr>
            </a:p>
          </p:txBody>
        </p:sp>
        <p:cxnSp>
          <p:nvCxnSpPr>
            <p:cNvPr id="10" name="Gerade Verbindung 30">
              <a:extLst>
                <a:ext uri="{FF2B5EF4-FFF2-40B4-BE49-F238E27FC236}">
                  <a16:creationId xmlns:a16="http://schemas.microsoft.com/office/drawing/2014/main" id="{10BE40FB-F35F-42B4-B902-0FC8724681ED}"/>
                </a:ext>
              </a:extLst>
            </p:cNvPr>
            <p:cNvCxnSpPr>
              <a:cxnSpLocks/>
            </p:cNvCxnSpPr>
            <p:nvPr/>
          </p:nvCxnSpPr>
          <p:spPr>
            <a:xfrm flipH="1">
              <a:off x="854385" y="1830584"/>
              <a:ext cx="14023" cy="939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llipse 32">
              <a:extLst>
                <a:ext uri="{FF2B5EF4-FFF2-40B4-BE49-F238E27FC236}">
                  <a16:creationId xmlns:a16="http://schemas.microsoft.com/office/drawing/2014/main" id="{33CF8AC6-3009-49E7-B922-77BEF700A54F}"/>
                </a:ext>
              </a:extLst>
            </p:cNvPr>
            <p:cNvSpPr/>
            <p:nvPr/>
          </p:nvSpPr>
          <p:spPr>
            <a:xfrm>
              <a:off x="457199" y="1557868"/>
              <a:ext cx="818445" cy="84276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de-DE" sz="2200" b="1">
                <a:solidFill>
                  <a:schemeClr val="accent1"/>
                </a:solidFill>
                <a:latin typeface="Arial" panose="020B0604020202020204" pitchFamily="34" charset="0"/>
              </a:endParaRPr>
            </a:p>
          </p:txBody>
        </p:sp>
        <p:sp>
          <p:nvSpPr>
            <p:cNvPr id="12" name="Ellipse 35">
              <a:extLst>
                <a:ext uri="{FF2B5EF4-FFF2-40B4-BE49-F238E27FC236}">
                  <a16:creationId xmlns:a16="http://schemas.microsoft.com/office/drawing/2014/main" id="{32B9689F-86C5-4568-B2D8-C59BA6AA1C07}"/>
                </a:ext>
              </a:extLst>
            </p:cNvPr>
            <p:cNvSpPr/>
            <p:nvPr/>
          </p:nvSpPr>
          <p:spPr>
            <a:xfrm>
              <a:off x="457199" y="4943964"/>
              <a:ext cx="818445" cy="842768"/>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77777"/>
                </a:solidFill>
              </a:endParaRPr>
            </a:p>
          </p:txBody>
        </p:sp>
        <p:cxnSp>
          <p:nvCxnSpPr>
            <p:cNvPr id="13" name="Gerade Verbindung 30">
              <a:extLst>
                <a:ext uri="{FF2B5EF4-FFF2-40B4-BE49-F238E27FC236}">
                  <a16:creationId xmlns:a16="http://schemas.microsoft.com/office/drawing/2014/main" id="{FAFFFF55-CF79-4765-B2DC-9939CED9D083}"/>
                </a:ext>
              </a:extLst>
            </p:cNvPr>
            <p:cNvCxnSpPr>
              <a:cxnSpLocks/>
            </p:cNvCxnSpPr>
            <p:nvPr/>
          </p:nvCxnSpPr>
          <p:spPr>
            <a:xfrm flipH="1">
              <a:off x="855587" y="3417824"/>
              <a:ext cx="1" cy="47809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Ellipse 34">
              <a:extLst>
                <a:ext uri="{FF2B5EF4-FFF2-40B4-BE49-F238E27FC236}">
                  <a16:creationId xmlns:a16="http://schemas.microsoft.com/office/drawing/2014/main" id="{DCE88E4B-9A40-4DBC-B8DF-CF148C5C0AD2}"/>
                </a:ext>
              </a:extLst>
            </p:cNvPr>
            <p:cNvSpPr/>
            <p:nvPr/>
          </p:nvSpPr>
          <p:spPr>
            <a:xfrm>
              <a:off x="457199" y="3812335"/>
              <a:ext cx="818445" cy="842768"/>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77777"/>
                </a:solidFill>
              </a:endParaRPr>
            </a:p>
          </p:txBody>
        </p:sp>
        <p:sp>
          <p:nvSpPr>
            <p:cNvPr id="16" name="Ellipse 33">
              <a:extLst>
                <a:ext uri="{FF2B5EF4-FFF2-40B4-BE49-F238E27FC236}">
                  <a16:creationId xmlns:a16="http://schemas.microsoft.com/office/drawing/2014/main" id="{A5CB7C42-1F45-486B-8B0B-C0E075E281D8}"/>
                </a:ext>
              </a:extLst>
            </p:cNvPr>
            <p:cNvSpPr/>
            <p:nvPr/>
          </p:nvSpPr>
          <p:spPr>
            <a:xfrm>
              <a:off x="457199" y="2698289"/>
              <a:ext cx="818445" cy="842768"/>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b="1">
                <a:solidFill>
                  <a:schemeClr val="accent2"/>
                </a:solidFill>
                <a:latin typeface="Arial" panose="020B0604020202020204" pitchFamily="34" charset="0"/>
                <a:cs typeface="Arial" panose="020B0604020202020204" pitchFamily="34" charset="0"/>
              </a:endParaRPr>
            </a:p>
          </p:txBody>
        </p:sp>
        <p:pic>
          <p:nvPicPr>
            <p:cNvPr id="20" name="Graphic 19" descr="Bullseye">
              <a:extLst>
                <a:ext uri="{FF2B5EF4-FFF2-40B4-BE49-F238E27FC236}">
                  <a16:creationId xmlns:a16="http://schemas.microsoft.com/office/drawing/2014/main" id="{12EB6090-1F59-4E2F-9997-4507C4F83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41" y="5041959"/>
              <a:ext cx="668667" cy="668667"/>
            </a:xfrm>
            <a:prstGeom prst="rect">
              <a:avLst/>
            </a:prstGeom>
          </p:spPr>
        </p:pic>
        <p:pic>
          <p:nvPicPr>
            <p:cNvPr id="25" name="Graphic 24" descr="Group brainstorm with solid fill">
              <a:extLst>
                <a:ext uri="{FF2B5EF4-FFF2-40B4-BE49-F238E27FC236}">
                  <a16:creationId xmlns:a16="http://schemas.microsoft.com/office/drawing/2014/main" id="{A59832C5-3922-42B1-8C9E-80BF3F96E2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0947" y="1617706"/>
              <a:ext cx="737319" cy="737319"/>
            </a:xfrm>
            <a:prstGeom prst="rect">
              <a:avLst/>
            </a:prstGeom>
          </p:spPr>
        </p:pic>
        <p:pic>
          <p:nvPicPr>
            <p:cNvPr id="30" name="Graphic 29" descr="Business Growth with solid fill">
              <a:extLst>
                <a:ext uri="{FF2B5EF4-FFF2-40B4-BE49-F238E27FC236}">
                  <a16:creationId xmlns:a16="http://schemas.microsoft.com/office/drawing/2014/main" id="{B1173882-BF6D-4AF8-9C93-3CC34D0363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144" y="3919055"/>
              <a:ext cx="677633" cy="677633"/>
            </a:xfrm>
            <a:prstGeom prst="rect">
              <a:avLst/>
            </a:prstGeom>
          </p:spPr>
        </p:pic>
        <p:pic>
          <p:nvPicPr>
            <p:cNvPr id="32" name="Graphic 31" descr="Shield Tick with solid fill">
              <a:extLst>
                <a:ext uri="{FF2B5EF4-FFF2-40B4-BE49-F238E27FC236}">
                  <a16:creationId xmlns:a16="http://schemas.microsoft.com/office/drawing/2014/main" id="{1390F8CF-1E21-4DF2-B680-9E98B58604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0641" y="2773489"/>
              <a:ext cx="692368" cy="692368"/>
            </a:xfrm>
            <a:prstGeom prst="rect">
              <a:avLst/>
            </a:prstGeom>
          </p:spPr>
        </p:pic>
      </p:grpSp>
    </p:spTree>
    <p:extLst>
      <p:ext uri="{BB962C8B-B14F-4D97-AF65-F5344CB8AC3E}">
        <p14:creationId xmlns:p14="http://schemas.microsoft.com/office/powerpoint/2010/main" val="118619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lstStyle/>
          <a:p>
            <a:r>
              <a:rPr lang="en-GB"/>
              <a:t>Objectives</a:t>
            </a:r>
            <a:endParaRPr lang="en-US"/>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1952149" y="1271396"/>
            <a:ext cx="9155462" cy="1008000"/>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1. </a:t>
              </a:r>
              <a:r>
                <a:rPr lang="en-GB" sz="2400">
                  <a:solidFill>
                    <a:schemeClr val="bg1"/>
                  </a:solidFill>
                  <a:latin typeface="Arial" panose="020B0604020202020204" pitchFamily="34" charset="0"/>
                </a:rPr>
                <a:t>Overview of project objectives</a:t>
              </a:r>
              <a:endParaRPr lang="en-US" sz="140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2198288" y="2491059"/>
            <a:ext cx="8876112" cy="1008000"/>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en-US" sz="4000">
                  <a:solidFill>
                    <a:schemeClr val="bg1"/>
                  </a:solidFill>
                  <a:latin typeface="Arial" panose="020B0604020202020204" pitchFamily="34" charset="0"/>
                </a:rPr>
                <a:t>2. </a:t>
              </a:r>
              <a:r>
                <a:rPr lang="en-US" sz="2400">
                  <a:solidFill>
                    <a:schemeClr val="bg1"/>
                  </a:solidFill>
                  <a:latin typeface="Arial" panose="020B0604020202020204" pitchFamily="34" charset="0"/>
                </a:rPr>
                <a:t>Outline of progress achieved so far</a:t>
              </a:r>
              <a:endParaRPr lang="en-US" sz="140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537862" y="3712514"/>
            <a:ext cx="8499597" cy="1008000"/>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07705"/>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3. </a:t>
              </a:r>
              <a:r>
                <a:rPr lang="en-US" sz="2400">
                  <a:solidFill>
                    <a:schemeClr val="bg1"/>
                  </a:solidFill>
                  <a:latin typeface="Arial" panose="020B0604020202020204" pitchFamily="34" charset="0"/>
                </a:rPr>
                <a:t>Next steps for discussion</a:t>
              </a:r>
              <a:endParaRPr lang="en-US" sz="140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964519" y="4939880"/>
            <a:ext cx="8023555" cy="1008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4. </a:t>
              </a:r>
              <a:r>
                <a:rPr lang="en-US" sz="2400">
                  <a:solidFill>
                    <a:schemeClr val="bg1"/>
                  </a:solidFill>
                  <a:latin typeface="Arial" panose="020B0604020202020204" pitchFamily="34" charset="0"/>
                </a:rPr>
                <a:t>Ambitions and agenda for this conference </a:t>
              </a:r>
              <a:endParaRPr lang="en-US" sz="140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a:solidFill>
                  <a:schemeClr val="tx1"/>
                </a:solidFill>
              </a:rPr>
              <a:t>Ambition for this Conference</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20</a:t>
            </a:fld>
            <a:endParaRPr lang="en-US"/>
          </a:p>
        </p:txBody>
      </p:sp>
    </p:spTree>
    <p:extLst>
      <p:ext uri="{BB962C8B-B14F-4D97-AF65-F5344CB8AC3E}">
        <p14:creationId xmlns:p14="http://schemas.microsoft.com/office/powerpoint/2010/main" val="52249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BCB84F-51E1-4110-A378-B14C9EF81A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79095" y="1816200"/>
            <a:ext cx="7477747" cy="3563196"/>
          </a:xfrm>
          <a:prstGeom prst="rect">
            <a:avLst/>
          </a:prstGeom>
        </p:spPr>
      </p:pic>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a:solidFill>
                  <a:schemeClr val="tx1"/>
                </a:solidFill>
              </a:rPr>
              <a:t>Ambition</a:t>
            </a:r>
            <a:endParaRPr lang="en-US">
              <a:solidFill>
                <a:schemeClr val="tx1"/>
              </a:solidFill>
            </a:endParaRPr>
          </a:p>
        </p:txBody>
      </p:sp>
      <p:sp>
        <p:nvSpPr>
          <p:cNvPr id="3" name="Text Placeholder 2">
            <a:extLst>
              <a:ext uri="{FF2B5EF4-FFF2-40B4-BE49-F238E27FC236}">
                <a16:creationId xmlns:a16="http://schemas.microsoft.com/office/drawing/2014/main" id="{665E7288-3545-4E88-B72F-32717CC92EDB}"/>
              </a:ext>
            </a:extLst>
          </p:cNvPr>
          <p:cNvSpPr>
            <a:spLocks noGrp="1"/>
          </p:cNvSpPr>
          <p:nvPr>
            <p:ph type="body" sz="quarter" idx="13"/>
          </p:nvPr>
        </p:nvSpPr>
        <p:spPr/>
        <p:txBody>
          <a:bodyPr/>
          <a:lstStyle/>
          <a:p>
            <a:endParaRPr lang="en-GB"/>
          </a:p>
        </p:txBody>
      </p:sp>
      <p:sp>
        <p:nvSpPr>
          <p:cNvPr id="2" name="Content Placeholder 1">
            <a:extLst>
              <a:ext uri="{FF2B5EF4-FFF2-40B4-BE49-F238E27FC236}">
                <a16:creationId xmlns:a16="http://schemas.microsoft.com/office/drawing/2014/main" id="{2F45DA71-6EEE-40D0-873F-BF119FE3B1CF}"/>
              </a:ext>
            </a:extLst>
          </p:cNvPr>
          <p:cNvSpPr>
            <a:spLocks noGrp="1"/>
          </p:cNvSpPr>
          <p:nvPr>
            <p:ph idx="1"/>
          </p:nvPr>
        </p:nvSpPr>
        <p:spPr>
          <a:xfrm>
            <a:off x="3593994" y="2393539"/>
            <a:ext cx="4847948" cy="1204259"/>
          </a:xfrm>
        </p:spPr>
        <p:txBody>
          <a:bodyPr/>
          <a:lstStyle/>
          <a:p>
            <a:pPr algn="ctr"/>
            <a:r>
              <a:rPr lang="en-GB" sz="2800" dirty="0"/>
              <a:t>Together, we can develop new forms of climate and disaster risk management, financing and collaboration by, and for, CAREC member states</a:t>
            </a: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21</a:t>
            </a:fld>
            <a:endParaRPr lang="en-US"/>
          </a:p>
        </p:txBody>
      </p:sp>
    </p:spTree>
    <p:extLst>
      <p:ext uri="{BB962C8B-B14F-4D97-AF65-F5344CB8AC3E}">
        <p14:creationId xmlns:p14="http://schemas.microsoft.com/office/powerpoint/2010/main" val="85244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B91A6E98-04DE-4572-A5B8-5BA83D92AF4E}"/>
              </a:ext>
            </a:extLst>
          </p:cNvPr>
          <p:cNvSpPr>
            <a:spLocks noGrp="1"/>
          </p:cNvSpPr>
          <p:nvPr>
            <p:ph type="body" sz="quarter" idx="13"/>
          </p:nvPr>
        </p:nvSpPr>
        <p:spPr>
          <a:xfrm>
            <a:off x="408130" y="1893980"/>
            <a:ext cx="5110480" cy="337433"/>
          </a:xfrm>
        </p:spPr>
        <p:txBody>
          <a:bodyPr/>
          <a:lstStyle/>
          <a:p>
            <a:pPr marL="571500" lvl="2" indent="-342900">
              <a:buFont typeface="+mj-lt"/>
              <a:buAutoNum type="arabicPeriod"/>
            </a:pPr>
            <a:r>
              <a:rPr lang="en-GB" sz="1800" dirty="0"/>
              <a:t>Do you have any questions?</a:t>
            </a:r>
          </a:p>
          <a:p>
            <a:pPr marL="571500" lvl="2" indent="-342900">
              <a:buFont typeface="+mj-lt"/>
              <a:buAutoNum type="arabicPeriod"/>
            </a:pPr>
            <a:r>
              <a:rPr lang="en-GB" sz="1800" dirty="0"/>
              <a:t>What are your expectations of this event?</a:t>
            </a:r>
          </a:p>
        </p:txBody>
      </p:sp>
      <p:sp>
        <p:nvSpPr>
          <p:cNvPr id="2" name="Title 1">
            <a:extLst>
              <a:ext uri="{FF2B5EF4-FFF2-40B4-BE49-F238E27FC236}">
                <a16:creationId xmlns:a16="http://schemas.microsoft.com/office/drawing/2014/main" id="{CAD0FD75-7A33-46D0-9DA0-6DBDF62E6C06}"/>
              </a:ext>
            </a:extLst>
          </p:cNvPr>
          <p:cNvSpPr>
            <a:spLocks noGrp="1"/>
          </p:cNvSpPr>
          <p:nvPr>
            <p:ph type="title"/>
          </p:nvPr>
        </p:nvSpPr>
        <p:spPr>
          <a:xfrm>
            <a:off x="570690" y="1452017"/>
            <a:ext cx="4636008" cy="381000"/>
          </a:xfrm>
        </p:spPr>
        <p:txBody>
          <a:bodyPr/>
          <a:lstStyle/>
          <a:p>
            <a:r>
              <a:rPr lang="en-GB" dirty="0"/>
              <a:t>Questions and Discussion</a:t>
            </a:r>
          </a:p>
        </p:txBody>
      </p:sp>
      <p:sp>
        <p:nvSpPr>
          <p:cNvPr id="5" name="Slide Number Placeholder 4">
            <a:extLst>
              <a:ext uri="{FF2B5EF4-FFF2-40B4-BE49-F238E27FC236}">
                <a16:creationId xmlns:a16="http://schemas.microsoft.com/office/drawing/2014/main" id="{98829326-64B3-40BB-9C58-C6EFADBA5ED2}"/>
              </a:ext>
            </a:extLst>
          </p:cNvPr>
          <p:cNvSpPr>
            <a:spLocks noGrp="1"/>
          </p:cNvSpPr>
          <p:nvPr>
            <p:ph type="sldNum" sz="quarter" idx="4"/>
          </p:nvPr>
        </p:nvSpPr>
        <p:spPr/>
        <p:txBody>
          <a:bodyPr/>
          <a:lstStyle/>
          <a:p>
            <a:fld id="{2083E393-C0BF-4ED8-8545-7E4C90AFF831}" type="slidenum">
              <a:rPr lang="en-US" smtClean="0"/>
              <a:pPr/>
              <a:t>22</a:t>
            </a:fld>
            <a:endParaRPr lang="en-US"/>
          </a:p>
        </p:txBody>
      </p:sp>
    </p:spTree>
    <p:extLst>
      <p:ext uri="{BB962C8B-B14F-4D97-AF65-F5344CB8AC3E}">
        <p14:creationId xmlns:p14="http://schemas.microsoft.com/office/powerpoint/2010/main" val="115434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a:t>Disclaimer</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599" y="1298298"/>
            <a:ext cx="10972799" cy="4663460"/>
          </a:xfrm>
        </p:spPr>
        <p:txBody>
          <a:bodyPr/>
          <a:lstStyle/>
          <a:p>
            <a:pPr>
              <a:spcAft>
                <a:spcPts val="600"/>
              </a:spcAft>
            </a:pPr>
            <a:r>
              <a:rPr lang="en-GB" sz="1200" b="0" dirty="0"/>
              <a:t>This analysis has been prepared by Willis Limited for the Asian Development Bank under a Technical Assistance contract. </a:t>
            </a:r>
          </a:p>
          <a:p>
            <a:pPr>
              <a:spcAft>
                <a:spcPts val="600"/>
              </a:spcAft>
            </a:pPr>
            <a:r>
              <a:rPr lang="en-GB" sz="1200" b="0" dirty="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dirty="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dirty="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dirty="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dirty="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dirty="0"/>
              <a:t>Acceptance of this document shall be deemed agreement to the above. </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23</a:t>
            </a:fld>
            <a:endParaRPr lang="en-US"/>
          </a:p>
        </p:txBody>
      </p:sp>
    </p:spTree>
    <p:extLst>
      <p:ext uri="{BB962C8B-B14F-4D97-AF65-F5344CB8AC3E}">
        <p14:creationId xmlns:p14="http://schemas.microsoft.com/office/powerpoint/2010/main" val="41054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a:solidFill>
                  <a:schemeClr val="tx1"/>
                </a:solidFill>
              </a:rPr>
              <a:t>Overview of Project Objectives: Developing a Disaster Risk Transfer Facility in the CAREC Region</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3</a:t>
            </a:fld>
            <a:endParaRPr lang="en-US"/>
          </a:p>
        </p:txBody>
      </p:sp>
    </p:spTree>
    <p:extLst>
      <p:ext uri="{BB962C8B-B14F-4D97-AF65-F5344CB8AC3E}">
        <p14:creationId xmlns:p14="http://schemas.microsoft.com/office/powerpoint/2010/main" val="151638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109">
            <a:extLst>
              <a:ext uri="{FF2B5EF4-FFF2-40B4-BE49-F238E27FC236}">
                <a16:creationId xmlns:a16="http://schemas.microsoft.com/office/drawing/2014/main" id="{1B7AEA72-0DF3-4CEA-87DD-69F215239B08}"/>
              </a:ext>
            </a:extLst>
          </p:cNvPr>
          <p:cNvSpPr/>
          <p:nvPr/>
        </p:nvSpPr>
        <p:spPr>
          <a:xfrm>
            <a:off x="9008533" y="4824473"/>
            <a:ext cx="1659467" cy="121272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endParaRPr lang="en-US" sz="200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7C056D01-9D03-4940-B1FC-5F1AEC377EBF}"/>
              </a:ext>
            </a:extLst>
          </p:cNvPr>
          <p:cNvSpPr>
            <a:spLocks noGrp="1"/>
          </p:cNvSpPr>
          <p:nvPr>
            <p:ph type="title"/>
          </p:nvPr>
        </p:nvSpPr>
        <p:spPr/>
        <p:txBody>
          <a:bodyPr/>
          <a:lstStyle/>
          <a:p>
            <a:r>
              <a:rPr lang="en-GB"/>
              <a:t>Disaster Risk in CAREC</a:t>
            </a:r>
          </a:p>
        </p:txBody>
      </p:sp>
      <p:sp>
        <p:nvSpPr>
          <p:cNvPr id="3" name="Text Placeholder 2">
            <a:extLst>
              <a:ext uri="{FF2B5EF4-FFF2-40B4-BE49-F238E27FC236}">
                <a16:creationId xmlns:a16="http://schemas.microsoft.com/office/drawing/2014/main" id="{E3AB3A0F-22D6-4125-B691-227CDC351109}"/>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E915C922-22C5-4455-AD03-8A5C225E4C1B}"/>
              </a:ext>
            </a:extLst>
          </p:cNvPr>
          <p:cNvSpPr>
            <a:spLocks noGrp="1"/>
          </p:cNvSpPr>
          <p:nvPr>
            <p:ph type="sldNum" sz="quarter" idx="4"/>
          </p:nvPr>
        </p:nvSpPr>
        <p:spPr/>
        <p:txBody>
          <a:bodyPr/>
          <a:lstStyle/>
          <a:p>
            <a:fld id="{2083E393-C0BF-4ED8-8545-7E4C90AFF831}" type="slidenum">
              <a:rPr lang="en-US" smtClean="0"/>
              <a:pPr/>
              <a:t>4</a:t>
            </a:fld>
            <a:endParaRPr lang="en-US"/>
          </a:p>
        </p:txBody>
      </p:sp>
      <p:sp>
        <p:nvSpPr>
          <p:cNvPr id="15" name="Rechteck 109">
            <a:extLst>
              <a:ext uri="{FF2B5EF4-FFF2-40B4-BE49-F238E27FC236}">
                <a16:creationId xmlns:a16="http://schemas.microsoft.com/office/drawing/2014/main" id="{682FABC1-765F-4965-B76A-43D3E4292BDA}"/>
              </a:ext>
            </a:extLst>
          </p:cNvPr>
          <p:cNvSpPr/>
          <p:nvPr/>
        </p:nvSpPr>
        <p:spPr>
          <a:xfrm>
            <a:off x="1499856" y="4824472"/>
            <a:ext cx="7973623" cy="119942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r>
              <a:rPr lang="en-US" sz="2000" b="1" dirty="0">
                <a:solidFill>
                  <a:schemeClr val="tx1"/>
                </a:solidFill>
                <a:latin typeface="Arial" panose="020B0604020202020204" pitchFamily="34" charset="0"/>
              </a:rPr>
              <a:t>Risk management and financing efforts must strengthen to protect livelihoods and economic development</a:t>
            </a:r>
          </a:p>
        </p:txBody>
      </p:sp>
      <p:cxnSp>
        <p:nvCxnSpPr>
          <p:cNvPr id="16" name="Gerade Verbindung 93">
            <a:extLst>
              <a:ext uri="{FF2B5EF4-FFF2-40B4-BE49-F238E27FC236}">
                <a16:creationId xmlns:a16="http://schemas.microsoft.com/office/drawing/2014/main" id="{32523D43-CCC2-4AEF-B9F7-0FA61D5F1F10}"/>
              </a:ext>
            </a:extLst>
          </p:cNvPr>
          <p:cNvCxnSpPr>
            <a:cxnSpLocks/>
          </p:cNvCxnSpPr>
          <p:nvPr/>
        </p:nvCxnSpPr>
        <p:spPr>
          <a:xfrm>
            <a:off x="1499856" y="6037200"/>
            <a:ext cx="9168144"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D8F5EED-13C5-40B2-82C7-BC1201D6BC15}"/>
              </a:ext>
            </a:extLst>
          </p:cNvPr>
          <p:cNvGrpSpPr/>
          <p:nvPr/>
        </p:nvGrpSpPr>
        <p:grpSpPr>
          <a:xfrm>
            <a:off x="954972" y="1512328"/>
            <a:ext cx="2049363" cy="3071822"/>
            <a:chOff x="457197" y="1577178"/>
            <a:chExt cx="2160000" cy="3071822"/>
          </a:xfrm>
        </p:grpSpPr>
        <p:grpSp>
          <p:nvGrpSpPr>
            <p:cNvPr id="8" name="Group 7">
              <a:extLst>
                <a:ext uri="{FF2B5EF4-FFF2-40B4-BE49-F238E27FC236}">
                  <a16:creationId xmlns:a16="http://schemas.microsoft.com/office/drawing/2014/main" id="{0F47F603-6306-4EA5-A814-E3D95F03E319}"/>
                </a:ext>
              </a:extLst>
            </p:cNvPr>
            <p:cNvGrpSpPr/>
            <p:nvPr/>
          </p:nvGrpSpPr>
          <p:grpSpPr>
            <a:xfrm>
              <a:off x="457197" y="1577178"/>
              <a:ext cx="2160000" cy="3071822"/>
              <a:chOff x="457199" y="1666297"/>
              <a:chExt cx="2561558" cy="1862712"/>
            </a:xfrm>
          </p:grpSpPr>
          <p:sp>
            <p:nvSpPr>
              <p:cNvPr id="6" name="Rechteck 37">
                <a:extLst>
                  <a:ext uri="{FF2B5EF4-FFF2-40B4-BE49-F238E27FC236}">
                    <a16:creationId xmlns:a16="http://schemas.microsoft.com/office/drawing/2014/main" id="{F14FE49C-65A8-4071-89CD-09D5E70E3498}"/>
                  </a:ext>
                </a:extLst>
              </p:cNvPr>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r>
                  <a:rPr lang="en-US" sz="1600" dirty="0">
                    <a:solidFill>
                      <a:schemeClr val="tx1"/>
                    </a:solidFill>
                    <a:latin typeface="Arial" panose="020B0604020202020204" pitchFamily="34" charset="0"/>
                  </a:rPr>
                  <a:t>High exposure to flood, earthquake and infectious disease risk</a:t>
                </a:r>
              </a:p>
            </p:txBody>
          </p:sp>
          <p:cxnSp>
            <p:nvCxnSpPr>
              <p:cNvPr id="7" name="Gerade Verbindung 93">
                <a:extLst>
                  <a:ext uri="{FF2B5EF4-FFF2-40B4-BE49-F238E27FC236}">
                    <a16:creationId xmlns:a16="http://schemas.microsoft.com/office/drawing/2014/main" id="{2CC2D98A-0D8E-4036-93E3-91B49F38E8F1}"/>
                  </a:ext>
                </a:extLst>
              </p:cNvPr>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19" name="Graphic 18" descr="Warning with solid fill">
              <a:extLst>
                <a:ext uri="{FF2B5EF4-FFF2-40B4-BE49-F238E27FC236}">
                  <a16:creationId xmlns:a16="http://schemas.microsoft.com/office/drawing/2014/main" id="{662517EC-77ED-4378-9714-0B6EA5A40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497" y="3397560"/>
              <a:ext cx="1010387" cy="914400"/>
            </a:xfrm>
            <a:prstGeom prst="rect">
              <a:avLst/>
            </a:prstGeom>
          </p:spPr>
        </p:pic>
      </p:grpSp>
      <p:grpSp>
        <p:nvGrpSpPr>
          <p:cNvPr id="28" name="Group 27">
            <a:extLst>
              <a:ext uri="{FF2B5EF4-FFF2-40B4-BE49-F238E27FC236}">
                <a16:creationId xmlns:a16="http://schemas.microsoft.com/office/drawing/2014/main" id="{5CF2D0AB-E144-4FA3-949E-DE337E2AE20D}"/>
              </a:ext>
            </a:extLst>
          </p:cNvPr>
          <p:cNvGrpSpPr/>
          <p:nvPr/>
        </p:nvGrpSpPr>
        <p:grpSpPr>
          <a:xfrm>
            <a:off x="3671168" y="1531233"/>
            <a:ext cx="2049363" cy="3071821"/>
            <a:chOff x="3491999" y="1576842"/>
            <a:chExt cx="2160000" cy="3071821"/>
          </a:xfrm>
        </p:grpSpPr>
        <p:grpSp>
          <p:nvGrpSpPr>
            <p:cNvPr id="9" name="Group 8">
              <a:extLst>
                <a:ext uri="{FF2B5EF4-FFF2-40B4-BE49-F238E27FC236}">
                  <a16:creationId xmlns:a16="http://schemas.microsoft.com/office/drawing/2014/main" id="{ACA13EB0-6571-4E4E-BDB0-FFEE8D9480F2}"/>
                </a:ext>
              </a:extLst>
            </p:cNvPr>
            <p:cNvGrpSpPr/>
            <p:nvPr/>
          </p:nvGrpSpPr>
          <p:grpSpPr>
            <a:xfrm>
              <a:off x="3491999" y="1576842"/>
              <a:ext cx="2160000" cy="3071821"/>
              <a:chOff x="457199" y="1666297"/>
              <a:chExt cx="2561558" cy="1862712"/>
            </a:xfrm>
          </p:grpSpPr>
          <p:sp>
            <p:nvSpPr>
              <p:cNvPr id="10" name="Rechteck 37">
                <a:extLst>
                  <a:ext uri="{FF2B5EF4-FFF2-40B4-BE49-F238E27FC236}">
                    <a16:creationId xmlns:a16="http://schemas.microsoft.com/office/drawing/2014/main" id="{8B366AE4-3091-4D43-8DFC-949FA4C61CAE}"/>
                  </a:ext>
                </a:extLst>
              </p:cNvPr>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r>
                  <a:rPr lang="en-US" sz="1600" dirty="0">
                    <a:solidFill>
                      <a:schemeClr val="tx1"/>
                    </a:solidFill>
                    <a:latin typeface="Arial" panose="020B0604020202020204" pitchFamily="34" charset="0"/>
                  </a:rPr>
                  <a:t>Robust economic growth is increasing value at risk</a:t>
                </a:r>
              </a:p>
            </p:txBody>
          </p:sp>
          <p:cxnSp>
            <p:nvCxnSpPr>
              <p:cNvPr id="11" name="Gerade Verbindung 93">
                <a:extLst>
                  <a:ext uri="{FF2B5EF4-FFF2-40B4-BE49-F238E27FC236}">
                    <a16:creationId xmlns:a16="http://schemas.microsoft.com/office/drawing/2014/main" id="{2714D66F-8968-40DB-AF85-8B2C942F7342}"/>
                  </a:ext>
                </a:extLst>
              </p:cNvPr>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21" name="Graphic 20" descr="Bar graph with upward trend with solid fill">
              <a:extLst>
                <a:ext uri="{FF2B5EF4-FFF2-40B4-BE49-F238E27FC236}">
                  <a16:creationId xmlns:a16="http://schemas.microsoft.com/office/drawing/2014/main" id="{2EAC8D48-299B-4F32-AC8A-573639693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7597" y="3474609"/>
              <a:ext cx="1168803" cy="914400"/>
            </a:xfrm>
            <a:prstGeom prst="rect">
              <a:avLst/>
            </a:prstGeom>
          </p:spPr>
        </p:pic>
      </p:grpSp>
      <p:grpSp>
        <p:nvGrpSpPr>
          <p:cNvPr id="29" name="Group 28">
            <a:extLst>
              <a:ext uri="{FF2B5EF4-FFF2-40B4-BE49-F238E27FC236}">
                <a16:creationId xmlns:a16="http://schemas.microsoft.com/office/drawing/2014/main" id="{2136B5AF-B99F-42E9-BC3F-0526D333B922}"/>
              </a:ext>
            </a:extLst>
          </p:cNvPr>
          <p:cNvGrpSpPr/>
          <p:nvPr/>
        </p:nvGrpSpPr>
        <p:grpSpPr>
          <a:xfrm>
            <a:off x="6387363" y="1531233"/>
            <a:ext cx="2049363" cy="3071820"/>
            <a:chOff x="6526803" y="1613641"/>
            <a:chExt cx="2160000" cy="3071820"/>
          </a:xfrm>
        </p:grpSpPr>
        <p:grpSp>
          <p:nvGrpSpPr>
            <p:cNvPr id="12" name="Group 11">
              <a:extLst>
                <a:ext uri="{FF2B5EF4-FFF2-40B4-BE49-F238E27FC236}">
                  <a16:creationId xmlns:a16="http://schemas.microsoft.com/office/drawing/2014/main" id="{9C778048-E52A-467D-BA5A-D551620AF325}"/>
                </a:ext>
              </a:extLst>
            </p:cNvPr>
            <p:cNvGrpSpPr/>
            <p:nvPr/>
          </p:nvGrpSpPr>
          <p:grpSpPr>
            <a:xfrm>
              <a:off x="6526803" y="1613641"/>
              <a:ext cx="2160000" cy="3071820"/>
              <a:chOff x="457199" y="1666297"/>
              <a:chExt cx="2561558" cy="1862712"/>
            </a:xfrm>
          </p:grpSpPr>
          <p:sp>
            <p:nvSpPr>
              <p:cNvPr id="13" name="Rechteck 37">
                <a:extLst>
                  <a:ext uri="{FF2B5EF4-FFF2-40B4-BE49-F238E27FC236}">
                    <a16:creationId xmlns:a16="http://schemas.microsoft.com/office/drawing/2014/main" id="{8BA78B42-EE32-4BBD-8DBF-DC2E23F5C712}"/>
                  </a:ext>
                </a:extLst>
              </p:cNvPr>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r>
                  <a:rPr lang="en-US" sz="1600" dirty="0">
                    <a:solidFill>
                      <a:schemeClr val="tx1"/>
                    </a:solidFill>
                    <a:latin typeface="Arial" panose="020B0604020202020204" pitchFamily="34" charset="0"/>
                  </a:rPr>
                  <a:t>Climate change is affecting the nature of disaster risk</a:t>
                </a:r>
              </a:p>
            </p:txBody>
          </p:sp>
          <p:cxnSp>
            <p:nvCxnSpPr>
              <p:cNvPr id="14" name="Gerade Verbindung 93">
                <a:extLst>
                  <a:ext uri="{FF2B5EF4-FFF2-40B4-BE49-F238E27FC236}">
                    <a16:creationId xmlns:a16="http://schemas.microsoft.com/office/drawing/2014/main" id="{A26399F4-072A-43AF-976B-DAD5040C7B6B}"/>
                  </a:ext>
                </a:extLst>
              </p:cNvPr>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23" name="Graphic 22" descr="Circles with arrows with solid fill">
              <a:extLst>
                <a:ext uri="{FF2B5EF4-FFF2-40B4-BE49-F238E27FC236}">
                  <a16:creationId xmlns:a16="http://schemas.microsoft.com/office/drawing/2014/main" id="{6C3868D0-A38B-4DFA-AB80-359D09FB75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1876" y="3523118"/>
              <a:ext cx="1089852" cy="914400"/>
            </a:xfrm>
            <a:prstGeom prst="rect">
              <a:avLst/>
            </a:prstGeom>
          </p:spPr>
        </p:pic>
      </p:grpSp>
      <p:pic>
        <p:nvPicPr>
          <p:cNvPr id="25" name="Graphic 24" descr="Puzzle pieces with solid fill">
            <a:extLst>
              <a:ext uri="{FF2B5EF4-FFF2-40B4-BE49-F238E27FC236}">
                <a16:creationId xmlns:a16="http://schemas.microsoft.com/office/drawing/2014/main" id="{4E539B4E-7ECD-4A72-B7F2-90667619E4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3480" y="4966983"/>
            <a:ext cx="914400" cy="914400"/>
          </a:xfrm>
          <a:prstGeom prst="rect">
            <a:avLst/>
          </a:prstGeom>
        </p:spPr>
      </p:pic>
      <p:pic>
        <p:nvPicPr>
          <p:cNvPr id="33" name="Graphic 32" descr="Add with solid fill">
            <a:extLst>
              <a:ext uri="{FF2B5EF4-FFF2-40B4-BE49-F238E27FC236}">
                <a16:creationId xmlns:a16="http://schemas.microsoft.com/office/drawing/2014/main" id="{D479DAA7-DDE9-48A8-AD19-93194BDDF4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38161" y="2639357"/>
            <a:ext cx="613414" cy="622995"/>
          </a:xfrm>
          <a:prstGeom prst="rect">
            <a:avLst/>
          </a:prstGeom>
        </p:spPr>
      </p:pic>
      <p:grpSp>
        <p:nvGrpSpPr>
          <p:cNvPr id="31" name="Group 30">
            <a:extLst>
              <a:ext uri="{FF2B5EF4-FFF2-40B4-BE49-F238E27FC236}">
                <a16:creationId xmlns:a16="http://schemas.microsoft.com/office/drawing/2014/main" id="{5B703592-A674-41B0-BD60-F19F3DC5FEF2}"/>
              </a:ext>
            </a:extLst>
          </p:cNvPr>
          <p:cNvGrpSpPr/>
          <p:nvPr/>
        </p:nvGrpSpPr>
        <p:grpSpPr>
          <a:xfrm>
            <a:off x="9103559" y="1531233"/>
            <a:ext cx="2049363" cy="3071820"/>
            <a:chOff x="457199" y="1666297"/>
            <a:chExt cx="2561558" cy="1862712"/>
          </a:xfrm>
        </p:grpSpPr>
        <p:sp>
          <p:nvSpPr>
            <p:cNvPr id="35" name="Rechteck 37">
              <a:extLst>
                <a:ext uri="{FF2B5EF4-FFF2-40B4-BE49-F238E27FC236}">
                  <a16:creationId xmlns:a16="http://schemas.microsoft.com/office/drawing/2014/main" id="{C478DA77-34F3-4066-B37B-CB0C8D9E3BE3}"/>
                </a:ext>
              </a:extLst>
            </p:cNvPr>
            <p:cNvSpPr/>
            <p:nvPr/>
          </p:nvSpPr>
          <p:spPr>
            <a:xfrm>
              <a:off x="457200" y="1666297"/>
              <a:ext cx="2561557" cy="18627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r>
                <a:rPr lang="en-US" sz="1600" dirty="0">
                  <a:solidFill>
                    <a:schemeClr val="tx1"/>
                  </a:solidFill>
                  <a:latin typeface="Arial" panose="020B0604020202020204" pitchFamily="34" charset="0"/>
                </a:rPr>
                <a:t>COVID-19 undermined fiscal budgets and ability to respond</a:t>
              </a:r>
            </a:p>
          </p:txBody>
        </p:sp>
        <p:cxnSp>
          <p:nvCxnSpPr>
            <p:cNvPr id="36" name="Gerade Verbindung 93">
              <a:extLst>
                <a:ext uri="{FF2B5EF4-FFF2-40B4-BE49-F238E27FC236}">
                  <a16:creationId xmlns:a16="http://schemas.microsoft.com/office/drawing/2014/main" id="{D1B50379-0FA8-4BF6-AAF4-98A0C3E7A1A8}"/>
                </a:ext>
              </a:extLst>
            </p:cNvPr>
            <p:cNvCxnSpPr/>
            <p:nvPr/>
          </p:nvCxnSpPr>
          <p:spPr>
            <a:xfrm>
              <a:off x="457199" y="1666298"/>
              <a:ext cx="2561558" cy="0"/>
            </a:xfrm>
            <a:prstGeom prst="line">
              <a:avLst/>
            </a:prstGeom>
            <a:ln w="222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37" name="Graphic 36" descr="Add with solid fill">
            <a:extLst>
              <a:ext uri="{FF2B5EF4-FFF2-40B4-BE49-F238E27FC236}">
                <a16:creationId xmlns:a16="http://schemas.microsoft.com/office/drawing/2014/main" id="{68017967-3B4D-40C4-A1FA-BFAE13A99B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47240" y="2639357"/>
            <a:ext cx="613414" cy="622995"/>
          </a:xfrm>
          <a:prstGeom prst="rect">
            <a:avLst/>
          </a:prstGeom>
        </p:spPr>
      </p:pic>
      <p:pic>
        <p:nvPicPr>
          <p:cNvPr id="38" name="Graphic 37" descr="Add with solid fill">
            <a:extLst>
              <a:ext uri="{FF2B5EF4-FFF2-40B4-BE49-F238E27FC236}">
                <a16:creationId xmlns:a16="http://schemas.microsoft.com/office/drawing/2014/main" id="{C1B50156-B952-4239-9483-BEA5895A6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63436" y="2652458"/>
            <a:ext cx="613414" cy="622995"/>
          </a:xfrm>
          <a:prstGeom prst="rect">
            <a:avLst/>
          </a:prstGeom>
        </p:spPr>
      </p:pic>
      <p:pic>
        <p:nvPicPr>
          <p:cNvPr id="17" name="Graphic 16" descr="Germ with solid fill">
            <a:extLst>
              <a:ext uri="{FF2B5EF4-FFF2-40B4-BE49-F238E27FC236}">
                <a16:creationId xmlns:a16="http://schemas.microsoft.com/office/drawing/2014/main" id="{4B442668-F243-449E-A7D9-DD223F5ED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53600" y="3286683"/>
            <a:ext cx="914400" cy="914400"/>
          </a:xfrm>
          <a:prstGeom prst="rect">
            <a:avLst/>
          </a:prstGeom>
        </p:spPr>
      </p:pic>
    </p:spTree>
    <p:extLst>
      <p:ext uri="{BB962C8B-B14F-4D97-AF65-F5344CB8AC3E}">
        <p14:creationId xmlns:p14="http://schemas.microsoft.com/office/powerpoint/2010/main" val="261040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FCE7-DA1A-4250-8896-8C0038DC6EC2}"/>
              </a:ext>
            </a:extLst>
          </p:cNvPr>
          <p:cNvSpPr>
            <a:spLocks noGrp="1"/>
          </p:cNvSpPr>
          <p:nvPr>
            <p:ph type="title"/>
          </p:nvPr>
        </p:nvSpPr>
        <p:spPr/>
        <p:txBody>
          <a:bodyPr/>
          <a:lstStyle/>
          <a:p>
            <a:r>
              <a:rPr lang="en-GB"/>
              <a:t>Objectives of this Technical Assistance Project</a:t>
            </a:r>
          </a:p>
        </p:txBody>
      </p:sp>
      <p:sp>
        <p:nvSpPr>
          <p:cNvPr id="5" name="Slide Number Placeholder 4">
            <a:extLst>
              <a:ext uri="{FF2B5EF4-FFF2-40B4-BE49-F238E27FC236}">
                <a16:creationId xmlns:a16="http://schemas.microsoft.com/office/drawing/2014/main" id="{6269E47B-F9ED-4766-898E-AC2191FD676E}"/>
              </a:ext>
            </a:extLst>
          </p:cNvPr>
          <p:cNvSpPr>
            <a:spLocks noGrp="1"/>
          </p:cNvSpPr>
          <p:nvPr>
            <p:ph type="sldNum" sz="quarter" idx="4"/>
          </p:nvPr>
        </p:nvSpPr>
        <p:spPr/>
        <p:txBody>
          <a:bodyPr/>
          <a:lstStyle/>
          <a:p>
            <a:fld id="{2083E393-C0BF-4ED8-8545-7E4C90AFF831}" type="slidenum">
              <a:rPr lang="en-US" smtClean="0"/>
              <a:pPr/>
              <a:t>5</a:t>
            </a:fld>
            <a:endParaRPr lang="en-US"/>
          </a:p>
        </p:txBody>
      </p:sp>
      <p:sp>
        <p:nvSpPr>
          <p:cNvPr id="8" name="Content Placeholder 6">
            <a:extLst>
              <a:ext uri="{FF2B5EF4-FFF2-40B4-BE49-F238E27FC236}">
                <a16:creationId xmlns:a16="http://schemas.microsoft.com/office/drawing/2014/main" id="{473539BA-A9E9-4AD7-B8A4-1F734BA1A120}"/>
              </a:ext>
            </a:extLst>
          </p:cNvPr>
          <p:cNvSpPr>
            <a:spLocks noGrp="1"/>
          </p:cNvSpPr>
          <p:nvPr>
            <p:ph idx="1"/>
          </p:nvPr>
        </p:nvSpPr>
        <p:spPr>
          <a:xfrm>
            <a:off x="2024256" y="1597960"/>
            <a:ext cx="9558142" cy="1033515"/>
          </a:xfrm>
          <a:solidFill>
            <a:srgbClr val="EFEEDE"/>
          </a:solidFill>
        </p:spPr>
        <p:txBody>
          <a:bodyPr/>
          <a:lstStyle/>
          <a:p>
            <a:pPr lvl="1"/>
            <a:endParaRPr lang="en-GB" sz="1400" dirty="0"/>
          </a:p>
          <a:p>
            <a:pPr marL="571500" lvl="2" indent="-342900">
              <a:buFont typeface="+mj-lt"/>
              <a:buAutoNum type="arabicPeriod"/>
            </a:pPr>
            <a:r>
              <a:rPr lang="en-GB" sz="1800" dirty="0"/>
              <a:t>Identify and quantify flood, earthquake and infectious disease risk</a:t>
            </a:r>
          </a:p>
        </p:txBody>
      </p:sp>
      <p:sp>
        <p:nvSpPr>
          <p:cNvPr id="11" name="Content Placeholder 6">
            <a:extLst>
              <a:ext uri="{FF2B5EF4-FFF2-40B4-BE49-F238E27FC236}">
                <a16:creationId xmlns:a16="http://schemas.microsoft.com/office/drawing/2014/main" id="{70F7EE55-16AE-4586-B598-FB1D7C974154}"/>
              </a:ext>
            </a:extLst>
          </p:cNvPr>
          <p:cNvSpPr txBox="1">
            <a:spLocks/>
          </p:cNvSpPr>
          <p:nvPr/>
        </p:nvSpPr>
        <p:spPr>
          <a:xfrm>
            <a:off x="2024257" y="2716755"/>
            <a:ext cx="9558143" cy="869466"/>
          </a:xfrm>
          <a:prstGeom prst="rect">
            <a:avLst/>
          </a:prstGeom>
          <a:solidFill>
            <a:srgbClr val="D9E6DC"/>
          </a:solid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sz="1400"/>
          </a:p>
          <a:p>
            <a:pPr marL="571500" lvl="2" indent="-342900">
              <a:buFont typeface="+mj-lt"/>
              <a:buAutoNum type="arabicPeriod" startAt="2"/>
            </a:pPr>
            <a:r>
              <a:rPr lang="en-GB" sz="1800"/>
              <a:t>Assess and quantify the financial disaster risk protection gap</a:t>
            </a:r>
          </a:p>
        </p:txBody>
      </p:sp>
      <p:sp>
        <p:nvSpPr>
          <p:cNvPr id="12" name="Content Placeholder 6">
            <a:extLst>
              <a:ext uri="{FF2B5EF4-FFF2-40B4-BE49-F238E27FC236}">
                <a16:creationId xmlns:a16="http://schemas.microsoft.com/office/drawing/2014/main" id="{EEFF0A24-3CC8-4055-A6D9-EA0851DECD81}"/>
              </a:ext>
            </a:extLst>
          </p:cNvPr>
          <p:cNvSpPr txBox="1">
            <a:spLocks/>
          </p:cNvSpPr>
          <p:nvPr/>
        </p:nvSpPr>
        <p:spPr>
          <a:xfrm>
            <a:off x="2024256" y="4907376"/>
            <a:ext cx="9558142" cy="1050396"/>
          </a:xfrm>
          <a:prstGeom prst="rect">
            <a:avLst/>
          </a:prstGeom>
          <a:solidFill>
            <a:srgbClr val="C8D7DF"/>
          </a:solid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endParaRPr lang="en-GB" sz="1800"/>
          </a:p>
          <a:p>
            <a:pPr marL="685800" lvl="2" indent="-457200">
              <a:buFont typeface="+mj-lt"/>
              <a:buAutoNum type="arabicPeriod" startAt="4"/>
            </a:pPr>
            <a:r>
              <a:rPr lang="en-GB" sz="1800"/>
              <a:t>Investigate options for regional disaster risk financing to improve financial resilience and collaboration</a:t>
            </a:r>
          </a:p>
        </p:txBody>
      </p:sp>
      <p:pic>
        <p:nvPicPr>
          <p:cNvPr id="14" name="Graphic 13" descr="Research with solid fill">
            <a:extLst>
              <a:ext uri="{FF2B5EF4-FFF2-40B4-BE49-F238E27FC236}">
                <a16:creationId xmlns:a16="http://schemas.microsoft.com/office/drawing/2014/main" id="{28BA16CD-CD34-409C-B49B-D32D3EDAC2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928" y="1597960"/>
            <a:ext cx="914400" cy="914400"/>
          </a:xfrm>
          <a:prstGeom prst="rect">
            <a:avLst/>
          </a:prstGeom>
        </p:spPr>
      </p:pic>
      <p:pic>
        <p:nvPicPr>
          <p:cNvPr id="16" name="Graphic 15" descr="Network with solid fill">
            <a:extLst>
              <a:ext uri="{FF2B5EF4-FFF2-40B4-BE49-F238E27FC236}">
                <a16:creationId xmlns:a16="http://schemas.microsoft.com/office/drawing/2014/main" id="{7BEC0F88-985B-4CD9-9826-A96E11E3C3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928" y="4907376"/>
            <a:ext cx="914400" cy="914400"/>
          </a:xfrm>
          <a:prstGeom prst="rect">
            <a:avLst/>
          </a:prstGeom>
        </p:spPr>
      </p:pic>
      <p:pic>
        <p:nvPicPr>
          <p:cNvPr id="18" name="Graphic 17" descr="Supply And Demand with solid fill">
            <a:extLst>
              <a:ext uri="{FF2B5EF4-FFF2-40B4-BE49-F238E27FC236}">
                <a16:creationId xmlns:a16="http://schemas.microsoft.com/office/drawing/2014/main" id="{BC103792-6C3A-4DE9-A8F5-34D314F879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778" y="2659549"/>
            <a:ext cx="914400" cy="914400"/>
          </a:xfrm>
          <a:prstGeom prst="rect">
            <a:avLst/>
          </a:prstGeom>
        </p:spPr>
      </p:pic>
      <p:sp>
        <p:nvSpPr>
          <p:cNvPr id="13" name="Content Placeholder 6">
            <a:extLst>
              <a:ext uri="{FF2B5EF4-FFF2-40B4-BE49-F238E27FC236}">
                <a16:creationId xmlns:a16="http://schemas.microsoft.com/office/drawing/2014/main" id="{1657DEF0-8F60-4C85-B30D-A62613E411BA}"/>
              </a:ext>
            </a:extLst>
          </p:cNvPr>
          <p:cNvSpPr txBox="1">
            <a:spLocks/>
          </p:cNvSpPr>
          <p:nvPr/>
        </p:nvSpPr>
        <p:spPr>
          <a:xfrm>
            <a:off x="2024256" y="3723652"/>
            <a:ext cx="9558142" cy="1050396"/>
          </a:xfrm>
          <a:prstGeom prst="rect">
            <a:avLst/>
          </a:prstGeom>
          <a:solidFill>
            <a:srgbClr val="DDD0CF"/>
          </a:solid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endParaRPr lang="en-GB" sz="1800"/>
          </a:p>
          <a:p>
            <a:pPr marL="539750" lvl="2" indent="-311150">
              <a:buFont typeface="+mj-lt"/>
              <a:buAutoNum type="arabicPeriod" startAt="3"/>
            </a:pPr>
            <a:r>
              <a:rPr lang="en-GB" sz="1800"/>
              <a:t>Provide access to modelling and capacity to assess the cost-benefit of adaptation investments</a:t>
            </a:r>
          </a:p>
        </p:txBody>
      </p:sp>
      <p:pic>
        <p:nvPicPr>
          <p:cNvPr id="6" name="Graphic 5" descr="Scales of justice with solid fill">
            <a:extLst>
              <a:ext uri="{FF2B5EF4-FFF2-40B4-BE49-F238E27FC236}">
                <a16:creationId xmlns:a16="http://schemas.microsoft.com/office/drawing/2014/main" id="{6846AF02-E13B-4ACA-AFD4-6FC8B64745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8928" y="3732289"/>
            <a:ext cx="914400" cy="914400"/>
          </a:xfrm>
          <a:prstGeom prst="rect">
            <a:avLst/>
          </a:prstGeom>
        </p:spPr>
      </p:pic>
    </p:spTree>
    <p:extLst>
      <p:ext uri="{BB962C8B-B14F-4D97-AF65-F5344CB8AC3E}">
        <p14:creationId xmlns:p14="http://schemas.microsoft.com/office/powerpoint/2010/main" val="302699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a:solidFill>
                  <a:schemeClr val="tx1"/>
                </a:solidFill>
              </a:rPr>
              <a:t>Progress Achieved </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6</a:t>
            </a:fld>
            <a:endParaRPr lang="en-US"/>
          </a:p>
        </p:txBody>
      </p:sp>
    </p:spTree>
    <p:extLst>
      <p:ext uri="{BB962C8B-B14F-4D97-AF65-F5344CB8AC3E}">
        <p14:creationId xmlns:p14="http://schemas.microsoft.com/office/powerpoint/2010/main" val="173013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77CD-0940-469D-8CB7-A3468CB15EED}"/>
              </a:ext>
            </a:extLst>
          </p:cNvPr>
          <p:cNvSpPr>
            <a:spLocks noGrp="1"/>
          </p:cNvSpPr>
          <p:nvPr>
            <p:ph type="title"/>
          </p:nvPr>
        </p:nvSpPr>
        <p:spPr/>
        <p:txBody>
          <a:bodyPr/>
          <a:lstStyle/>
          <a:p>
            <a:r>
              <a:rPr lang="en-GB"/>
              <a:t>Key Outputs</a:t>
            </a:r>
          </a:p>
        </p:txBody>
      </p:sp>
      <p:sp>
        <p:nvSpPr>
          <p:cNvPr id="3" name="Text Placeholder 2">
            <a:extLst>
              <a:ext uri="{FF2B5EF4-FFF2-40B4-BE49-F238E27FC236}">
                <a16:creationId xmlns:a16="http://schemas.microsoft.com/office/drawing/2014/main" id="{BA237912-CD72-4D8A-A7F8-C6ABDCD04C76}"/>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311BF203-447E-4260-A330-D71FD0150E62}"/>
              </a:ext>
            </a:extLst>
          </p:cNvPr>
          <p:cNvSpPr>
            <a:spLocks noGrp="1"/>
          </p:cNvSpPr>
          <p:nvPr>
            <p:ph type="sldNum" sz="quarter" idx="4"/>
          </p:nvPr>
        </p:nvSpPr>
        <p:spPr/>
        <p:txBody>
          <a:bodyPr/>
          <a:lstStyle/>
          <a:p>
            <a:fld id="{2083E393-C0BF-4ED8-8545-7E4C90AFF831}" type="slidenum">
              <a:rPr lang="en-US" smtClean="0"/>
              <a:pPr/>
              <a:t>7</a:t>
            </a:fld>
            <a:endParaRPr lang="en-US"/>
          </a:p>
        </p:txBody>
      </p:sp>
      <p:cxnSp>
        <p:nvCxnSpPr>
          <p:cNvPr id="7" name="Straight Arrow Connector 6">
            <a:extLst>
              <a:ext uri="{FF2B5EF4-FFF2-40B4-BE49-F238E27FC236}">
                <a16:creationId xmlns:a16="http://schemas.microsoft.com/office/drawing/2014/main" id="{4465C96E-AC69-4AA8-A121-A22A7B719984}"/>
              </a:ext>
            </a:extLst>
          </p:cNvPr>
          <p:cNvCxnSpPr/>
          <p:nvPr/>
        </p:nvCxnSpPr>
        <p:spPr>
          <a:xfrm>
            <a:off x="2217019" y="3429000"/>
            <a:ext cx="7704000"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76514A81-F038-4D77-B298-9E79ECFF52A2}"/>
              </a:ext>
            </a:extLst>
          </p:cNvPr>
          <p:cNvSpPr txBox="1"/>
          <p:nvPr/>
        </p:nvSpPr>
        <p:spPr>
          <a:xfrm>
            <a:off x="2132171" y="1299599"/>
            <a:ext cx="1307891" cy="584775"/>
          </a:xfrm>
          <a:prstGeom prst="rect">
            <a:avLst/>
          </a:prstGeom>
          <a:noFill/>
        </p:spPr>
        <p:txBody>
          <a:bodyPr wrap="square" rtlCol="0">
            <a:spAutoFit/>
          </a:bodyPr>
          <a:lstStyle/>
          <a:p>
            <a:pPr algn="ctr"/>
            <a:r>
              <a:rPr lang="en-GB" sz="1600"/>
              <a:t>Disaster risk profiles</a:t>
            </a:r>
          </a:p>
        </p:txBody>
      </p:sp>
      <p:sp>
        <p:nvSpPr>
          <p:cNvPr id="14" name="TextBox 13">
            <a:extLst>
              <a:ext uri="{FF2B5EF4-FFF2-40B4-BE49-F238E27FC236}">
                <a16:creationId xmlns:a16="http://schemas.microsoft.com/office/drawing/2014/main" id="{4BBA199F-3EA0-478A-8AA6-065A9C36CBFE}"/>
              </a:ext>
            </a:extLst>
          </p:cNvPr>
          <p:cNvSpPr txBox="1"/>
          <p:nvPr/>
        </p:nvSpPr>
        <p:spPr>
          <a:xfrm>
            <a:off x="2208275" y="4396843"/>
            <a:ext cx="2335505" cy="584775"/>
          </a:xfrm>
          <a:prstGeom prst="rect">
            <a:avLst/>
          </a:prstGeom>
          <a:noFill/>
        </p:spPr>
        <p:txBody>
          <a:bodyPr wrap="square" rtlCol="0">
            <a:spAutoFit/>
          </a:bodyPr>
          <a:lstStyle/>
          <a:p>
            <a:pPr algn="ctr"/>
            <a:r>
              <a:rPr lang="en-GB" sz="1600"/>
              <a:t>Disaster Risk Management Interface</a:t>
            </a:r>
          </a:p>
        </p:txBody>
      </p:sp>
      <p:cxnSp>
        <p:nvCxnSpPr>
          <p:cNvPr id="17" name="Straight Arrow Connector 16">
            <a:extLst>
              <a:ext uri="{FF2B5EF4-FFF2-40B4-BE49-F238E27FC236}">
                <a16:creationId xmlns:a16="http://schemas.microsoft.com/office/drawing/2014/main" id="{5D1C5AB6-0BC1-4C8F-88B1-58AADFFF4584}"/>
              </a:ext>
            </a:extLst>
          </p:cNvPr>
          <p:cNvCxnSpPr>
            <a:cxnSpLocks/>
          </p:cNvCxnSpPr>
          <p:nvPr/>
        </p:nvCxnSpPr>
        <p:spPr>
          <a:xfrm flipV="1">
            <a:off x="2786116" y="1884373"/>
            <a:ext cx="0" cy="1512000"/>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0B7F4C0C-2F8E-471F-8067-666C5B425EE2}"/>
              </a:ext>
            </a:extLst>
          </p:cNvPr>
          <p:cNvCxnSpPr>
            <a:cxnSpLocks/>
          </p:cNvCxnSpPr>
          <p:nvPr/>
        </p:nvCxnSpPr>
        <p:spPr>
          <a:xfrm>
            <a:off x="3376027" y="3463750"/>
            <a:ext cx="0" cy="947680"/>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grpSp>
        <p:nvGrpSpPr>
          <p:cNvPr id="8" name="Group 7">
            <a:extLst>
              <a:ext uri="{FF2B5EF4-FFF2-40B4-BE49-F238E27FC236}">
                <a16:creationId xmlns:a16="http://schemas.microsoft.com/office/drawing/2014/main" id="{DCAE7AF8-9139-4248-93D7-DD20822F6531}"/>
              </a:ext>
            </a:extLst>
          </p:cNvPr>
          <p:cNvGrpSpPr/>
          <p:nvPr/>
        </p:nvGrpSpPr>
        <p:grpSpPr>
          <a:xfrm>
            <a:off x="3095068" y="2077708"/>
            <a:ext cx="2026118" cy="1320981"/>
            <a:chOff x="2794578" y="2078341"/>
            <a:chExt cx="2026118" cy="1320981"/>
          </a:xfrm>
        </p:grpSpPr>
        <p:cxnSp>
          <p:nvCxnSpPr>
            <p:cNvPr id="16" name="Straight Arrow Connector 15">
              <a:extLst>
                <a:ext uri="{FF2B5EF4-FFF2-40B4-BE49-F238E27FC236}">
                  <a16:creationId xmlns:a16="http://schemas.microsoft.com/office/drawing/2014/main" id="{2D4D13FA-D83C-4274-9B71-F661924174B3}"/>
                </a:ext>
              </a:extLst>
            </p:cNvPr>
            <p:cNvCxnSpPr>
              <a:cxnSpLocks/>
            </p:cNvCxnSpPr>
            <p:nvPr/>
          </p:nvCxnSpPr>
          <p:spPr>
            <a:xfrm flipV="1">
              <a:off x="3807637" y="2692794"/>
              <a:ext cx="0" cy="706528"/>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20" name="TextBox 19">
              <a:extLst>
                <a:ext uri="{FF2B5EF4-FFF2-40B4-BE49-F238E27FC236}">
                  <a16:creationId xmlns:a16="http://schemas.microsoft.com/office/drawing/2014/main" id="{CCCB1CA7-14B8-453E-9619-52560F04322B}"/>
                </a:ext>
              </a:extLst>
            </p:cNvPr>
            <p:cNvSpPr txBox="1"/>
            <p:nvPr/>
          </p:nvSpPr>
          <p:spPr>
            <a:xfrm>
              <a:off x="2794578" y="2078341"/>
              <a:ext cx="2026118" cy="584775"/>
            </a:xfrm>
            <a:prstGeom prst="rect">
              <a:avLst/>
            </a:prstGeom>
            <a:noFill/>
          </p:spPr>
          <p:txBody>
            <a:bodyPr wrap="square" rtlCol="0">
              <a:spAutoFit/>
            </a:bodyPr>
            <a:lstStyle/>
            <a:p>
              <a:pPr algn="ctr"/>
              <a:r>
                <a:rPr lang="en-GB" sz="1600"/>
                <a:t>Protection gap assessment</a:t>
              </a:r>
            </a:p>
          </p:txBody>
        </p:sp>
      </p:grpSp>
      <p:sp>
        <p:nvSpPr>
          <p:cNvPr id="21" name="TextBox 20">
            <a:extLst>
              <a:ext uri="{FF2B5EF4-FFF2-40B4-BE49-F238E27FC236}">
                <a16:creationId xmlns:a16="http://schemas.microsoft.com/office/drawing/2014/main" id="{E1C7C322-0B9B-44E8-9C58-A6ABDDE61339}"/>
              </a:ext>
            </a:extLst>
          </p:cNvPr>
          <p:cNvSpPr txBox="1"/>
          <p:nvPr/>
        </p:nvSpPr>
        <p:spPr>
          <a:xfrm>
            <a:off x="5649496" y="2073859"/>
            <a:ext cx="2026118" cy="830997"/>
          </a:xfrm>
          <a:prstGeom prst="rect">
            <a:avLst/>
          </a:prstGeom>
          <a:noFill/>
        </p:spPr>
        <p:txBody>
          <a:bodyPr wrap="square" rtlCol="0">
            <a:spAutoFit/>
          </a:bodyPr>
          <a:lstStyle/>
          <a:p>
            <a:pPr algn="ctr"/>
            <a:r>
              <a:rPr lang="en-GB" sz="1600"/>
              <a:t>Infectious disease financing mechanisms</a:t>
            </a:r>
          </a:p>
        </p:txBody>
      </p:sp>
      <p:cxnSp>
        <p:nvCxnSpPr>
          <p:cNvPr id="23" name="Straight Arrow Connector 22">
            <a:extLst>
              <a:ext uri="{FF2B5EF4-FFF2-40B4-BE49-F238E27FC236}">
                <a16:creationId xmlns:a16="http://schemas.microsoft.com/office/drawing/2014/main" id="{03B79E8C-5647-4F91-94E7-0FDF968F3E6A}"/>
              </a:ext>
            </a:extLst>
          </p:cNvPr>
          <p:cNvCxnSpPr>
            <a:cxnSpLocks/>
          </p:cNvCxnSpPr>
          <p:nvPr/>
        </p:nvCxnSpPr>
        <p:spPr>
          <a:xfrm flipV="1">
            <a:off x="8444054" y="1985636"/>
            <a:ext cx="0" cy="1413053"/>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24" name="TextBox 23">
            <a:extLst>
              <a:ext uri="{FF2B5EF4-FFF2-40B4-BE49-F238E27FC236}">
                <a16:creationId xmlns:a16="http://schemas.microsoft.com/office/drawing/2014/main" id="{00E855B6-6260-4A3F-89F8-81D78EE43CEF}"/>
              </a:ext>
            </a:extLst>
          </p:cNvPr>
          <p:cNvSpPr txBox="1"/>
          <p:nvPr/>
        </p:nvSpPr>
        <p:spPr>
          <a:xfrm>
            <a:off x="7186305" y="1170998"/>
            <a:ext cx="2483126" cy="830997"/>
          </a:xfrm>
          <a:prstGeom prst="rect">
            <a:avLst/>
          </a:prstGeom>
          <a:noFill/>
        </p:spPr>
        <p:txBody>
          <a:bodyPr wrap="square" rtlCol="0">
            <a:spAutoFit/>
          </a:bodyPr>
          <a:lstStyle/>
          <a:p>
            <a:pPr algn="ctr"/>
            <a:r>
              <a:rPr lang="en-GB" sz="1600"/>
              <a:t>Investigation and modeling of ILS instruments</a:t>
            </a:r>
          </a:p>
        </p:txBody>
      </p:sp>
      <p:sp>
        <p:nvSpPr>
          <p:cNvPr id="30" name="TextBox 29">
            <a:extLst>
              <a:ext uri="{FF2B5EF4-FFF2-40B4-BE49-F238E27FC236}">
                <a16:creationId xmlns:a16="http://schemas.microsoft.com/office/drawing/2014/main" id="{65B05413-F2A6-4374-BDA9-DEF19CCFCB81}"/>
              </a:ext>
            </a:extLst>
          </p:cNvPr>
          <p:cNvSpPr txBox="1"/>
          <p:nvPr/>
        </p:nvSpPr>
        <p:spPr>
          <a:xfrm>
            <a:off x="7773423" y="5207363"/>
            <a:ext cx="2026118" cy="584775"/>
          </a:xfrm>
          <a:prstGeom prst="rect">
            <a:avLst/>
          </a:prstGeom>
          <a:noFill/>
        </p:spPr>
        <p:txBody>
          <a:bodyPr wrap="square" rtlCol="0">
            <a:spAutoFit/>
          </a:bodyPr>
          <a:lstStyle/>
          <a:p>
            <a:pPr algn="ctr"/>
            <a:r>
              <a:rPr lang="en-GB" sz="1600"/>
              <a:t>Investigation of a regional risk facility</a:t>
            </a:r>
          </a:p>
        </p:txBody>
      </p:sp>
      <p:cxnSp>
        <p:nvCxnSpPr>
          <p:cNvPr id="31" name="Straight Arrow Connector 30">
            <a:extLst>
              <a:ext uri="{FF2B5EF4-FFF2-40B4-BE49-F238E27FC236}">
                <a16:creationId xmlns:a16="http://schemas.microsoft.com/office/drawing/2014/main" id="{25C83472-D834-47E5-A4B0-4504E8FE263B}"/>
              </a:ext>
            </a:extLst>
          </p:cNvPr>
          <p:cNvCxnSpPr>
            <a:cxnSpLocks/>
          </p:cNvCxnSpPr>
          <p:nvPr/>
        </p:nvCxnSpPr>
        <p:spPr>
          <a:xfrm>
            <a:off x="8786482" y="3463751"/>
            <a:ext cx="0" cy="1733673"/>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grpSp>
        <p:nvGrpSpPr>
          <p:cNvPr id="9" name="Group 8">
            <a:extLst>
              <a:ext uri="{FF2B5EF4-FFF2-40B4-BE49-F238E27FC236}">
                <a16:creationId xmlns:a16="http://schemas.microsoft.com/office/drawing/2014/main" id="{6E585F51-6789-48EB-A43D-D9D0312D3A23}"/>
              </a:ext>
            </a:extLst>
          </p:cNvPr>
          <p:cNvGrpSpPr/>
          <p:nvPr/>
        </p:nvGrpSpPr>
        <p:grpSpPr>
          <a:xfrm>
            <a:off x="1592472" y="3219321"/>
            <a:ext cx="1624998" cy="608952"/>
            <a:chOff x="128106" y="3219321"/>
            <a:chExt cx="1624998" cy="608952"/>
          </a:xfrm>
        </p:grpSpPr>
        <p:sp>
          <p:nvSpPr>
            <p:cNvPr id="4" name="Star: 5 Points 3">
              <a:extLst>
                <a:ext uri="{FF2B5EF4-FFF2-40B4-BE49-F238E27FC236}">
                  <a16:creationId xmlns:a16="http://schemas.microsoft.com/office/drawing/2014/main" id="{A828D609-66B9-4ACB-9E65-A91DB93F13F4}"/>
                </a:ext>
              </a:extLst>
            </p:cNvPr>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64F326E-D315-45C5-AD67-5C295A2F0260}"/>
                </a:ext>
              </a:extLst>
            </p:cNvPr>
            <p:cNvSpPr txBox="1"/>
            <p:nvPr/>
          </p:nvSpPr>
          <p:spPr>
            <a:xfrm>
              <a:off x="128106" y="3551274"/>
              <a:ext cx="1624998" cy="276999"/>
            </a:xfrm>
            <a:prstGeom prst="rect">
              <a:avLst/>
            </a:prstGeom>
            <a:noFill/>
          </p:spPr>
          <p:txBody>
            <a:bodyPr wrap="square" rtlCol="0">
              <a:spAutoFit/>
            </a:bodyPr>
            <a:lstStyle/>
            <a:p>
              <a:pPr algn="ctr"/>
              <a:r>
                <a:rPr lang="en-GB" sz="1200"/>
                <a:t>Inception Meeting</a:t>
              </a:r>
            </a:p>
          </p:txBody>
        </p:sp>
      </p:grpSp>
      <p:grpSp>
        <p:nvGrpSpPr>
          <p:cNvPr id="29" name="Group 28">
            <a:extLst>
              <a:ext uri="{FF2B5EF4-FFF2-40B4-BE49-F238E27FC236}">
                <a16:creationId xmlns:a16="http://schemas.microsoft.com/office/drawing/2014/main" id="{FA027517-8EBC-4D2B-A03E-5122A5DA4118}"/>
              </a:ext>
            </a:extLst>
          </p:cNvPr>
          <p:cNvGrpSpPr/>
          <p:nvPr/>
        </p:nvGrpSpPr>
        <p:grpSpPr>
          <a:xfrm>
            <a:off x="5078598" y="3219321"/>
            <a:ext cx="1624998" cy="978284"/>
            <a:chOff x="128106" y="3219321"/>
            <a:chExt cx="1624998" cy="978284"/>
          </a:xfrm>
        </p:grpSpPr>
        <p:sp>
          <p:nvSpPr>
            <p:cNvPr id="32" name="Star: 5 Points 31">
              <a:extLst>
                <a:ext uri="{FF2B5EF4-FFF2-40B4-BE49-F238E27FC236}">
                  <a16:creationId xmlns:a16="http://schemas.microsoft.com/office/drawing/2014/main" id="{B918E310-C0A0-44B2-904F-0499F8F4FF72}"/>
                </a:ext>
              </a:extLst>
            </p:cNvPr>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9024450-41E7-46A9-B572-529B65258DCC}"/>
                </a:ext>
              </a:extLst>
            </p:cNvPr>
            <p:cNvSpPr txBox="1"/>
            <p:nvPr/>
          </p:nvSpPr>
          <p:spPr>
            <a:xfrm>
              <a:off x="128106" y="3551274"/>
              <a:ext cx="1624998" cy="646331"/>
            </a:xfrm>
            <a:prstGeom prst="rect">
              <a:avLst/>
            </a:prstGeom>
            <a:noFill/>
          </p:spPr>
          <p:txBody>
            <a:bodyPr wrap="square" rtlCol="0">
              <a:spAutoFit/>
            </a:bodyPr>
            <a:lstStyle/>
            <a:p>
              <a:pPr algn="ctr"/>
              <a:r>
                <a:rPr lang="en-GB" sz="1200"/>
                <a:t>Risk Profile &amp; COVID-19  Consultation</a:t>
              </a:r>
            </a:p>
          </p:txBody>
        </p:sp>
      </p:grpSp>
      <p:grpSp>
        <p:nvGrpSpPr>
          <p:cNvPr id="34" name="Group 33">
            <a:extLst>
              <a:ext uri="{FF2B5EF4-FFF2-40B4-BE49-F238E27FC236}">
                <a16:creationId xmlns:a16="http://schemas.microsoft.com/office/drawing/2014/main" id="{7D5E6CE9-6432-429E-8FF8-E937E14C05C8}"/>
              </a:ext>
            </a:extLst>
          </p:cNvPr>
          <p:cNvGrpSpPr/>
          <p:nvPr/>
        </p:nvGrpSpPr>
        <p:grpSpPr>
          <a:xfrm>
            <a:off x="6841765" y="3217720"/>
            <a:ext cx="1624998" cy="608952"/>
            <a:chOff x="128106" y="3219321"/>
            <a:chExt cx="1624998" cy="608952"/>
          </a:xfrm>
        </p:grpSpPr>
        <p:sp>
          <p:nvSpPr>
            <p:cNvPr id="35" name="Star: 5 Points 34">
              <a:extLst>
                <a:ext uri="{FF2B5EF4-FFF2-40B4-BE49-F238E27FC236}">
                  <a16:creationId xmlns:a16="http://schemas.microsoft.com/office/drawing/2014/main" id="{DF6DE634-6AA1-4E4C-9E17-0D977A3BA81D}"/>
                </a:ext>
              </a:extLst>
            </p:cNvPr>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C3884BC3-520F-49D2-9164-50FBF424B057}"/>
                </a:ext>
              </a:extLst>
            </p:cNvPr>
            <p:cNvSpPr txBox="1"/>
            <p:nvPr/>
          </p:nvSpPr>
          <p:spPr>
            <a:xfrm>
              <a:off x="128106" y="3551274"/>
              <a:ext cx="1624998" cy="276999"/>
            </a:xfrm>
            <a:prstGeom prst="rect">
              <a:avLst/>
            </a:prstGeom>
            <a:noFill/>
          </p:spPr>
          <p:txBody>
            <a:bodyPr wrap="square" rtlCol="0">
              <a:spAutoFit/>
            </a:bodyPr>
            <a:lstStyle/>
            <a:p>
              <a:pPr algn="ctr"/>
              <a:r>
                <a:rPr lang="en-GB" sz="1200"/>
                <a:t>DRMI Training</a:t>
              </a:r>
            </a:p>
          </p:txBody>
        </p:sp>
      </p:grpSp>
      <p:grpSp>
        <p:nvGrpSpPr>
          <p:cNvPr id="37" name="Group 36">
            <a:extLst>
              <a:ext uri="{FF2B5EF4-FFF2-40B4-BE49-F238E27FC236}">
                <a16:creationId xmlns:a16="http://schemas.microsoft.com/office/drawing/2014/main" id="{C6D41107-66F8-41E1-A3F3-4EA2A8EA810E}"/>
              </a:ext>
            </a:extLst>
          </p:cNvPr>
          <p:cNvGrpSpPr/>
          <p:nvPr/>
        </p:nvGrpSpPr>
        <p:grpSpPr>
          <a:xfrm>
            <a:off x="8676932" y="3238388"/>
            <a:ext cx="1624998" cy="608952"/>
            <a:chOff x="128106" y="3219321"/>
            <a:chExt cx="1624998" cy="608952"/>
          </a:xfrm>
        </p:grpSpPr>
        <p:sp>
          <p:nvSpPr>
            <p:cNvPr id="38" name="Star: 5 Points 37">
              <a:extLst>
                <a:ext uri="{FF2B5EF4-FFF2-40B4-BE49-F238E27FC236}">
                  <a16:creationId xmlns:a16="http://schemas.microsoft.com/office/drawing/2014/main" id="{8387CAB8-6FEE-41CB-BD89-2FD376D83640}"/>
                </a:ext>
              </a:extLst>
            </p:cNvPr>
            <p:cNvSpPr/>
            <p:nvPr/>
          </p:nvSpPr>
          <p:spPr>
            <a:xfrm>
              <a:off x="760605" y="3219321"/>
              <a:ext cx="360000" cy="3600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70ED8AB-0876-453E-ACCE-AE977C59E8D3}"/>
                </a:ext>
              </a:extLst>
            </p:cNvPr>
            <p:cNvSpPr txBox="1"/>
            <p:nvPr/>
          </p:nvSpPr>
          <p:spPr>
            <a:xfrm>
              <a:off x="128106" y="3551274"/>
              <a:ext cx="1624998" cy="276999"/>
            </a:xfrm>
            <a:prstGeom prst="rect">
              <a:avLst/>
            </a:prstGeom>
            <a:noFill/>
          </p:spPr>
          <p:txBody>
            <a:bodyPr wrap="square" rtlCol="0">
              <a:spAutoFit/>
            </a:bodyPr>
            <a:lstStyle/>
            <a:p>
              <a:pPr algn="ctr"/>
              <a:r>
                <a:rPr lang="en-GB" sz="1200"/>
                <a:t>Today’s Meeting</a:t>
              </a:r>
            </a:p>
          </p:txBody>
        </p:sp>
      </p:grpSp>
      <p:cxnSp>
        <p:nvCxnSpPr>
          <p:cNvPr id="40" name="Straight Arrow Connector 39">
            <a:extLst>
              <a:ext uri="{FF2B5EF4-FFF2-40B4-BE49-F238E27FC236}">
                <a16:creationId xmlns:a16="http://schemas.microsoft.com/office/drawing/2014/main" id="{D16A00C5-A169-441E-93E1-17D09887DAC2}"/>
              </a:ext>
            </a:extLst>
          </p:cNvPr>
          <p:cNvCxnSpPr>
            <a:cxnSpLocks/>
            <a:endCxn id="41" idx="0"/>
          </p:cNvCxnSpPr>
          <p:nvPr/>
        </p:nvCxnSpPr>
        <p:spPr>
          <a:xfrm>
            <a:off x="4886390" y="3458680"/>
            <a:ext cx="0" cy="1748682"/>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C9B099C0-2147-4E03-86A9-15952BAE4CDB}"/>
              </a:ext>
            </a:extLst>
          </p:cNvPr>
          <p:cNvSpPr txBox="1"/>
          <p:nvPr/>
        </p:nvSpPr>
        <p:spPr>
          <a:xfrm>
            <a:off x="3949860" y="5207363"/>
            <a:ext cx="2338468" cy="584775"/>
          </a:xfrm>
          <a:prstGeom prst="rect">
            <a:avLst/>
          </a:prstGeom>
          <a:noFill/>
        </p:spPr>
        <p:txBody>
          <a:bodyPr wrap="square" rtlCol="0">
            <a:spAutoFit/>
          </a:bodyPr>
          <a:lstStyle/>
          <a:p>
            <a:pPr algn="ctr"/>
            <a:r>
              <a:rPr lang="en-GB" sz="1600"/>
              <a:t>COVID-19 scenarios and compound risk</a:t>
            </a:r>
          </a:p>
        </p:txBody>
      </p:sp>
      <p:cxnSp>
        <p:nvCxnSpPr>
          <p:cNvPr id="42" name="Straight Arrow Connector 41">
            <a:extLst>
              <a:ext uri="{FF2B5EF4-FFF2-40B4-BE49-F238E27FC236}">
                <a16:creationId xmlns:a16="http://schemas.microsoft.com/office/drawing/2014/main" id="{D9D560B9-71FE-414B-988F-520D512AC76A}"/>
              </a:ext>
            </a:extLst>
          </p:cNvPr>
          <p:cNvCxnSpPr>
            <a:cxnSpLocks/>
          </p:cNvCxnSpPr>
          <p:nvPr/>
        </p:nvCxnSpPr>
        <p:spPr>
          <a:xfrm flipV="1">
            <a:off x="6703596" y="2914795"/>
            <a:ext cx="0" cy="493833"/>
          </a:xfrm>
          <a:prstGeom prst="straightConnector1">
            <a:avLst/>
          </a:prstGeom>
          <a:ln>
            <a:tailEnd type="triangle"/>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4162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588B-B54E-4039-B0B2-7AE0446A86CB}"/>
              </a:ext>
            </a:extLst>
          </p:cNvPr>
          <p:cNvSpPr>
            <a:spLocks noGrp="1"/>
          </p:cNvSpPr>
          <p:nvPr>
            <p:ph type="title"/>
          </p:nvPr>
        </p:nvSpPr>
        <p:spPr/>
        <p:txBody>
          <a:bodyPr/>
          <a:lstStyle/>
          <a:p>
            <a:r>
              <a:rPr lang="en-GB"/>
              <a:t>Disaster Risk Profiles </a:t>
            </a:r>
          </a:p>
        </p:txBody>
      </p:sp>
      <p:sp>
        <p:nvSpPr>
          <p:cNvPr id="3" name="Text Placeholder 2">
            <a:extLst>
              <a:ext uri="{FF2B5EF4-FFF2-40B4-BE49-F238E27FC236}">
                <a16:creationId xmlns:a16="http://schemas.microsoft.com/office/drawing/2014/main" id="{305907C5-FAF4-416D-9FB2-69BF39E9D614}"/>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339AA004-F7C7-4779-8B38-9364AC8BF609}"/>
              </a:ext>
            </a:extLst>
          </p:cNvPr>
          <p:cNvSpPr>
            <a:spLocks noGrp="1"/>
          </p:cNvSpPr>
          <p:nvPr>
            <p:ph idx="1"/>
          </p:nvPr>
        </p:nvSpPr>
        <p:spPr/>
        <p:txBody>
          <a:bodyPr/>
          <a:lstStyle/>
          <a:p>
            <a:r>
              <a:rPr lang="en-GB" b="0"/>
              <a:t>Profiles for each CAREC member have been developed and made </a:t>
            </a:r>
            <a:r>
              <a:rPr lang="en-GB" b="0">
                <a:hlinkClick r:id="rId3"/>
              </a:rPr>
              <a:t>publicly available</a:t>
            </a:r>
            <a:r>
              <a:rPr lang="en-GB" b="0"/>
              <a:t> on the CAREC program website</a:t>
            </a:r>
          </a:p>
          <a:p>
            <a:endParaRPr lang="en-GB" b="0"/>
          </a:p>
          <a:p>
            <a:r>
              <a:rPr lang="en-GB" b="0"/>
              <a:t>These use cutting edge catastrophe modelling to estimate the country wide impacts of floods, earthquakes and infectious disease outbreaks</a:t>
            </a:r>
          </a:p>
        </p:txBody>
      </p:sp>
      <p:sp>
        <p:nvSpPr>
          <p:cNvPr id="5" name="Slide Number Placeholder 4">
            <a:extLst>
              <a:ext uri="{FF2B5EF4-FFF2-40B4-BE49-F238E27FC236}">
                <a16:creationId xmlns:a16="http://schemas.microsoft.com/office/drawing/2014/main" id="{7E3FBD47-B778-41EF-9D8B-3FA3036AAC66}"/>
              </a:ext>
            </a:extLst>
          </p:cNvPr>
          <p:cNvSpPr>
            <a:spLocks noGrp="1"/>
          </p:cNvSpPr>
          <p:nvPr>
            <p:ph type="sldNum" sz="quarter" idx="4"/>
          </p:nvPr>
        </p:nvSpPr>
        <p:spPr/>
        <p:txBody>
          <a:bodyPr/>
          <a:lstStyle/>
          <a:p>
            <a:fld id="{2083E393-C0BF-4ED8-8545-7E4C90AFF831}" type="slidenum">
              <a:rPr lang="en-US" smtClean="0"/>
              <a:pPr/>
              <a:t>8</a:t>
            </a:fld>
            <a:endParaRPr lang="en-US"/>
          </a:p>
        </p:txBody>
      </p:sp>
      <p:grpSp>
        <p:nvGrpSpPr>
          <p:cNvPr id="17" name="Group 16">
            <a:extLst>
              <a:ext uri="{FF2B5EF4-FFF2-40B4-BE49-F238E27FC236}">
                <a16:creationId xmlns:a16="http://schemas.microsoft.com/office/drawing/2014/main" id="{E2BB8EC3-2A48-489B-8460-CD87217F2D12}"/>
              </a:ext>
            </a:extLst>
          </p:cNvPr>
          <p:cNvGrpSpPr/>
          <p:nvPr/>
        </p:nvGrpSpPr>
        <p:grpSpPr>
          <a:xfrm>
            <a:off x="2433638" y="3038518"/>
            <a:ext cx="7324725" cy="3171780"/>
            <a:chOff x="1704975" y="3188278"/>
            <a:chExt cx="6981825" cy="2995077"/>
          </a:xfrm>
        </p:grpSpPr>
        <p:pic>
          <p:nvPicPr>
            <p:cNvPr id="8" name="Picture 7">
              <a:extLst>
                <a:ext uri="{FF2B5EF4-FFF2-40B4-BE49-F238E27FC236}">
                  <a16:creationId xmlns:a16="http://schemas.microsoft.com/office/drawing/2014/main" id="{7D183986-DA66-499A-AD88-2196B2E3AA3B}"/>
                </a:ext>
              </a:extLst>
            </p:cNvPr>
            <p:cNvPicPr>
              <a:picLocks noChangeAspect="1"/>
            </p:cNvPicPr>
            <p:nvPr/>
          </p:nvPicPr>
          <p:blipFill rotWithShape="1">
            <a:blip r:embed="rId4"/>
            <a:srcRect l="34758"/>
            <a:stretch/>
          </p:blipFill>
          <p:spPr>
            <a:xfrm>
              <a:off x="1704975" y="4818232"/>
              <a:ext cx="2709638" cy="1365123"/>
            </a:xfrm>
            <a:prstGeom prst="rect">
              <a:avLst/>
            </a:prstGeom>
          </p:spPr>
        </p:pic>
        <p:pic>
          <p:nvPicPr>
            <p:cNvPr id="10" name="Picture 9">
              <a:extLst>
                <a:ext uri="{FF2B5EF4-FFF2-40B4-BE49-F238E27FC236}">
                  <a16:creationId xmlns:a16="http://schemas.microsoft.com/office/drawing/2014/main" id="{EC290F50-6050-4E18-9B2F-ED45E98749E3}"/>
                </a:ext>
              </a:extLst>
            </p:cNvPr>
            <p:cNvPicPr>
              <a:picLocks noChangeAspect="1"/>
            </p:cNvPicPr>
            <p:nvPr/>
          </p:nvPicPr>
          <p:blipFill>
            <a:blip r:embed="rId5"/>
            <a:stretch>
              <a:fillRect/>
            </a:stretch>
          </p:blipFill>
          <p:spPr>
            <a:xfrm>
              <a:off x="4533587" y="4822818"/>
              <a:ext cx="4153213" cy="1307389"/>
            </a:xfrm>
            <a:prstGeom prst="rect">
              <a:avLst/>
            </a:prstGeom>
          </p:spPr>
        </p:pic>
        <p:pic>
          <p:nvPicPr>
            <p:cNvPr id="12" name="Picture 11">
              <a:extLst>
                <a:ext uri="{FF2B5EF4-FFF2-40B4-BE49-F238E27FC236}">
                  <a16:creationId xmlns:a16="http://schemas.microsoft.com/office/drawing/2014/main" id="{DD0E35F5-0C30-4AC0-B652-39DBDE581798}"/>
                </a:ext>
              </a:extLst>
            </p:cNvPr>
            <p:cNvPicPr>
              <a:picLocks noChangeAspect="1"/>
            </p:cNvPicPr>
            <p:nvPr/>
          </p:nvPicPr>
          <p:blipFill>
            <a:blip r:embed="rId6"/>
            <a:stretch>
              <a:fillRect/>
            </a:stretch>
          </p:blipFill>
          <p:spPr>
            <a:xfrm>
              <a:off x="4533586" y="3280649"/>
              <a:ext cx="3962714" cy="1271576"/>
            </a:xfrm>
            <a:prstGeom prst="rect">
              <a:avLst/>
            </a:prstGeom>
          </p:spPr>
        </p:pic>
        <p:pic>
          <p:nvPicPr>
            <p:cNvPr id="14" name="Picture 13">
              <a:extLst>
                <a:ext uri="{FF2B5EF4-FFF2-40B4-BE49-F238E27FC236}">
                  <a16:creationId xmlns:a16="http://schemas.microsoft.com/office/drawing/2014/main" id="{36AFD09A-6262-4485-8842-F95DCE3D6CFD}"/>
                </a:ext>
              </a:extLst>
            </p:cNvPr>
            <p:cNvPicPr>
              <a:picLocks noChangeAspect="1"/>
            </p:cNvPicPr>
            <p:nvPr/>
          </p:nvPicPr>
          <p:blipFill>
            <a:blip r:embed="rId7"/>
            <a:stretch>
              <a:fillRect/>
            </a:stretch>
          </p:blipFill>
          <p:spPr>
            <a:xfrm>
              <a:off x="3153823" y="3284072"/>
              <a:ext cx="1260790" cy="1357309"/>
            </a:xfrm>
            <a:prstGeom prst="rect">
              <a:avLst/>
            </a:prstGeom>
          </p:spPr>
        </p:pic>
        <p:pic>
          <p:nvPicPr>
            <p:cNvPr id="16" name="Picture 15">
              <a:extLst>
                <a:ext uri="{FF2B5EF4-FFF2-40B4-BE49-F238E27FC236}">
                  <a16:creationId xmlns:a16="http://schemas.microsoft.com/office/drawing/2014/main" id="{F64B0D72-B00E-41C7-AC3F-61087D47367C}"/>
                </a:ext>
              </a:extLst>
            </p:cNvPr>
            <p:cNvPicPr>
              <a:picLocks noChangeAspect="1"/>
            </p:cNvPicPr>
            <p:nvPr/>
          </p:nvPicPr>
          <p:blipFill>
            <a:blip r:embed="rId8"/>
            <a:stretch>
              <a:fillRect/>
            </a:stretch>
          </p:blipFill>
          <p:spPr>
            <a:xfrm>
              <a:off x="1704975" y="3188278"/>
              <a:ext cx="1448848" cy="1629954"/>
            </a:xfrm>
            <a:prstGeom prst="rect">
              <a:avLst/>
            </a:prstGeom>
          </p:spPr>
        </p:pic>
      </p:grpSp>
    </p:spTree>
    <p:extLst>
      <p:ext uri="{BB962C8B-B14F-4D97-AF65-F5344CB8AC3E}">
        <p14:creationId xmlns:p14="http://schemas.microsoft.com/office/powerpoint/2010/main" val="306232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BFEC3D43-7B5D-40D3-8152-44771C8DEDF6}"/>
              </a:ext>
            </a:extLst>
          </p:cNvPr>
          <p:cNvSpPr>
            <a:spLocks noGrp="1"/>
          </p:cNvSpPr>
          <p:nvPr>
            <p:ph idx="1"/>
          </p:nvPr>
        </p:nvSpPr>
        <p:spPr>
          <a:xfrm>
            <a:off x="609600" y="1551246"/>
            <a:ext cx="10972800" cy="1379193"/>
          </a:xfrm>
        </p:spPr>
        <p:txBody>
          <a:bodyPr/>
          <a:lstStyle/>
          <a:p>
            <a:r>
              <a:rPr lang="en-GB" b="0" dirty="0"/>
              <a:t>A regionally consistent modelling approach using country specific hazard, vulnerability and exposure information</a:t>
            </a:r>
          </a:p>
          <a:p>
            <a:endParaRPr lang="en-GB" b="0" dirty="0"/>
          </a:p>
          <a:p>
            <a:r>
              <a:rPr lang="en-GB" b="0" dirty="0"/>
              <a:t>These models are developed by leading insurance industry modelling companies and incorporate latest science and data</a:t>
            </a:r>
          </a:p>
          <a:p>
            <a:endParaRPr lang="en-GB" b="0" dirty="0"/>
          </a:p>
          <a:p>
            <a:endParaRPr lang="en-GB" b="0" dirty="0"/>
          </a:p>
          <a:p>
            <a:endParaRPr lang="en-GB" b="0" dirty="0"/>
          </a:p>
          <a:p>
            <a:r>
              <a:rPr lang="en-US" b="0" dirty="0">
                <a:latin typeface="Arial" panose="020B0604020202020204" pitchFamily="34" charset="0"/>
                <a:ea typeface="Calibri" panose="020F0502020204030204" pitchFamily="34" charset="0"/>
              </a:rPr>
              <a:t>A consistent exposure dataset for earthquake and flood risk modeling contained information on number of buildings, location, replacement costs, number of occupants and vulnerability classes of the building stock</a:t>
            </a:r>
          </a:p>
          <a:p>
            <a:endParaRPr lang="en-US" b="0" dirty="0">
              <a:latin typeface="Arial" panose="020B0604020202020204" pitchFamily="34" charset="0"/>
            </a:endParaRPr>
          </a:p>
          <a:p>
            <a:r>
              <a:rPr lang="en-US" b="0" dirty="0">
                <a:latin typeface="Arial" panose="020B0604020202020204" pitchFamily="34" charset="0"/>
              </a:rPr>
              <a:t>This covered residential, commercial, and industrial assets – a nationally representative view of financial exposure</a:t>
            </a:r>
            <a:endParaRPr lang="en-GB" b="0" dirty="0"/>
          </a:p>
        </p:txBody>
      </p:sp>
      <p:sp>
        <p:nvSpPr>
          <p:cNvPr id="2" name="Title 1">
            <a:extLst>
              <a:ext uri="{FF2B5EF4-FFF2-40B4-BE49-F238E27FC236}">
                <a16:creationId xmlns:a16="http://schemas.microsoft.com/office/drawing/2014/main" id="{1A372DAC-B6C1-4584-B07B-52568CF019A3}"/>
              </a:ext>
            </a:extLst>
          </p:cNvPr>
          <p:cNvSpPr>
            <a:spLocks noGrp="1"/>
          </p:cNvSpPr>
          <p:nvPr>
            <p:ph type="title"/>
          </p:nvPr>
        </p:nvSpPr>
        <p:spPr/>
        <p:txBody>
          <a:bodyPr/>
          <a:lstStyle/>
          <a:p>
            <a:r>
              <a:rPr lang="en-GB"/>
              <a:t>Disaster Risk Modelling Approach</a:t>
            </a:r>
          </a:p>
        </p:txBody>
      </p:sp>
      <p:sp>
        <p:nvSpPr>
          <p:cNvPr id="3" name="Text Placeholder 2">
            <a:extLst>
              <a:ext uri="{FF2B5EF4-FFF2-40B4-BE49-F238E27FC236}">
                <a16:creationId xmlns:a16="http://schemas.microsoft.com/office/drawing/2014/main" id="{872BF483-9B0C-4D00-B137-E641858F599C}"/>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47D4D75B-1202-473B-880B-005DAC3BD27E}"/>
              </a:ext>
            </a:extLst>
          </p:cNvPr>
          <p:cNvSpPr>
            <a:spLocks noGrp="1"/>
          </p:cNvSpPr>
          <p:nvPr>
            <p:ph type="sldNum" sz="quarter" idx="4"/>
          </p:nvPr>
        </p:nvSpPr>
        <p:spPr/>
        <p:txBody>
          <a:bodyPr/>
          <a:lstStyle/>
          <a:p>
            <a:fld id="{2083E393-C0BF-4ED8-8545-7E4C90AFF831}" type="slidenum">
              <a:rPr lang="en-US" smtClean="0"/>
              <a:pPr/>
              <a:t>9</a:t>
            </a:fld>
            <a:endParaRPr lang="en-US"/>
          </a:p>
        </p:txBody>
      </p:sp>
      <p:pic>
        <p:nvPicPr>
          <p:cNvPr id="6" name="Picture 10" descr="Global Earthquake Model Foundation | Italy">
            <a:extLst>
              <a:ext uri="{FF2B5EF4-FFF2-40B4-BE49-F238E27FC236}">
                <a16:creationId xmlns:a16="http://schemas.microsoft.com/office/drawing/2014/main" id="{057B77E5-5D1C-46EB-9254-E1C950A2BD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11798" r="2395" b="15372"/>
          <a:stretch/>
        </p:blipFill>
        <p:spPr bwMode="auto">
          <a:xfrm>
            <a:off x="1486950" y="3090999"/>
            <a:ext cx="1812298" cy="676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JBA Risk Management Mission Statement, Employees and Hiring | LinkedIn">
            <a:extLst>
              <a:ext uri="{FF2B5EF4-FFF2-40B4-BE49-F238E27FC236}">
                <a16:creationId xmlns:a16="http://schemas.microsoft.com/office/drawing/2014/main" id="{5C6AFCC3-9141-4518-9DC2-CD5980CF4D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5" t="12007" r="5777" b="8550"/>
          <a:stretch/>
        </p:blipFill>
        <p:spPr bwMode="auto">
          <a:xfrm>
            <a:off x="9421064" y="3018096"/>
            <a:ext cx="952981" cy="864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Metabiota - Crunchbase Company Profile &amp; Funding">
            <a:extLst>
              <a:ext uri="{FF2B5EF4-FFF2-40B4-BE49-F238E27FC236}">
                <a16:creationId xmlns:a16="http://schemas.microsoft.com/office/drawing/2014/main" id="{6063F0D6-2980-4921-88AD-5A51B762D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05" t="30965" r="7294" b="37315"/>
          <a:stretch/>
        </p:blipFill>
        <p:spPr bwMode="auto">
          <a:xfrm>
            <a:off x="4917073" y="3018096"/>
            <a:ext cx="2357854" cy="77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14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902E7D-ABC5-4C0A-91CE-014FDD730FA6}">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3.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TotalTime>
  <Words>1699</Words>
  <Application>Microsoft Office PowerPoint</Application>
  <PresentationFormat>Widescreen</PresentationFormat>
  <Paragraphs>240</Paragraphs>
  <Slides>23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Wingdings</vt:lpstr>
      <vt:lpstr>WTW</vt:lpstr>
      <vt:lpstr>2_WTW</vt:lpstr>
      <vt:lpstr>Session 1: Introduction to CAREC Disaster Risk Project and Summary of Initial Results</vt:lpstr>
      <vt:lpstr>Objectives</vt:lpstr>
      <vt:lpstr>Overview of Project Objectives: Developing a Disaster Risk Transfer Facility in the CAREC Region</vt:lpstr>
      <vt:lpstr>Disaster Risk in CAREC</vt:lpstr>
      <vt:lpstr>Objectives of this Technical Assistance Project</vt:lpstr>
      <vt:lpstr>Progress Achieved </vt:lpstr>
      <vt:lpstr>Key Outputs</vt:lpstr>
      <vt:lpstr>Disaster Risk Profiles </vt:lpstr>
      <vt:lpstr>Disaster Risk Modelling Approach</vt:lpstr>
      <vt:lpstr>Disaster Risk Profiles – Average Annual Losses</vt:lpstr>
      <vt:lpstr>Disaster Risk Management Interface</vt:lpstr>
      <vt:lpstr>Overview of the DRMI</vt:lpstr>
      <vt:lpstr>Protection Gap</vt:lpstr>
      <vt:lpstr>Protection Gap – Infectious Disease</vt:lpstr>
      <vt:lpstr>Infectious Disease Risk Financing</vt:lpstr>
      <vt:lpstr>Functions of a CAREC Disaster Risk Facility</vt:lpstr>
      <vt:lpstr>Next Steps for Discussion</vt:lpstr>
      <vt:lpstr>Benefits of Regional Disaster Risk Financing Schemes</vt:lpstr>
      <vt:lpstr>Pending Project Deliverables and Next Steps</vt:lpstr>
      <vt:lpstr>Ambition for this Conference</vt:lpstr>
      <vt:lpstr>Ambition</vt:lpstr>
      <vt:lpstr>Questions and Discussion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cp:revision>
  <dcterms:created xsi:type="dcterms:W3CDTF">2020-08-04T16:42:47Z</dcterms:created>
  <dcterms:modified xsi:type="dcterms:W3CDTF">2022-11-29T14:32:12Z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