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52" r:id="rId4"/>
  </p:sldMasterIdLst>
  <p:notesMasterIdLst>
    <p:notesMasterId r:id="rId22"/>
  </p:notesMasterIdLst>
  <p:handoutMasterIdLst>
    <p:handoutMasterId r:id="rId23"/>
  </p:handoutMasterIdLst>
  <p:sldIdLst>
    <p:sldId id="4147" r:id="rId5"/>
    <p:sldId id="4146" r:id="rId6"/>
    <p:sldId id="4163" r:id="rId7"/>
    <p:sldId id="4164" r:id="rId8"/>
    <p:sldId id="4174" r:id="rId9"/>
    <p:sldId id="284" r:id="rId10"/>
    <p:sldId id="412" r:id="rId11"/>
    <p:sldId id="4165" r:id="rId12"/>
    <p:sldId id="4166" r:id="rId13"/>
    <p:sldId id="4167" r:id="rId14"/>
    <p:sldId id="4168" r:id="rId15"/>
    <p:sldId id="4169" r:id="rId16"/>
    <p:sldId id="4170" r:id="rId17"/>
    <p:sldId id="4171" r:id="rId18"/>
    <p:sldId id="4155" r:id="rId19"/>
    <p:sldId id="4173" r:id="rId20"/>
    <p:sldId id="4172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1CB"/>
    <a:srgbClr val="CCFF66"/>
    <a:srgbClr val="00CC00"/>
    <a:srgbClr val="00FF99"/>
    <a:srgbClr val="00FF00"/>
    <a:srgbClr val="F6AA00"/>
    <a:srgbClr val="6DD9FF"/>
    <a:srgbClr val="8FE2FF"/>
    <a:srgbClr val="57D3FF"/>
    <a:srgbClr val="005B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16505B6-2AEF-4907-95A4-75862649871F}" v="103" dt="2022-08-03T08:27:35.26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86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Yasmin Siddiqi" userId="S::ysiddiqi@adb.org::8dd6eeab-d15a-4d01-b92c-92984bacbd12" providerId="AD" clId="Web-{7981770F-73D3-407D-653D-7188B67972EA}"/>
    <pc:docChg chg="modSld">
      <pc:chgData name="Yasmin Siddiqi" userId="S::ysiddiqi@adb.org::8dd6eeab-d15a-4d01-b92c-92984bacbd12" providerId="AD" clId="Web-{7981770F-73D3-407D-653D-7188B67972EA}" dt="2022-06-27T14:55:01.249" v="2" actId="14100"/>
      <pc:docMkLst>
        <pc:docMk/>
      </pc:docMkLst>
      <pc:sldChg chg="modSp">
        <pc:chgData name="Yasmin Siddiqi" userId="S::ysiddiqi@adb.org::8dd6eeab-d15a-4d01-b92c-92984bacbd12" providerId="AD" clId="Web-{7981770F-73D3-407D-653D-7188B67972EA}" dt="2022-06-27T14:52:36.354" v="0" actId="14100"/>
        <pc:sldMkLst>
          <pc:docMk/>
          <pc:sldMk cId="2785702260" sldId="4146"/>
        </pc:sldMkLst>
        <pc:spChg chg="mod">
          <ac:chgData name="Yasmin Siddiqi" userId="S::ysiddiqi@adb.org::8dd6eeab-d15a-4d01-b92c-92984bacbd12" providerId="AD" clId="Web-{7981770F-73D3-407D-653D-7188B67972EA}" dt="2022-06-27T14:52:36.354" v="0" actId="14100"/>
          <ac:spMkLst>
            <pc:docMk/>
            <pc:sldMk cId="2785702260" sldId="4146"/>
            <ac:spMk id="7" creationId="{3BAC2C7C-5331-3A4A-7BFD-328CF5CFB74A}"/>
          </ac:spMkLst>
        </pc:spChg>
      </pc:sldChg>
      <pc:sldChg chg="modSp">
        <pc:chgData name="Yasmin Siddiqi" userId="S::ysiddiqi@adb.org::8dd6eeab-d15a-4d01-b92c-92984bacbd12" providerId="AD" clId="Web-{7981770F-73D3-407D-653D-7188B67972EA}" dt="2022-06-27T14:55:01.249" v="2" actId="14100"/>
        <pc:sldMkLst>
          <pc:docMk/>
          <pc:sldMk cId="3490881425" sldId="4154"/>
        </pc:sldMkLst>
        <pc:spChg chg="mod">
          <ac:chgData name="Yasmin Siddiqi" userId="S::ysiddiqi@adb.org::8dd6eeab-d15a-4d01-b92c-92984bacbd12" providerId="AD" clId="Web-{7981770F-73D3-407D-653D-7188B67972EA}" dt="2022-06-27T14:55:01.249" v="2" actId="14100"/>
          <ac:spMkLst>
            <pc:docMk/>
            <pc:sldMk cId="3490881425" sldId="4154"/>
            <ac:spMk id="7" creationId="{3BAC2C7C-5331-3A4A-7BFD-328CF5CFB74A}"/>
          </ac:spMkLst>
        </pc:spChg>
      </pc:sldChg>
    </pc:docChg>
  </pc:docChgLst>
  <pc:docChgLst>
    <pc:chgData name="Giap Minh Bui" userId="61189940-04db-4ec6-b8b6-182beff68ee6" providerId="ADAL" clId="{D16505B6-2AEF-4907-95A4-75862649871F}"/>
    <pc:docChg chg="undo custSel addSld modSld sldOrd">
      <pc:chgData name="Giap Minh Bui" userId="61189940-04db-4ec6-b8b6-182beff68ee6" providerId="ADAL" clId="{D16505B6-2AEF-4907-95A4-75862649871F}" dt="2022-08-03T08:27:56.901" v="813" actId="1076"/>
      <pc:docMkLst>
        <pc:docMk/>
      </pc:docMkLst>
      <pc:sldChg chg="modSp mod">
        <pc:chgData name="Giap Minh Bui" userId="61189940-04db-4ec6-b8b6-182beff68ee6" providerId="ADAL" clId="{D16505B6-2AEF-4907-95A4-75862649871F}" dt="2022-08-03T01:57:00.237" v="654" actId="6549"/>
        <pc:sldMkLst>
          <pc:docMk/>
          <pc:sldMk cId="2785702260" sldId="4146"/>
        </pc:sldMkLst>
        <pc:spChg chg="mod">
          <ac:chgData name="Giap Minh Bui" userId="61189940-04db-4ec6-b8b6-182beff68ee6" providerId="ADAL" clId="{D16505B6-2AEF-4907-95A4-75862649871F}" dt="2022-08-03T01:57:00.237" v="654" actId="6549"/>
          <ac:spMkLst>
            <pc:docMk/>
            <pc:sldMk cId="2785702260" sldId="4146"/>
            <ac:spMk id="4" creationId="{5BF4E084-E2AB-1190-4C89-AD7641D16A21}"/>
          </ac:spMkLst>
        </pc:spChg>
      </pc:sldChg>
      <pc:sldChg chg="delSp modSp mod">
        <pc:chgData name="Giap Minh Bui" userId="61189940-04db-4ec6-b8b6-182beff68ee6" providerId="ADAL" clId="{D16505B6-2AEF-4907-95A4-75862649871F}" dt="2022-08-03T06:39:34.766" v="794" actId="20577"/>
        <pc:sldMkLst>
          <pc:docMk/>
          <pc:sldMk cId="4022705936" sldId="4164"/>
        </pc:sldMkLst>
        <pc:spChg chg="mod">
          <ac:chgData name="Giap Minh Bui" userId="61189940-04db-4ec6-b8b6-182beff68ee6" providerId="ADAL" clId="{D16505B6-2AEF-4907-95A4-75862649871F}" dt="2022-08-03T06:39:34.766" v="794" actId="20577"/>
          <ac:spMkLst>
            <pc:docMk/>
            <pc:sldMk cId="4022705936" sldId="4164"/>
            <ac:spMk id="4" creationId="{5BF4E084-E2AB-1190-4C89-AD7641D16A21}"/>
          </ac:spMkLst>
        </pc:spChg>
        <pc:spChg chg="mod">
          <ac:chgData name="Giap Minh Bui" userId="61189940-04db-4ec6-b8b6-182beff68ee6" providerId="ADAL" clId="{D16505B6-2AEF-4907-95A4-75862649871F}" dt="2022-08-03T04:36:45.298" v="703" actId="20577"/>
          <ac:spMkLst>
            <pc:docMk/>
            <pc:sldMk cId="4022705936" sldId="4164"/>
            <ac:spMk id="8" creationId="{DF800E9A-A54A-ABA1-FC35-A4C7BD12CB29}"/>
          </ac:spMkLst>
        </pc:spChg>
        <pc:grpChg chg="del">
          <ac:chgData name="Giap Minh Bui" userId="61189940-04db-4ec6-b8b6-182beff68ee6" providerId="ADAL" clId="{D16505B6-2AEF-4907-95A4-75862649871F}" dt="2022-08-03T04:33:44.420" v="657" actId="478"/>
          <ac:grpSpMkLst>
            <pc:docMk/>
            <pc:sldMk cId="4022705936" sldId="4164"/>
            <ac:grpSpMk id="2" creationId="{1C71AE7A-1E0B-0CD2-DBD6-92887E629B62}"/>
          </ac:grpSpMkLst>
        </pc:grpChg>
      </pc:sldChg>
      <pc:sldChg chg="modSp mod">
        <pc:chgData name="Giap Minh Bui" userId="61189940-04db-4ec6-b8b6-182beff68ee6" providerId="ADAL" clId="{D16505B6-2AEF-4907-95A4-75862649871F}" dt="2022-08-03T06:40:59.088" v="800" actId="20577"/>
        <pc:sldMkLst>
          <pc:docMk/>
          <pc:sldMk cId="3271712873" sldId="4165"/>
        </pc:sldMkLst>
        <pc:spChg chg="mod">
          <ac:chgData name="Giap Minh Bui" userId="61189940-04db-4ec6-b8b6-182beff68ee6" providerId="ADAL" clId="{D16505B6-2AEF-4907-95A4-75862649871F}" dt="2022-08-03T06:40:59.088" v="800" actId="20577"/>
          <ac:spMkLst>
            <pc:docMk/>
            <pc:sldMk cId="3271712873" sldId="4165"/>
            <ac:spMk id="4" creationId="{5BF4E084-E2AB-1190-4C89-AD7641D16A21}"/>
          </ac:spMkLst>
        </pc:spChg>
      </pc:sldChg>
      <pc:sldChg chg="modSp mod">
        <pc:chgData name="Giap Minh Bui" userId="61189940-04db-4ec6-b8b6-182beff68ee6" providerId="ADAL" clId="{D16505B6-2AEF-4907-95A4-75862649871F}" dt="2022-08-03T00:25:48.921" v="652" actId="20577"/>
        <pc:sldMkLst>
          <pc:docMk/>
          <pc:sldMk cId="1626406543" sldId="4167"/>
        </pc:sldMkLst>
        <pc:spChg chg="mod">
          <ac:chgData name="Giap Minh Bui" userId="61189940-04db-4ec6-b8b6-182beff68ee6" providerId="ADAL" clId="{D16505B6-2AEF-4907-95A4-75862649871F}" dt="2022-08-03T00:25:48.921" v="652" actId="20577"/>
          <ac:spMkLst>
            <pc:docMk/>
            <pc:sldMk cId="1626406543" sldId="4167"/>
            <ac:spMk id="4" creationId="{5BF4E084-E2AB-1190-4C89-AD7641D16A21}"/>
          </ac:spMkLst>
        </pc:spChg>
      </pc:sldChg>
      <pc:sldChg chg="modSp mod">
        <pc:chgData name="Giap Minh Bui" userId="61189940-04db-4ec6-b8b6-182beff68ee6" providerId="ADAL" clId="{D16505B6-2AEF-4907-95A4-75862649871F}" dt="2022-08-03T00:25:18.210" v="641" actId="6549"/>
        <pc:sldMkLst>
          <pc:docMk/>
          <pc:sldMk cId="400463351" sldId="4169"/>
        </pc:sldMkLst>
        <pc:spChg chg="mod">
          <ac:chgData name="Giap Minh Bui" userId="61189940-04db-4ec6-b8b6-182beff68ee6" providerId="ADAL" clId="{D16505B6-2AEF-4907-95A4-75862649871F}" dt="2022-08-03T00:25:18.210" v="641" actId="6549"/>
          <ac:spMkLst>
            <pc:docMk/>
            <pc:sldMk cId="400463351" sldId="4169"/>
            <ac:spMk id="4" creationId="{5BF4E084-E2AB-1190-4C89-AD7641D16A21}"/>
          </ac:spMkLst>
        </pc:spChg>
      </pc:sldChg>
      <pc:sldChg chg="modSp add mod ord">
        <pc:chgData name="Giap Minh Bui" userId="61189940-04db-4ec6-b8b6-182beff68ee6" providerId="ADAL" clId="{D16505B6-2AEF-4907-95A4-75862649871F}" dt="2022-08-03T00:25:02.337" v="624" actId="20577"/>
        <pc:sldMkLst>
          <pc:docMk/>
          <pc:sldMk cId="838379665" sldId="4173"/>
        </pc:sldMkLst>
        <pc:spChg chg="mod">
          <ac:chgData name="Giap Minh Bui" userId="61189940-04db-4ec6-b8b6-182beff68ee6" providerId="ADAL" clId="{D16505B6-2AEF-4907-95A4-75862649871F}" dt="2022-08-03T00:25:02.337" v="624" actId="20577"/>
          <ac:spMkLst>
            <pc:docMk/>
            <pc:sldMk cId="838379665" sldId="4173"/>
            <ac:spMk id="4" creationId="{5BF4E084-E2AB-1190-4C89-AD7641D16A21}"/>
          </ac:spMkLst>
        </pc:spChg>
        <pc:spChg chg="mod">
          <ac:chgData name="Giap Minh Bui" userId="61189940-04db-4ec6-b8b6-182beff68ee6" providerId="ADAL" clId="{D16505B6-2AEF-4907-95A4-75862649871F}" dt="2022-08-03T00:03:43.493" v="56" actId="20577"/>
          <ac:spMkLst>
            <pc:docMk/>
            <pc:sldMk cId="838379665" sldId="4173"/>
            <ac:spMk id="8" creationId="{DF800E9A-A54A-ABA1-FC35-A4C7BD12CB29}"/>
          </ac:spMkLst>
        </pc:spChg>
      </pc:sldChg>
      <pc:sldChg chg="addSp delSp modSp add mod">
        <pc:chgData name="Giap Minh Bui" userId="61189940-04db-4ec6-b8b6-182beff68ee6" providerId="ADAL" clId="{D16505B6-2AEF-4907-95A4-75862649871F}" dt="2022-08-03T08:27:56.901" v="813" actId="1076"/>
        <pc:sldMkLst>
          <pc:docMk/>
          <pc:sldMk cId="2833301334" sldId="4174"/>
        </pc:sldMkLst>
        <pc:spChg chg="del">
          <ac:chgData name="Giap Minh Bui" userId="61189940-04db-4ec6-b8b6-182beff68ee6" providerId="ADAL" clId="{D16505B6-2AEF-4907-95A4-75862649871F}" dt="2022-08-03T04:34:31.064" v="665" actId="478"/>
          <ac:spMkLst>
            <pc:docMk/>
            <pc:sldMk cId="2833301334" sldId="4174"/>
            <ac:spMk id="4" creationId="{5BF4E084-E2AB-1190-4C89-AD7641D16A21}"/>
          </ac:spMkLst>
        </pc:spChg>
        <pc:spChg chg="del topLvl">
          <ac:chgData name="Giap Minh Bui" userId="61189940-04db-4ec6-b8b6-182beff68ee6" providerId="ADAL" clId="{D16505B6-2AEF-4907-95A4-75862649871F}" dt="2022-08-03T04:37:11.057" v="719" actId="478"/>
          <ac:spMkLst>
            <pc:docMk/>
            <pc:sldMk cId="2833301334" sldId="4174"/>
            <ac:spMk id="5" creationId="{78E6A693-29F1-3F46-99D6-1D6C05D89BFF}"/>
          </ac:spMkLst>
        </pc:spChg>
        <pc:spChg chg="mod">
          <ac:chgData name="Giap Minh Bui" userId="61189940-04db-4ec6-b8b6-182beff68ee6" providerId="ADAL" clId="{D16505B6-2AEF-4907-95A4-75862649871F}" dt="2022-08-03T04:39:44.708" v="746" actId="20577"/>
          <ac:spMkLst>
            <pc:docMk/>
            <pc:sldMk cId="2833301334" sldId="4174"/>
            <ac:spMk id="8" creationId="{DF800E9A-A54A-ABA1-FC35-A4C7BD12CB29}"/>
          </ac:spMkLst>
        </pc:spChg>
        <pc:grpChg chg="del mod">
          <ac:chgData name="Giap Minh Bui" userId="61189940-04db-4ec6-b8b6-182beff68ee6" providerId="ADAL" clId="{D16505B6-2AEF-4907-95A4-75862649871F}" dt="2022-08-03T04:37:11.057" v="719" actId="478"/>
          <ac:grpSpMkLst>
            <pc:docMk/>
            <pc:sldMk cId="2833301334" sldId="4174"/>
            <ac:grpSpMk id="2" creationId="{1C71AE7A-1E0B-0CD2-DBD6-92887E629B62}"/>
          </ac:grpSpMkLst>
        </pc:grpChg>
        <pc:graphicFrameChg chg="add mod">
          <ac:chgData name="Giap Minh Bui" userId="61189940-04db-4ec6-b8b6-182beff68ee6" providerId="ADAL" clId="{D16505B6-2AEF-4907-95A4-75862649871F}" dt="2022-08-03T08:27:56.901" v="813" actId="1076"/>
          <ac:graphicFrameMkLst>
            <pc:docMk/>
            <pc:sldMk cId="2833301334" sldId="4174"/>
            <ac:graphicFrameMk id="2" creationId="{199B6D76-C321-8670-315A-5CD973C6EC70}"/>
          </ac:graphicFrameMkLst>
        </pc:graphicFrameChg>
        <pc:picChg chg="del mod topLvl">
          <ac:chgData name="Giap Minh Bui" userId="61189940-04db-4ec6-b8b6-182beff68ee6" providerId="ADAL" clId="{D16505B6-2AEF-4907-95A4-75862649871F}" dt="2022-08-03T08:25:36.082" v="805" actId="478"/>
          <ac:picMkLst>
            <pc:docMk/>
            <pc:sldMk cId="2833301334" sldId="4174"/>
            <ac:picMk id="6" creationId="{751D9C14-35F0-5EF2-EE6F-0A84D7D30056}"/>
          </ac:picMkLst>
        </pc:picChg>
      </pc:sldChg>
    </pc:docChg>
  </pc:docChgLst>
  <pc:docChgLst>
    <pc:chgData name="Mary Ann Magadia" userId="1d9742bb-e3f4-43f2-905f-812d8d1d8b7c" providerId="ADAL" clId="{5C07CB99-2CF2-43E9-8751-0902582D667E}"/>
    <pc:docChg chg="addSld delSld modSld delMainMaster">
      <pc:chgData name="Mary Ann Magadia" userId="1d9742bb-e3f4-43f2-905f-812d8d1d8b7c" providerId="ADAL" clId="{5C07CB99-2CF2-43E9-8751-0902582D667E}" dt="2022-06-23T08:00:23.456" v="2"/>
      <pc:docMkLst>
        <pc:docMk/>
      </pc:docMkLst>
      <pc:sldChg chg="del">
        <pc:chgData name="Mary Ann Magadia" userId="1d9742bb-e3f4-43f2-905f-812d8d1d8b7c" providerId="ADAL" clId="{5C07CB99-2CF2-43E9-8751-0902582D667E}" dt="2022-06-23T07:59:34.570" v="0" actId="2696"/>
        <pc:sldMkLst>
          <pc:docMk/>
          <pc:sldMk cId="183161001" sldId="256"/>
        </pc:sldMkLst>
      </pc:sldChg>
      <pc:sldChg chg="del">
        <pc:chgData name="Mary Ann Magadia" userId="1d9742bb-e3f4-43f2-905f-812d8d1d8b7c" providerId="ADAL" clId="{5C07CB99-2CF2-43E9-8751-0902582D667E}" dt="2022-06-23T08:00:01.167" v="1" actId="2696"/>
        <pc:sldMkLst>
          <pc:docMk/>
          <pc:sldMk cId="2931506212" sldId="257"/>
        </pc:sldMkLst>
      </pc:sldChg>
      <pc:sldChg chg="del">
        <pc:chgData name="Mary Ann Magadia" userId="1d9742bb-e3f4-43f2-905f-812d8d1d8b7c" providerId="ADAL" clId="{5C07CB99-2CF2-43E9-8751-0902582D667E}" dt="2022-06-23T08:00:01.167" v="1" actId="2696"/>
        <pc:sldMkLst>
          <pc:docMk/>
          <pc:sldMk cId="3558312979" sldId="258"/>
        </pc:sldMkLst>
      </pc:sldChg>
      <pc:sldChg chg="del">
        <pc:chgData name="Mary Ann Magadia" userId="1d9742bb-e3f4-43f2-905f-812d8d1d8b7c" providerId="ADAL" clId="{5C07CB99-2CF2-43E9-8751-0902582D667E}" dt="2022-06-23T08:00:01.167" v="1" actId="2696"/>
        <pc:sldMkLst>
          <pc:docMk/>
          <pc:sldMk cId="514992374" sldId="259"/>
        </pc:sldMkLst>
      </pc:sldChg>
      <pc:sldChg chg="del">
        <pc:chgData name="Mary Ann Magadia" userId="1d9742bb-e3f4-43f2-905f-812d8d1d8b7c" providerId="ADAL" clId="{5C07CB99-2CF2-43E9-8751-0902582D667E}" dt="2022-06-23T08:00:01.167" v="1" actId="2696"/>
        <pc:sldMkLst>
          <pc:docMk/>
          <pc:sldMk cId="3029734359" sldId="261"/>
        </pc:sldMkLst>
      </pc:sldChg>
      <pc:sldChg chg="del">
        <pc:chgData name="Mary Ann Magadia" userId="1d9742bb-e3f4-43f2-905f-812d8d1d8b7c" providerId="ADAL" clId="{5C07CB99-2CF2-43E9-8751-0902582D667E}" dt="2022-06-23T08:00:01.167" v="1" actId="2696"/>
        <pc:sldMkLst>
          <pc:docMk/>
          <pc:sldMk cId="2378544541" sldId="262"/>
        </pc:sldMkLst>
      </pc:sldChg>
      <pc:sldChg chg="del">
        <pc:chgData name="Mary Ann Magadia" userId="1d9742bb-e3f4-43f2-905f-812d8d1d8b7c" providerId="ADAL" clId="{5C07CB99-2CF2-43E9-8751-0902582D667E}" dt="2022-06-23T08:00:01.167" v="1" actId="2696"/>
        <pc:sldMkLst>
          <pc:docMk/>
          <pc:sldMk cId="0" sldId="269"/>
        </pc:sldMkLst>
      </pc:sldChg>
      <pc:sldChg chg="del">
        <pc:chgData name="Mary Ann Magadia" userId="1d9742bb-e3f4-43f2-905f-812d8d1d8b7c" providerId="ADAL" clId="{5C07CB99-2CF2-43E9-8751-0902582D667E}" dt="2022-06-23T08:00:01.167" v="1" actId="2696"/>
        <pc:sldMkLst>
          <pc:docMk/>
          <pc:sldMk cId="0" sldId="272"/>
        </pc:sldMkLst>
      </pc:sldChg>
      <pc:sldChg chg="del">
        <pc:chgData name="Mary Ann Magadia" userId="1d9742bb-e3f4-43f2-905f-812d8d1d8b7c" providerId="ADAL" clId="{5C07CB99-2CF2-43E9-8751-0902582D667E}" dt="2022-06-23T08:00:01.167" v="1" actId="2696"/>
        <pc:sldMkLst>
          <pc:docMk/>
          <pc:sldMk cId="4125398280" sldId="274"/>
        </pc:sldMkLst>
      </pc:sldChg>
      <pc:sldChg chg="del">
        <pc:chgData name="Mary Ann Magadia" userId="1d9742bb-e3f4-43f2-905f-812d8d1d8b7c" providerId="ADAL" clId="{5C07CB99-2CF2-43E9-8751-0902582D667E}" dt="2022-06-23T08:00:01.167" v="1" actId="2696"/>
        <pc:sldMkLst>
          <pc:docMk/>
          <pc:sldMk cId="1750999594" sldId="285"/>
        </pc:sldMkLst>
      </pc:sldChg>
      <pc:sldChg chg="del">
        <pc:chgData name="Mary Ann Magadia" userId="1d9742bb-e3f4-43f2-905f-812d8d1d8b7c" providerId="ADAL" clId="{5C07CB99-2CF2-43E9-8751-0902582D667E}" dt="2022-06-23T08:00:01.167" v="1" actId="2696"/>
        <pc:sldMkLst>
          <pc:docMk/>
          <pc:sldMk cId="3312782574" sldId="298"/>
        </pc:sldMkLst>
      </pc:sldChg>
      <pc:sldChg chg="del">
        <pc:chgData name="Mary Ann Magadia" userId="1d9742bb-e3f4-43f2-905f-812d8d1d8b7c" providerId="ADAL" clId="{5C07CB99-2CF2-43E9-8751-0902582D667E}" dt="2022-06-23T08:00:01.167" v="1" actId="2696"/>
        <pc:sldMkLst>
          <pc:docMk/>
          <pc:sldMk cId="2399888761" sldId="597"/>
        </pc:sldMkLst>
      </pc:sldChg>
      <pc:sldChg chg="del">
        <pc:chgData name="Mary Ann Magadia" userId="1d9742bb-e3f4-43f2-905f-812d8d1d8b7c" providerId="ADAL" clId="{5C07CB99-2CF2-43E9-8751-0902582D667E}" dt="2022-06-23T08:00:01.167" v="1" actId="2696"/>
        <pc:sldMkLst>
          <pc:docMk/>
          <pc:sldMk cId="1496516451" sldId="617"/>
        </pc:sldMkLst>
      </pc:sldChg>
      <pc:sldChg chg="del">
        <pc:chgData name="Mary Ann Magadia" userId="1d9742bb-e3f4-43f2-905f-812d8d1d8b7c" providerId="ADAL" clId="{5C07CB99-2CF2-43E9-8751-0902582D667E}" dt="2022-06-23T08:00:01.167" v="1" actId="2696"/>
        <pc:sldMkLst>
          <pc:docMk/>
          <pc:sldMk cId="144648567" sldId="622"/>
        </pc:sldMkLst>
      </pc:sldChg>
      <pc:sldChg chg="del">
        <pc:chgData name="Mary Ann Magadia" userId="1d9742bb-e3f4-43f2-905f-812d8d1d8b7c" providerId="ADAL" clId="{5C07CB99-2CF2-43E9-8751-0902582D667E}" dt="2022-06-23T08:00:01.167" v="1" actId="2696"/>
        <pc:sldMkLst>
          <pc:docMk/>
          <pc:sldMk cId="369450241" sldId="625"/>
        </pc:sldMkLst>
      </pc:sldChg>
      <pc:sldChg chg="del">
        <pc:chgData name="Mary Ann Magadia" userId="1d9742bb-e3f4-43f2-905f-812d8d1d8b7c" providerId="ADAL" clId="{5C07CB99-2CF2-43E9-8751-0902582D667E}" dt="2022-06-23T08:00:01.167" v="1" actId="2696"/>
        <pc:sldMkLst>
          <pc:docMk/>
          <pc:sldMk cId="930972804" sldId="626"/>
        </pc:sldMkLst>
      </pc:sldChg>
      <pc:sldChg chg="del">
        <pc:chgData name="Mary Ann Magadia" userId="1d9742bb-e3f4-43f2-905f-812d8d1d8b7c" providerId="ADAL" clId="{5C07CB99-2CF2-43E9-8751-0902582D667E}" dt="2022-06-23T08:00:01.167" v="1" actId="2696"/>
        <pc:sldMkLst>
          <pc:docMk/>
          <pc:sldMk cId="2728490158" sldId="627"/>
        </pc:sldMkLst>
      </pc:sldChg>
      <pc:sldChg chg="del">
        <pc:chgData name="Mary Ann Magadia" userId="1d9742bb-e3f4-43f2-905f-812d8d1d8b7c" providerId="ADAL" clId="{5C07CB99-2CF2-43E9-8751-0902582D667E}" dt="2022-06-23T07:59:34.570" v="0" actId="2696"/>
        <pc:sldMkLst>
          <pc:docMk/>
          <pc:sldMk cId="308049444" sldId="968"/>
        </pc:sldMkLst>
      </pc:sldChg>
      <pc:sldChg chg="del">
        <pc:chgData name="Mary Ann Magadia" userId="1d9742bb-e3f4-43f2-905f-812d8d1d8b7c" providerId="ADAL" clId="{5C07CB99-2CF2-43E9-8751-0902582D667E}" dt="2022-06-23T07:59:34.570" v="0" actId="2696"/>
        <pc:sldMkLst>
          <pc:docMk/>
          <pc:sldMk cId="2104627401" sldId="1028"/>
        </pc:sldMkLst>
      </pc:sldChg>
      <pc:sldChg chg="del">
        <pc:chgData name="Mary Ann Magadia" userId="1d9742bb-e3f4-43f2-905f-812d8d1d8b7c" providerId="ADAL" clId="{5C07CB99-2CF2-43E9-8751-0902582D667E}" dt="2022-06-23T07:59:34.570" v="0" actId="2696"/>
        <pc:sldMkLst>
          <pc:docMk/>
          <pc:sldMk cId="3021337912" sldId="1068"/>
        </pc:sldMkLst>
      </pc:sldChg>
      <pc:sldChg chg="del">
        <pc:chgData name="Mary Ann Magadia" userId="1d9742bb-e3f4-43f2-905f-812d8d1d8b7c" providerId="ADAL" clId="{5C07CB99-2CF2-43E9-8751-0902582D667E}" dt="2022-06-23T07:59:34.570" v="0" actId="2696"/>
        <pc:sldMkLst>
          <pc:docMk/>
          <pc:sldMk cId="2249969339" sldId="1070"/>
        </pc:sldMkLst>
      </pc:sldChg>
      <pc:sldChg chg="del">
        <pc:chgData name="Mary Ann Magadia" userId="1d9742bb-e3f4-43f2-905f-812d8d1d8b7c" providerId="ADAL" clId="{5C07CB99-2CF2-43E9-8751-0902582D667E}" dt="2022-06-23T07:59:34.570" v="0" actId="2696"/>
        <pc:sldMkLst>
          <pc:docMk/>
          <pc:sldMk cId="2227345885" sldId="1071"/>
        </pc:sldMkLst>
      </pc:sldChg>
      <pc:sldChg chg="del">
        <pc:chgData name="Mary Ann Magadia" userId="1d9742bb-e3f4-43f2-905f-812d8d1d8b7c" providerId="ADAL" clId="{5C07CB99-2CF2-43E9-8751-0902582D667E}" dt="2022-06-23T07:59:34.570" v="0" actId="2696"/>
        <pc:sldMkLst>
          <pc:docMk/>
          <pc:sldMk cId="3055028048" sldId="1075"/>
        </pc:sldMkLst>
      </pc:sldChg>
      <pc:sldChg chg="del">
        <pc:chgData name="Mary Ann Magadia" userId="1d9742bb-e3f4-43f2-905f-812d8d1d8b7c" providerId="ADAL" clId="{5C07CB99-2CF2-43E9-8751-0902582D667E}" dt="2022-06-23T07:59:34.570" v="0" actId="2696"/>
        <pc:sldMkLst>
          <pc:docMk/>
          <pc:sldMk cId="2499003475" sldId="1078"/>
        </pc:sldMkLst>
      </pc:sldChg>
      <pc:sldChg chg="del">
        <pc:chgData name="Mary Ann Magadia" userId="1d9742bb-e3f4-43f2-905f-812d8d1d8b7c" providerId="ADAL" clId="{5C07CB99-2CF2-43E9-8751-0902582D667E}" dt="2022-06-23T07:59:34.570" v="0" actId="2696"/>
        <pc:sldMkLst>
          <pc:docMk/>
          <pc:sldMk cId="3627204216" sldId="1079"/>
        </pc:sldMkLst>
      </pc:sldChg>
      <pc:sldChg chg="del">
        <pc:chgData name="Mary Ann Magadia" userId="1d9742bb-e3f4-43f2-905f-812d8d1d8b7c" providerId="ADAL" clId="{5C07CB99-2CF2-43E9-8751-0902582D667E}" dt="2022-06-23T07:59:34.570" v="0" actId="2696"/>
        <pc:sldMkLst>
          <pc:docMk/>
          <pc:sldMk cId="1375408156" sldId="1081"/>
        </pc:sldMkLst>
      </pc:sldChg>
      <pc:sldChg chg="del">
        <pc:chgData name="Mary Ann Magadia" userId="1d9742bb-e3f4-43f2-905f-812d8d1d8b7c" providerId="ADAL" clId="{5C07CB99-2CF2-43E9-8751-0902582D667E}" dt="2022-06-23T07:59:34.570" v="0" actId="2696"/>
        <pc:sldMkLst>
          <pc:docMk/>
          <pc:sldMk cId="1590653196" sldId="1082"/>
        </pc:sldMkLst>
      </pc:sldChg>
      <pc:sldChg chg="del">
        <pc:chgData name="Mary Ann Magadia" userId="1d9742bb-e3f4-43f2-905f-812d8d1d8b7c" providerId="ADAL" clId="{5C07CB99-2CF2-43E9-8751-0902582D667E}" dt="2022-06-23T07:59:34.570" v="0" actId="2696"/>
        <pc:sldMkLst>
          <pc:docMk/>
          <pc:sldMk cId="302873046" sldId="1083"/>
        </pc:sldMkLst>
      </pc:sldChg>
      <pc:sldChg chg="del">
        <pc:chgData name="Mary Ann Magadia" userId="1d9742bb-e3f4-43f2-905f-812d8d1d8b7c" providerId="ADAL" clId="{5C07CB99-2CF2-43E9-8751-0902582D667E}" dt="2022-06-23T08:00:01.167" v="1" actId="2696"/>
        <pc:sldMkLst>
          <pc:docMk/>
          <pc:sldMk cId="4242912679" sldId="4134"/>
        </pc:sldMkLst>
      </pc:sldChg>
      <pc:sldChg chg="del">
        <pc:chgData name="Mary Ann Magadia" userId="1d9742bb-e3f4-43f2-905f-812d8d1d8b7c" providerId="ADAL" clId="{5C07CB99-2CF2-43E9-8751-0902582D667E}" dt="2022-06-23T08:00:01.167" v="1" actId="2696"/>
        <pc:sldMkLst>
          <pc:docMk/>
          <pc:sldMk cId="1794913761" sldId="4135"/>
        </pc:sldMkLst>
      </pc:sldChg>
      <pc:sldChg chg="del">
        <pc:chgData name="Mary Ann Magadia" userId="1d9742bb-e3f4-43f2-905f-812d8d1d8b7c" providerId="ADAL" clId="{5C07CB99-2CF2-43E9-8751-0902582D667E}" dt="2022-06-23T08:00:01.167" v="1" actId="2696"/>
        <pc:sldMkLst>
          <pc:docMk/>
          <pc:sldMk cId="488879298" sldId="4136"/>
        </pc:sldMkLst>
      </pc:sldChg>
      <pc:sldChg chg="del">
        <pc:chgData name="Mary Ann Magadia" userId="1d9742bb-e3f4-43f2-905f-812d8d1d8b7c" providerId="ADAL" clId="{5C07CB99-2CF2-43E9-8751-0902582D667E}" dt="2022-06-23T07:59:34.570" v="0" actId="2696"/>
        <pc:sldMkLst>
          <pc:docMk/>
          <pc:sldMk cId="3192134673" sldId="4139"/>
        </pc:sldMkLst>
      </pc:sldChg>
      <pc:sldChg chg="del">
        <pc:chgData name="Mary Ann Magadia" userId="1d9742bb-e3f4-43f2-905f-812d8d1d8b7c" providerId="ADAL" clId="{5C07CB99-2CF2-43E9-8751-0902582D667E}" dt="2022-06-23T07:59:34.570" v="0" actId="2696"/>
        <pc:sldMkLst>
          <pc:docMk/>
          <pc:sldMk cId="3062398784" sldId="4140"/>
        </pc:sldMkLst>
      </pc:sldChg>
      <pc:sldChg chg="del">
        <pc:chgData name="Mary Ann Magadia" userId="1d9742bb-e3f4-43f2-905f-812d8d1d8b7c" providerId="ADAL" clId="{5C07CB99-2CF2-43E9-8751-0902582D667E}" dt="2022-06-23T08:00:01.167" v="1" actId="2696"/>
        <pc:sldMkLst>
          <pc:docMk/>
          <pc:sldMk cId="4161802739" sldId="4141"/>
        </pc:sldMkLst>
      </pc:sldChg>
      <pc:sldChg chg="del">
        <pc:chgData name="Mary Ann Magadia" userId="1d9742bb-e3f4-43f2-905f-812d8d1d8b7c" providerId="ADAL" clId="{5C07CB99-2CF2-43E9-8751-0902582D667E}" dt="2022-06-23T08:00:01.167" v="1" actId="2696"/>
        <pc:sldMkLst>
          <pc:docMk/>
          <pc:sldMk cId="940192177" sldId="4142"/>
        </pc:sldMkLst>
      </pc:sldChg>
      <pc:sldChg chg="del">
        <pc:chgData name="Mary Ann Magadia" userId="1d9742bb-e3f4-43f2-905f-812d8d1d8b7c" providerId="ADAL" clId="{5C07CB99-2CF2-43E9-8751-0902582D667E}" dt="2022-06-23T08:00:01.167" v="1" actId="2696"/>
        <pc:sldMkLst>
          <pc:docMk/>
          <pc:sldMk cId="3262121690" sldId="4143"/>
        </pc:sldMkLst>
      </pc:sldChg>
      <pc:sldChg chg="del">
        <pc:chgData name="Mary Ann Magadia" userId="1d9742bb-e3f4-43f2-905f-812d8d1d8b7c" providerId="ADAL" clId="{5C07CB99-2CF2-43E9-8751-0902582D667E}" dt="2022-06-23T08:00:01.167" v="1" actId="2696"/>
        <pc:sldMkLst>
          <pc:docMk/>
          <pc:sldMk cId="80048748" sldId="4144"/>
        </pc:sldMkLst>
      </pc:sldChg>
      <pc:sldChg chg="del">
        <pc:chgData name="Mary Ann Magadia" userId="1d9742bb-e3f4-43f2-905f-812d8d1d8b7c" providerId="ADAL" clId="{5C07CB99-2CF2-43E9-8751-0902582D667E}" dt="2022-06-23T08:00:01.167" v="1" actId="2696"/>
        <pc:sldMkLst>
          <pc:docMk/>
          <pc:sldMk cId="3529485666" sldId="4145"/>
        </pc:sldMkLst>
      </pc:sldChg>
      <pc:sldChg chg="add del">
        <pc:chgData name="Mary Ann Magadia" userId="1d9742bb-e3f4-43f2-905f-812d8d1d8b7c" providerId="ADAL" clId="{5C07CB99-2CF2-43E9-8751-0902582D667E}" dt="2022-06-23T08:00:23.456" v="2"/>
        <pc:sldMkLst>
          <pc:docMk/>
          <pc:sldMk cId="2737719920" sldId="4147"/>
        </pc:sldMkLst>
      </pc:sldChg>
      <pc:sldMasterChg chg="del delSldLayout">
        <pc:chgData name="Mary Ann Magadia" userId="1d9742bb-e3f4-43f2-905f-812d8d1d8b7c" providerId="ADAL" clId="{5C07CB99-2CF2-43E9-8751-0902582D667E}" dt="2022-06-23T08:00:01.167" v="1" actId="2696"/>
        <pc:sldMasterMkLst>
          <pc:docMk/>
          <pc:sldMasterMk cId="0" sldId="2147483840"/>
        </pc:sldMasterMkLst>
        <pc:sldLayoutChg chg="del">
          <pc:chgData name="Mary Ann Magadia" userId="1d9742bb-e3f4-43f2-905f-812d8d1d8b7c" providerId="ADAL" clId="{5C07CB99-2CF2-43E9-8751-0902582D667E}" dt="2022-06-23T08:00:01.167" v="1" actId="2696"/>
          <pc:sldLayoutMkLst>
            <pc:docMk/>
            <pc:sldMasterMk cId="0" sldId="2147483840"/>
            <pc:sldLayoutMk cId="0" sldId="2147483841"/>
          </pc:sldLayoutMkLst>
        </pc:sldLayoutChg>
        <pc:sldLayoutChg chg="del">
          <pc:chgData name="Mary Ann Magadia" userId="1d9742bb-e3f4-43f2-905f-812d8d1d8b7c" providerId="ADAL" clId="{5C07CB99-2CF2-43E9-8751-0902582D667E}" dt="2022-06-23T08:00:01.167" v="1" actId="2696"/>
          <pc:sldLayoutMkLst>
            <pc:docMk/>
            <pc:sldMasterMk cId="0" sldId="2147483840"/>
            <pc:sldLayoutMk cId="0" sldId="2147483842"/>
          </pc:sldLayoutMkLst>
        </pc:sldLayoutChg>
        <pc:sldLayoutChg chg="del">
          <pc:chgData name="Mary Ann Magadia" userId="1d9742bb-e3f4-43f2-905f-812d8d1d8b7c" providerId="ADAL" clId="{5C07CB99-2CF2-43E9-8751-0902582D667E}" dt="2022-06-23T08:00:01.167" v="1" actId="2696"/>
          <pc:sldLayoutMkLst>
            <pc:docMk/>
            <pc:sldMasterMk cId="0" sldId="2147483840"/>
            <pc:sldLayoutMk cId="0" sldId="2147483843"/>
          </pc:sldLayoutMkLst>
        </pc:sldLayoutChg>
        <pc:sldLayoutChg chg="del">
          <pc:chgData name="Mary Ann Magadia" userId="1d9742bb-e3f4-43f2-905f-812d8d1d8b7c" providerId="ADAL" clId="{5C07CB99-2CF2-43E9-8751-0902582D667E}" dt="2022-06-23T08:00:01.167" v="1" actId="2696"/>
          <pc:sldLayoutMkLst>
            <pc:docMk/>
            <pc:sldMasterMk cId="0" sldId="2147483840"/>
            <pc:sldLayoutMk cId="0" sldId="2147483844"/>
          </pc:sldLayoutMkLst>
        </pc:sldLayoutChg>
        <pc:sldLayoutChg chg="del">
          <pc:chgData name="Mary Ann Magadia" userId="1d9742bb-e3f4-43f2-905f-812d8d1d8b7c" providerId="ADAL" clId="{5C07CB99-2CF2-43E9-8751-0902582D667E}" dt="2022-06-23T08:00:01.167" v="1" actId="2696"/>
          <pc:sldLayoutMkLst>
            <pc:docMk/>
            <pc:sldMasterMk cId="0" sldId="2147483840"/>
            <pc:sldLayoutMk cId="0" sldId="2147483845"/>
          </pc:sldLayoutMkLst>
        </pc:sldLayoutChg>
        <pc:sldLayoutChg chg="del">
          <pc:chgData name="Mary Ann Magadia" userId="1d9742bb-e3f4-43f2-905f-812d8d1d8b7c" providerId="ADAL" clId="{5C07CB99-2CF2-43E9-8751-0902582D667E}" dt="2022-06-23T08:00:01.167" v="1" actId="2696"/>
          <pc:sldLayoutMkLst>
            <pc:docMk/>
            <pc:sldMasterMk cId="0" sldId="2147483840"/>
            <pc:sldLayoutMk cId="0" sldId="2147483846"/>
          </pc:sldLayoutMkLst>
        </pc:sldLayoutChg>
        <pc:sldLayoutChg chg="del">
          <pc:chgData name="Mary Ann Magadia" userId="1d9742bb-e3f4-43f2-905f-812d8d1d8b7c" providerId="ADAL" clId="{5C07CB99-2CF2-43E9-8751-0902582D667E}" dt="2022-06-23T08:00:01.167" v="1" actId="2696"/>
          <pc:sldLayoutMkLst>
            <pc:docMk/>
            <pc:sldMasterMk cId="0" sldId="2147483840"/>
            <pc:sldLayoutMk cId="0" sldId="2147483847"/>
          </pc:sldLayoutMkLst>
        </pc:sldLayoutChg>
        <pc:sldLayoutChg chg="del">
          <pc:chgData name="Mary Ann Magadia" userId="1d9742bb-e3f4-43f2-905f-812d8d1d8b7c" providerId="ADAL" clId="{5C07CB99-2CF2-43E9-8751-0902582D667E}" dt="2022-06-23T08:00:01.167" v="1" actId="2696"/>
          <pc:sldLayoutMkLst>
            <pc:docMk/>
            <pc:sldMasterMk cId="0" sldId="2147483840"/>
            <pc:sldLayoutMk cId="0" sldId="2147483848"/>
          </pc:sldLayoutMkLst>
        </pc:sldLayoutChg>
        <pc:sldLayoutChg chg="del">
          <pc:chgData name="Mary Ann Magadia" userId="1d9742bb-e3f4-43f2-905f-812d8d1d8b7c" providerId="ADAL" clId="{5C07CB99-2CF2-43E9-8751-0902582D667E}" dt="2022-06-23T08:00:01.167" v="1" actId="2696"/>
          <pc:sldLayoutMkLst>
            <pc:docMk/>
            <pc:sldMasterMk cId="0" sldId="2147483840"/>
            <pc:sldLayoutMk cId="0" sldId="2147483849"/>
          </pc:sldLayoutMkLst>
        </pc:sldLayoutChg>
        <pc:sldLayoutChg chg="del">
          <pc:chgData name="Mary Ann Magadia" userId="1d9742bb-e3f4-43f2-905f-812d8d1d8b7c" providerId="ADAL" clId="{5C07CB99-2CF2-43E9-8751-0902582D667E}" dt="2022-06-23T08:00:01.167" v="1" actId="2696"/>
          <pc:sldLayoutMkLst>
            <pc:docMk/>
            <pc:sldMasterMk cId="0" sldId="2147483840"/>
            <pc:sldLayoutMk cId="0" sldId="2147483850"/>
          </pc:sldLayoutMkLst>
        </pc:sldLayoutChg>
        <pc:sldLayoutChg chg="del">
          <pc:chgData name="Mary Ann Magadia" userId="1d9742bb-e3f4-43f2-905f-812d8d1d8b7c" providerId="ADAL" clId="{5C07CB99-2CF2-43E9-8751-0902582D667E}" dt="2022-06-23T08:00:01.167" v="1" actId="2696"/>
          <pc:sldLayoutMkLst>
            <pc:docMk/>
            <pc:sldMasterMk cId="0" sldId="2147483840"/>
            <pc:sldLayoutMk cId="0" sldId="2147483851"/>
          </pc:sldLayoutMkLst>
        </pc:sldLayoutChg>
      </pc:sldMasterChg>
      <pc:sldMasterChg chg="del delSldLayout">
        <pc:chgData name="Mary Ann Magadia" userId="1d9742bb-e3f4-43f2-905f-812d8d1d8b7c" providerId="ADAL" clId="{5C07CB99-2CF2-43E9-8751-0902582D667E}" dt="2022-06-23T08:00:01.167" v="1" actId="2696"/>
        <pc:sldMasterMkLst>
          <pc:docMk/>
          <pc:sldMasterMk cId="2291043175" sldId="2147483879"/>
        </pc:sldMasterMkLst>
        <pc:sldLayoutChg chg="del">
          <pc:chgData name="Mary Ann Magadia" userId="1d9742bb-e3f4-43f2-905f-812d8d1d8b7c" providerId="ADAL" clId="{5C07CB99-2CF2-43E9-8751-0902582D667E}" dt="2022-06-23T08:00:01.167" v="1" actId="2696"/>
          <pc:sldLayoutMkLst>
            <pc:docMk/>
            <pc:sldMasterMk cId="2291043175" sldId="2147483879"/>
            <pc:sldLayoutMk cId="2251729509" sldId="2147483880"/>
          </pc:sldLayoutMkLst>
        </pc:sldLayoutChg>
        <pc:sldLayoutChg chg="del">
          <pc:chgData name="Mary Ann Magadia" userId="1d9742bb-e3f4-43f2-905f-812d8d1d8b7c" providerId="ADAL" clId="{5C07CB99-2CF2-43E9-8751-0902582D667E}" dt="2022-06-23T08:00:01.167" v="1" actId="2696"/>
          <pc:sldLayoutMkLst>
            <pc:docMk/>
            <pc:sldMasterMk cId="2291043175" sldId="2147483879"/>
            <pc:sldLayoutMk cId="2950347968" sldId="2147483881"/>
          </pc:sldLayoutMkLst>
        </pc:sldLayoutChg>
        <pc:sldLayoutChg chg="del">
          <pc:chgData name="Mary Ann Magadia" userId="1d9742bb-e3f4-43f2-905f-812d8d1d8b7c" providerId="ADAL" clId="{5C07CB99-2CF2-43E9-8751-0902582D667E}" dt="2022-06-23T08:00:01.167" v="1" actId="2696"/>
          <pc:sldLayoutMkLst>
            <pc:docMk/>
            <pc:sldMasterMk cId="2291043175" sldId="2147483879"/>
            <pc:sldLayoutMk cId="420340348" sldId="2147483882"/>
          </pc:sldLayoutMkLst>
        </pc:sldLayoutChg>
        <pc:sldLayoutChg chg="del">
          <pc:chgData name="Mary Ann Magadia" userId="1d9742bb-e3f4-43f2-905f-812d8d1d8b7c" providerId="ADAL" clId="{5C07CB99-2CF2-43E9-8751-0902582D667E}" dt="2022-06-23T08:00:01.167" v="1" actId="2696"/>
          <pc:sldLayoutMkLst>
            <pc:docMk/>
            <pc:sldMasterMk cId="2291043175" sldId="2147483879"/>
            <pc:sldLayoutMk cId="3322220455" sldId="2147483883"/>
          </pc:sldLayoutMkLst>
        </pc:sldLayoutChg>
        <pc:sldLayoutChg chg="del">
          <pc:chgData name="Mary Ann Magadia" userId="1d9742bb-e3f4-43f2-905f-812d8d1d8b7c" providerId="ADAL" clId="{5C07CB99-2CF2-43E9-8751-0902582D667E}" dt="2022-06-23T08:00:01.167" v="1" actId="2696"/>
          <pc:sldLayoutMkLst>
            <pc:docMk/>
            <pc:sldMasterMk cId="2291043175" sldId="2147483879"/>
            <pc:sldLayoutMk cId="2510188398" sldId="2147483884"/>
          </pc:sldLayoutMkLst>
        </pc:sldLayoutChg>
        <pc:sldLayoutChg chg="del">
          <pc:chgData name="Mary Ann Magadia" userId="1d9742bb-e3f4-43f2-905f-812d8d1d8b7c" providerId="ADAL" clId="{5C07CB99-2CF2-43E9-8751-0902582D667E}" dt="2022-06-23T08:00:01.167" v="1" actId="2696"/>
          <pc:sldLayoutMkLst>
            <pc:docMk/>
            <pc:sldMasterMk cId="2291043175" sldId="2147483879"/>
            <pc:sldLayoutMk cId="3274130480" sldId="2147483885"/>
          </pc:sldLayoutMkLst>
        </pc:sldLayoutChg>
        <pc:sldLayoutChg chg="del">
          <pc:chgData name="Mary Ann Magadia" userId="1d9742bb-e3f4-43f2-905f-812d8d1d8b7c" providerId="ADAL" clId="{5C07CB99-2CF2-43E9-8751-0902582D667E}" dt="2022-06-23T08:00:01.167" v="1" actId="2696"/>
          <pc:sldLayoutMkLst>
            <pc:docMk/>
            <pc:sldMasterMk cId="2291043175" sldId="2147483879"/>
            <pc:sldLayoutMk cId="2248730612" sldId="2147483886"/>
          </pc:sldLayoutMkLst>
        </pc:sldLayoutChg>
        <pc:sldLayoutChg chg="del">
          <pc:chgData name="Mary Ann Magadia" userId="1d9742bb-e3f4-43f2-905f-812d8d1d8b7c" providerId="ADAL" clId="{5C07CB99-2CF2-43E9-8751-0902582D667E}" dt="2022-06-23T08:00:01.167" v="1" actId="2696"/>
          <pc:sldLayoutMkLst>
            <pc:docMk/>
            <pc:sldMasterMk cId="2291043175" sldId="2147483879"/>
            <pc:sldLayoutMk cId="1474559535" sldId="2147483887"/>
          </pc:sldLayoutMkLst>
        </pc:sldLayoutChg>
        <pc:sldLayoutChg chg="del">
          <pc:chgData name="Mary Ann Magadia" userId="1d9742bb-e3f4-43f2-905f-812d8d1d8b7c" providerId="ADAL" clId="{5C07CB99-2CF2-43E9-8751-0902582D667E}" dt="2022-06-23T08:00:01.167" v="1" actId="2696"/>
          <pc:sldLayoutMkLst>
            <pc:docMk/>
            <pc:sldMasterMk cId="2291043175" sldId="2147483879"/>
            <pc:sldLayoutMk cId="3803940367" sldId="2147483888"/>
          </pc:sldLayoutMkLst>
        </pc:sldLayoutChg>
        <pc:sldLayoutChg chg="del">
          <pc:chgData name="Mary Ann Magadia" userId="1d9742bb-e3f4-43f2-905f-812d8d1d8b7c" providerId="ADAL" clId="{5C07CB99-2CF2-43E9-8751-0902582D667E}" dt="2022-06-23T08:00:01.167" v="1" actId="2696"/>
          <pc:sldLayoutMkLst>
            <pc:docMk/>
            <pc:sldMasterMk cId="2291043175" sldId="2147483879"/>
            <pc:sldLayoutMk cId="3948452201" sldId="2147483889"/>
          </pc:sldLayoutMkLst>
        </pc:sldLayoutChg>
        <pc:sldLayoutChg chg="del">
          <pc:chgData name="Mary Ann Magadia" userId="1d9742bb-e3f4-43f2-905f-812d8d1d8b7c" providerId="ADAL" clId="{5C07CB99-2CF2-43E9-8751-0902582D667E}" dt="2022-06-23T08:00:01.167" v="1" actId="2696"/>
          <pc:sldLayoutMkLst>
            <pc:docMk/>
            <pc:sldMasterMk cId="2291043175" sldId="2147483879"/>
            <pc:sldLayoutMk cId="2158556786" sldId="2147483890"/>
          </pc:sldLayoutMkLst>
        </pc:sldLayoutChg>
      </pc:sldMasterChg>
    </pc:docChg>
  </pc:docChgLst>
  <pc:docChgLst>
    <pc:chgData name="Lyaziza G. Sabyrova" userId="S::lsabyrova@adb.org::ae7fddb7-c893-4522-97e0-04a09d283929" providerId="AD" clId="Web-{5E00430E-5BC6-75FE-4BAA-458237B52F50}"/>
    <pc:docChg chg="modSld">
      <pc:chgData name="Lyaziza G. Sabyrova" userId="S::lsabyrova@adb.org::ae7fddb7-c893-4522-97e0-04a09d283929" providerId="AD" clId="Web-{5E00430E-5BC6-75FE-4BAA-458237B52F50}" dt="2022-06-26T11:05:39.261" v="1" actId="20577"/>
      <pc:docMkLst>
        <pc:docMk/>
      </pc:docMkLst>
      <pc:sldChg chg="modSp">
        <pc:chgData name="Lyaziza G. Sabyrova" userId="S::lsabyrova@adb.org::ae7fddb7-c893-4522-97e0-04a09d283929" providerId="AD" clId="Web-{5E00430E-5BC6-75FE-4BAA-458237B52F50}" dt="2022-06-26T11:05:39.261" v="1" actId="20577"/>
        <pc:sldMkLst>
          <pc:docMk/>
          <pc:sldMk cId="507443408" sldId="4149"/>
        </pc:sldMkLst>
        <pc:spChg chg="mod">
          <ac:chgData name="Lyaziza G. Sabyrova" userId="S::lsabyrova@adb.org::ae7fddb7-c893-4522-97e0-04a09d283929" providerId="AD" clId="Web-{5E00430E-5BC6-75FE-4BAA-458237B52F50}" dt="2022-06-26T11:05:39.261" v="1" actId="20577"/>
          <ac:spMkLst>
            <pc:docMk/>
            <pc:sldMk cId="507443408" sldId="4149"/>
            <ac:spMk id="9" creationId="{80E217F1-7559-6C62-D762-10EC5B1224FB}"/>
          </ac:spMkLst>
        </pc:spChg>
      </pc:sldChg>
    </pc:docChg>
  </pc:docChgLst>
  <pc:docChgLst>
    <pc:chgData name="Kathleen Anne C. Coballes" userId="ae8f7ed4-428f-411c-a50a-4666a7a35b6a" providerId="ADAL" clId="{535EEBB1-E52E-4E1F-9B16-FD80939F4830}"/>
    <pc:docChg chg="addSld modSld">
      <pc:chgData name="Kathleen Anne C. Coballes" userId="ae8f7ed4-428f-411c-a50a-4666a7a35b6a" providerId="ADAL" clId="{535EEBB1-E52E-4E1F-9B16-FD80939F4830}" dt="2022-07-31T13:30:06.259" v="1" actId="1076"/>
      <pc:docMkLst>
        <pc:docMk/>
      </pc:docMkLst>
      <pc:sldChg chg="modSp mod">
        <pc:chgData name="Kathleen Anne C. Coballes" userId="ae8f7ed4-428f-411c-a50a-4666a7a35b6a" providerId="ADAL" clId="{535EEBB1-E52E-4E1F-9B16-FD80939F4830}" dt="2022-07-31T13:30:06.259" v="1" actId="1076"/>
        <pc:sldMkLst>
          <pc:docMk/>
          <pc:sldMk cId="3490881425" sldId="4154"/>
        </pc:sldMkLst>
        <pc:spChg chg="mod">
          <ac:chgData name="Kathleen Anne C. Coballes" userId="ae8f7ed4-428f-411c-a50a-4666a7a35b6a" providerId="ADAL" clId="{535EEBB1-E52E-4E1F-9B16-FD80939F4830}" dt="2022-07-31T13:30:06.259" v="1" actId="1076"/>
          <ac:spMkLst>
            <pc:docMk/>
            <pc:sldMk cId="3490881425" sldId="4154"/>
            <ac:spMk id="7" creationId="{3BAC2C7C-5331-3A4A-7BFD-328CF5CFB74A}"/>
          </ac:spMkLst>
        </pc:spChg>
      </pc:sldChg>
      <pc:sldChg chg="add">
        <pc:chgData name="Kathleen Anne C. Coballes" userId="ae8f7ed4-428f-411c-a50a-4666a7a35b6a" providerId="ADAL" clId="{535EEBB1-E52E-4E1F-9B16-FD80939F4830}" dt="2022-07-31T13:29:56.544" v="0"/>
        <pc:sldMkLst>
          <pc:docMk/>
          <pc:sldMk cId="2170302928" sldId="4156"/>
        </pc:sldMkLst>
      </pc:sldChg>
      <pc:sldChg chg="add">
        <pc:chgData name="Kathleen Anne C. Coballes" userId="ae8f7ed4-428f-411c-a50a-4666a7a35b6a" providerId="ADAL" clId="{535EEBB1-E52E-4E1F-9B16-FD80939F4830}" dt="2022-07-31T13:29:56.544" v="0"/>
        <pc:sldMkLst>
          <pc:docMk/>
          <pc:sldMk cId="1754694234" sldId="4157"/>
        </pc:sldMkLst>
      </pc:sldChg>
      <pc:sldChg chg="add">
        <pc:chgData name="Kathleen Anne C. Coballes" userId="ae8f7ed4-428f-411c-a50a-4666a7a35b6a" providerId="ADAL" clId="{535EEBB1-E52E-4E1F-9B16-FD80939F4830}" dt="2022-07-31T13:29:56.544" v="0"/>
        <pc:sldMkLst>
          <pc:docMk/>
          <pc:sldMk cId="4182620201" sldId="4158"/>
        </pc:sldMkLst>
      </pc:sldChg>
    </pc:docChg>
  </pc:docChgLst>
  <pc:docChgLst>
    <pc:chgData name="Kristine Joy S. Villagracia" userId="3144f641-8649-41f0-befc-4b62107adf46" providerId="ADAL" clId="{6D583CFF-3C93-4382-8BF8-4EB7D3C9DFB3}"/>
    <pc:docChg chg="undo redo custSel addSld delSld modSld sldOrd modMainMaster">
      <pc:chgData name="Kristine Joy S. Villagracia" userId="3144f641-8649-41f0-befc-4b62107adf46" providerId="ADAL" clId="{6D583CFF-3C93-4382-8BF8-4EB7D3C9DFB3}" dt="2022-08-02T05:32:08.410" v="783" actId="14100"/>
      <pc:docMkLst>
        <pc:docMk/>
      </pc:docMkLst>
      <pc:sldChg chg="del">
        <pc:chgData name="Kristine Joy S. Villagracia" userId="3144f641-8649-41f0-befc-4b62107adf46" providerId="ADAL" clId="{6D583CFF-3C93-4382-8BF8-4EB7D3C9DFB3}" dt="2022-08-02T03:59:12.023" v="247" actId="47"/>
        <pc:sldMkLst>
          <pc:docMk/>
          <pc:sldMk cId="3722926418" sldId="258"/>
        </pc:sldMkLst>
      </pc:sldChg>
      <pc:sldChg chg="addSp delSp modSp mod">
        <pc:chgData name="Kristine Joy S. Villagracia" userId="3144f641-8649-41f0-befc-4b62107adf46" providerId="ADAL" clId="{6D583CFF-3C93-4382-8BF8-4EB7D3C9DFB3}" dt="2022-08-02T04:09:17.351" v="389" actId="14100"/>
        <pc:sldMkLst>
          <pc:docMk/>
          <pc:sldMk cId="2467426893" sldId="284"/>
        </pc:sldMkLst>
        <pc:spChg chg="del">
          <ac:chgData name="Kristine Joy S. Villagracia" userId="3144f641-8649-41f0-befc-4b62107adf46" providerId="ADAL" clId="{6D583CFF-3C93-4382-8BF8-4EB7D3C9DFB3}" dt="2022-08-02T04:00:09.996" v="256" actId="478"/>
          <ac:spMkLst>
            <pc:docMk/>
            <pc:sldMk cId="2467426893" sldId="284"/>
            <ac:spMk id="10" creationId="{00000000-0000-0000-0000-000000000000}"/>
          </ac:spMkLst>
        </pc:spChg>
        <pc:spChg chg="add mod">
          <ac:chgData name="Kristine Joy S. Villagracia" userId="3144f641-8649-41f0-befc-4b62107adf46" providerId="ADAL" clId="{6D583CFF-3C93-4382-8BF8-4EB7D3C9DFB3}" dt="2022-08-02T04:09:17.351" v="389" actId="14100"/>
          <ac:spMkLst>
            <pc:docMk/>
            <pc:sldMk cId="2467426893" sldId="284"/>
            <ac:spMk id="89" creationId="{34269993-9C07-E283-2444-86167E14C39A}"/>
          </ac:spMkLst>
        </pc:spChg>
        <pc:picChg chg="add mod">
          <ac:chgData name="Kristine Joy S. Villagracia" userId="3144f641-8649-41f0-befc-4b62107adf46" providerId="ADAL" clId="{6D583CFF-3C93-4382-8BF8-4EB7D3C9DFB3}" dt="2022-08-02T03:59:53.868" v="255"/>
          <ac:picMkLst>
            <pc:docMk/>
            <pc:sldMk cId="2467426893" sldId="284"/>
            <ac:picMk id="86" creationId="{BE706E32-999A-9E11-8985-DB54FF418F5B}"/>
          </ac:picMkLst>
        </pc:picChg>
      </pc:sldChg>
      <pc:sldChg chg="addSp delSp modSp mod">
        <pc:chgData name="Kristine Joy S. Villagracia" userId="3144f641-8649-41f0-befc-4b62107adf46" providerId="ADAL" clId="{6D583CFF-3C93-4382-8BF8-4EB7D3C9DFB3}" dt="2022-08-02T04:09:31.797" v="393" actId="14100"/>
        <pc:sldMkLst>
          <pc:docMk/>
          <pc:sldMk cId="3510086814" sldId="412"/>
        </pc:sldMkLst>
        <pc:spChg chg="mod">
          <ac:chgData name="Kristine Joy S. Villagracia" userId="3144f641-8649-41f0-befc-4b62107adf46" providerId="ADAL" clId="{6D583CFF-3C93-4382-8BF8-4EB7D3C9DFB3}" dt="2022-08-02T04:05:10.108" v="362" actId="13926"/>
          <ac:spMkLst>
            <pc:docMk/>
            <pc:sldMk cId="3510086814" sldId="412"/>
            <ac:spMk id="2" creationId="{00000000-0000-0000-0000-000000000000}"/>
          </ac:spMkLst>
        </pc:spChg>
        <pc:spChg chg="mod">
          <ac:chgData name="Kristine Joy S. Villagracia" userId="3144f641-8649-41f0-befc-4b62107adf46" providerId="ADAL" clId="{6D583CFF-3C93-4382-8BF8-4EB7D3C9DFB3}" dt="2022-08-02T04:04:29.968" v="355" actId="1076"/>
          <ac:spMkLst>
            <pc:docMk/>
            <pc:sldMk cId="3510086814" sldId="412"/>
            <ac:spMk id="79" creationId="{040E10F1-1EC1-4792-BBBD-3BC5AEEF422A}"/>
          </ac:spMkLst>
        </pc:spChg>
        <pc:spChg chg="mod">
          <ac:chgData name="Kristine Joy S. Villagracia" userId="3144f641-8649-41f0-befc-4b62107adf46" providerId="ADAL" clId="{6D583CFF-3C93-4382-8BF8-4EB7D3C9DFB3}" dt="2022-08-02T04:04:32.373" v="356" actId="1076"/>
          <ac:spMkLst>
            <pc:docMk/>
            <pc:sldMk cId="3510086814" sldId="412"/>
            <ac:spMk id="81" creationId="{989CCEE9-E72F-4018-B12D-094536201353}"/>
          </ac:spMkLst>
        </pc:spChg>
        <pc:spChg chg="mod">
          <ac:chgData name="Kristine Joy S. Villagracia" userId="3144f641-8649-41f0-befc-4b62107adf46" providerId="ADAL" clId="{6D583CFF-3C93-4382-8BF8-4EB7D3C9DFB3}" dt="2022-08-02T04:04:35.595" v="357" actId="1076"/>
          <ac:spMkLst>
            <pc:docMk/>
            <pc:sldMk cId="3510086814" sldId="412"/>
            <ac:spMk id="82" creationId="{85FF2D4B-25DE-4F00-A579-50B298CB6FD1}"/>
          </ac:spMkLst>
        </pc:spChg>
        <pc:spChg chg="mod">
          <ac:chgData name="Kristine Joy S. Villagracia" userId="3144f641-8649-41f0-befc-4b62107adf46" providerId="ADAL" clId="{6D583CFF-3C93-4382-8BF8-4EB7D3C9DFB3}" dt="2022-08-02T04:04:39.989" v="358" actId="1076"/>
          <ac:spMkLst>
            <pc:docMk/>
            <pc:sldMk cId="3510086814" sldId="412"/>
            <ac:spMk id="83" creationId="{7719278C-14C0-477B-AC47-B9AEAE35B29E}"/>
          </ac:spMkLst>
        </pc:spChg>
        <pc:spChg chg="add mod">
          <ac:chgData name="Kristine Joy S. Villagracia" userId="3144f641-8649-41f0-befc-4b62107adf46" providerId="ADAL" clId="{6D583CFF-3C93-4382-8BF8-4EB7D3C9DFB3}" dt="2022-08-02T04:09:31.797" v="393" actId="14100"/>
          <ac:spMkLst>
            <pc:docMk/>
            <pc:sldMk cId="3510086814" sldId="412"/>
            <ac:spMk id="86" creationId="{2BCEC03A-7D20-93A9-DB23-E9E5FD5FC973}"/>
          </ac:spMkLst>
        </pc:spChg>
        <pc:spChg chg="mod">
          <ac:chgData name="Kristine Joy S. Villagracia" userId="3144f641-8649-41f0-befc-4b62107adf46" providerId="ADAL" clId="{6D583CFF-3C93-4382-8BF8-4EB7D3C9DFB3}" dt="2022-08-02T04:04:42.948" v="359" actId="1076"/>
          <ac:spMkLst>
            <pc:docMk/>
            <pc:sldMk cId="3510086814" sldId="412"/>
            <ac:spMk id="87" creationId="{0620BEFD-CDF2-4CD9-9F8C-DB411CCE876C}"/>
          </ac:spMkLst>
        </pc:spChg>
        <pc:spChg chg="del mod">
          <ac:chgData name="Kristine Joy S. Villagracia" userId="3144f641-8649-41f0-befc-4b62107adf46" providerId="ADAL" clId="{6D583CFF-3C93-4382-8BF8-4EB7D3C9DFB3}" dt="2022-08-02T04:01:59.875" v="311" actId="478"/>
          <ac:spMkLst>
            <pc:docMk/>
            <pc:sldMk cId="3510086814" sldId="412"/>
            <ac:spMk id="26659" creationId="{00000000-0000-0000-0000-000000000000}"/>
          </ac:spMkLst>
        </pc:spChg>
        <pc:picChg chg="add mod">
          <ac:chgData name="Kristine Joy S. Villagracia" userId="3144f641-8649-41f0-befc-4b62107adf46" providerId="ADAL" clId="{6D583CFF-3C93-4382-8BF8-4EB7D3C9DFB3}" dt="2022-08-02T04:01:47.130" v="307" actId="14100"/>
          <ac:picMkLst>
            <pc:docMk/>
            <pc:sldMk cId="3510086814" sldId="412"/>
            <ac:picMk id="85" creationId="{1D58EAFE-7F3D-1248-2D09-25808E052F0F}"/>
          </ac:picMkLst>
        </pc:picChg>
      </pc:sldChg>
      <pc:sldChg chg="addSp delSp modSp mod">
        <pc:chgData name="Kristine Joy S. Villagracia" userId="3144f641-8649-41f0-befc-4b62107adf46" providerId="ADAL" clId="{6D583CFF-3C93-4382-8BF8-4EB7D3C9DFB3}" dt="2022-08-02T05:29:43.427" v="764" actId="948"/>
        <pc:sldMkLst>
          <pc:docMk/>
          <pc:sldMk cId="2785702260" sldId="4146"/>
        </pc:sldMkLst>
        <pc:spChg chg="mod">
          <ac:chgData name="Kristine Joy S. Villagracia" userId="3144f641-8649-41f0-befc-4b62107adf46" providerId="ADAL" clId="{6D583CFF-3C93-4382-8BF8-4EB7D3C9DFB3}" dt="2022-08-02T05:29:43.427" v="764" actId="948"/>
          <ac:spMkLst>
            <pc:docMk/>
            <pc:sldMk cId="2785702260" sldId="4146"/>
            <ac:spMk id="4" creationId="{5BF4E084-E2AB-1190-4C89-AD7641D16A21}"/>
          </ac:spMkLst>
        </pc:spChg>
        <pc:spChg chg="del">
          <ac:chgData name="Kristine Joy S. Villagracia" userId="3144f641-8649-41f0-befc-4b62107adf46" providerId="ADAL" clId="{6D583CFF-3C93-4382-8BF8-4EB7D3C9DFB3}" dt="2022-08-02T03:51:19.606" v="125" actId="478"/>
          <ac:spMkLst>
            <pc:docMk/>
            <pc:sldMk cId="2785702260" sldId="4146"/>
            <ac:spMk id="7" creationId="{3BAC2C7C-5331-3A4A-7BFD-328CF5CFB74A}"/>
          </ac:spMkLst>
        </pc:spChg>
        <pc:spChg chg="add mod">
          <ac:chgData name="Kristine Joy S. Villagracia" userId="3144f641-8649-41f0-befc-4b62107adf46" providerId="ADAL" clId="{6D583CFF-3C93-4382-8BF8-4EB7D3C9DFB3}" dt="2022-08-02T04:07:08.691" v="375" actId="2711"/>
          <ac:spMkLst>
            <pc:docMk/>
            <pc:sldMk cId="2785702260" sldId="4146"/>
            <ac:spMk id="8" creationId="{DF800E9A-A54A-ABA1-FC35-A4C7BD12CB29}"/>
          </ac:spMkLst>
        </pc:spChg>
        <pc:grpChg chg="del">
          <ac:chgData name="Kristine Joy S. Villagracia" userId="3144f641-8649-41f0-befc-4b62107adf46" providerId="ADAL" clId="{6D583CFF-3C93-4382-8BF8-4EB7D3C9DFB3}" dt="2022-08-02T03:50:48.557" v="120" actId="478"/>
          <ac:grpSpMkLst>
            <pc:docMk/>
            <pc:sldMk cId="2785702260" sldId="4146"/>
            <ac:grpSpMk id="5" creationId="{FCEC1956-BFD2-35F8-0311-71A6ADA70BD8}"/>
          </ac:grpSpMkLst>
        </pc:grpChg>
        <pc:picChg chg="add mod">
          <ac:chgData name="Kristine Joy S. Villagracia" userId="3144f641-8649-41f0-befc-4b62107adf46" providerId="ADAL" clId="{6D583CFF-3C93-4382-8BF8-4EB7D3C9DFB3}" dt="2022-08-02T03:50:54.651" v="122" actId="1076"/>
          <ac:picMkLst>
            <pc:docMk/>
            <pc:sldMk cId="2785702260" sldId="4146"/>
            <ac:picMk id="3" creationId="{86519B3E-57C7-4172-7C79-88E232B47C1A}"/>
          </ac:picMkLst>
        </pc:picChg>
        <pc:picChg chg="add mod">
          <ac:chgData name="Kristine Joy S. Villagracia" userId="3144f641-8649-41f0-befc-4b62107adf46" providerId="ADAL" clId="{6D583CFF-3C93-4382-8BF8-4EB7D3C9DFB3}" dt="2022-08-02T04:16:36.935" v="471" actId="1076"/>
          <ac:picMkLst>
            <pc:docMk/>
            <pc:sldMk cId="2785702260" sldId="4146"/>
            <ac:picMk id="5" creationId="{1CC5AE21-BF2E-9CE6-EDA8-946853A15CDF}"/>
          </ac:picMkLst>
        </pc:picChg>
      </pc:sldChg>
      <pc:sldChg chg="addSp delSp modSp mod">
        <pc:chgData name="Kristine Joy S. Villagracia" userId="3144f641-8649-41f0-befc-4b62107adf46" providerId="ADAL" clId="{6D583CFF-3C93-4382-8BF8-4EB7D3C9DFB3}" dt="2022-08-02T04:06:53.805" v="373" actId="404"/>
        <pc:sldMkLst>
          <pc:docMk/>
          <pc:sldMk cId="2737719920" sldId="4147"/>
        </pc:sldMkLst>
        <pc:spChg chg="del mod">
          <ac:chgData name="Kristine Joy S. Villagracia" userId="3144f641-8649-41f0-befc-4b62107adf46" providerId="ADAL" clId="{6D583CFF-3C93-4382-8BF8-4EB7D3C9DFB3}" dt="2022-08-02T03:45:31.104" v="7" actId="478"/>
          <ac:spMkLst>
            <pc:docMk/>
            <pc:sldMk cId="2737719920" sldId="4147"/>
            <ac:spMk id="2" creationId="{B684D59A-5092-9676-1EA6-58225CDE9CC9}"/>
          </ac:spMkLst>
        </pc:spChg>
        <pc:spChg chg="add mod">
          <ac:chgData name="Kristine Joy S. Villagracia" userId="3144f641-8649-41f0-befc-4b62107adf46" providerId="ADAL" clId="{6D583CFF-3C93-4382-8BF8-4EB7D3C9DFB3}" dt="2022-08-02T04:06:53.805" v="373" actId="404"/>
          <ac:spMkLst>
            <pc:docMk/>
            <pc:sldMk cId="2737719920" sldId="4147"/>
            <ac:spMk id="9" creationId="{C0F8C8BC-FB2E-9CA4-AB12-4DA158BE17AC}"/>
          </ac:spMkLst>
        </pc:spChg>
        <pc:spChg chg="mod">
          <ac:chgData name="Kristine Joy S. Villagracia" userId="3144f641-8649-41f0-befc-4b62107adf46" providerId="ADAL" clId="{6D583CFF-3C93-4382-8BF8-4EB7D3C9DFB3}" dt="2022-08-02T04:06:41.515" v="372" actId="2711"/>
          <ac:spMkLst>
            <pc:docMk/>
            <pc:sldMk cId="2737719920" sldId="4147"/>
            <ac:spMk id="14" creationId="{BA86B958-AAB1-1C52-E230-502DB47A9CF9}"/>
          </ac:spMkLst>
        </pc:spChg>
        <pc:grpChg chg="del">
          <ac:chgData name="Kristine Joy S. Villagracia" userId="3144f641-8649-41f0-befc-4b62107adf46" providerId="ADAL" clId="{6D583CFF-3C93-4382-8BF8-4EB7D3C9DFB3}" dt="2022-08-02T03:44:16.992" v="4" actId="478"/>
          <ac:grpSpMkLst>
            <pc:docMk/>
            <pc:sldMk cId="2737719920" sldId="4147"/>
            <ac:grpSpMk id="13" creationId="{964D7693-A6B4-4223-5747-E727C1538874}"/>
          </ac:grpSpMkLst>
        </pc:grpChg>
        <pc:picChg chg="mod">
          <ac:chgData name="Kristine Joy S. Villagracia" userId="3144f641-8649-41f0-befc-4b62107adf46" providerId="ADAL" clId="{6D583CFF-3C93-4382-8BF8-4EB7D3C9DFB3}" dt="2022-08-02T03:49:14.390" v="62" actId="1076"/>
          <ac:picMkLst>
            <pc:docMk/>
            <pc:sldMk cId="2737719920" sldId="4147"/>
            <ac:picMk id="3" creationId="{07C20031-878A-E760-406C-46FC148CD8E2}"/>
          </ac:picMkLst>
        </pc:picChg>
        <pc:picChg chg="del mod">
          <ac:chgData name="Kristine Joy S. Villagracia" userId="3144f641-8649-41f0-befc-4b62107adf46" providerId="ADAL" clId="{6D583CFF-3C93-4382-8BF8-4EB7D3C9DFB3}" dt="2022-08-02T03:46:49.244" v="22" actId="478"/>
          <ac:picMkLst>
            <pc:docMk/>
            <pc:sldMk cId="2737719920" sldId="4147"/>
            <ac:picMk id="5" creationId="{70AEA1F0-F48A-27E0-B052-F0F260EBE062}"/>
          </ac:picMkLst>
        </pc:picChg>
        <pc:picChg chg="add mod">
          <ac:chgData name="Kristine Joy S. Villagracia" userId="3144f641-8649-41f0-befc-4b62107adf46" providerId="ADAL" clId="{6D583CFF-3C93-4382-8BF8-4EB7D3C9DFB3}" dt="2022-08-02T03:47:07.277" v="30" actId="14100"/>
          <ac:picMkLst>
            <pc:docMk/>
            <pc:sldMk cId="2737719920" sldId="4147"/>
            <ac:picMk id="8" creationId="{94C2D6AB-2CA6-1337-B36B-26E63CBD5C0E}"/>
          </ac:picMkLst>
        </pc:picChg>
        <pc:picChg chg="add mod">
          <ac:chgData name="Kristine Joy S. Villagracia" userId="3144f641-8649-41f0-befc-4b62107adf46" providerId="ADAL" clId="{6D583CFF-3C93-4382-8BF8-4EB7D3C9DFB3}" dt="2022-08-02T03:48:50.233" v="56"/>
          <ac:picMkLst>
            <pc:docMk/>
            <pc:sldMk cId="2737719920" sldId="4147"/>
            <ac:picMk id="10" creationId="{01B29F68-429C-ABC3-26E2-B64828820D65}"/>
          </ac:picMkLst>
        </pc:picChg>
      </pc:sldChg>
      <pc:sldChg chg="del">
        <pc:chgData name="Kristine Joy S. Villagracia" userId="3144f641-8649-41f0-befc-4b62107adf46" providerId="ADAL" clId="{6D583CFF-3C93-4382-8BF8-4EB7D3C9DFB3}" dt="2022-08-02T03:55:16.110" v="176" actId="47"/>
        <pc:sldMkLst>
          <pc:docMk/>
          <pc:sldMk cId="2410138366" sldId="4148"/>
        </pc:sldMkLst>
      </pc:sldChg>
      <pc:sldChg chg="del">
        <pc:chgData name="Kristine Joy S. Villagracia" userId="3144f641-8649-41f0-befc-4b62107adf46" providerId="ADAL" clId="{6D583CFF-3C93-4382-8BF8-4EB7D3C9DFB3}" dt="2022-08-02T05:17:14.143" v="524" actId="47"/>
        <pc:sldMkLst>
          <pc:docMk/>
          <pc:sldMk cId="507443408" sldId="4149"/>
        </pc:sldMkLst>
      </pc:sldChg>
      <pc:sldChg chg="del">
        <pc:chgData name="Kristine Joy S. Villagracia" userId="3144f641-8649-41f0-befc-4b62107adf46" providerId="ADAL" clId="{6D583CFF-3C93-4382-8BF8-4EB7D3C9DFB3}" dt="2022-08-02T05:22:06.688" v="590" actId="47"/>
        <pc:sldMkLst>
          <pc:docMk/>
          <pc:sldMk cId="721654676" sldId="4150"/>
        </pc:sldMkLst>
      </pc:sldChg>
      <pc:sldChg chg="del">
        <pc:chgData name="Kristine Joy S. Villagracia" userId="3144f641-8649-41f0-befc-4b62107adf46" providerId="ADAL" clId="{6D583CFF-3C93-4382-8BF8-4EB7D3C9DFB3}" dt="2022-08-02T05:23:12.961" v="604" actId="47"/>
        <pc:sldMkLst>
          <pc:docMk/>
          <pc:sldMk cId="35228082" sldId="4151"/>
        </pc:sldMkLst>
      </pc:sldChg>
      <pc:sldChg chg="del">
        <pc:chgData name="Kristine Joy S. Villagracia" userId="3144f641-8649-41f0-befc-4b62107adf46" providerId="ADAL" clId="{6D583CFF-3C93-4382-8BF8-4EB7D3C9DFB3}" dt="2022-08-02T05:24:32.063" v="628" actId="47"/>
        <pc:sldMkLst>
          <pc:docMk/>
          <pc:sldMk cId="3076927752" sldId="4152"/>
        </pc:sldMkLst>
      </pc:sldChg>
      <pc:sldChg chg="del">
        <pc:chgData name="Kristine Joy S. Villagracia" userId="3144f641-8649-41f0-befc-4b62107adf46" providerId="ADAL" clId="{6D583CFF-3C93-4382-8BF8-4EB7D3C9DFB3}" dt="2022-08-02T05:26:18.620" v="639" actId="47"/>
        <pc:sldMkLst>
          <pc:docMk/>
          <pc:sldMk cId="87287434" sldId="4153"/>
        </pc:sldMkLst>
      </pc:sldChg>
      <pc:sldChg chg="add del">
        <pc:chgData name="Kristine Joy S. Villagracia" userId="3144f641-8649-41f0-befc-4b62107adf46" providerId="ADAL" clId="{6D583CFF-3C93-4382-8BF8-4EB7D3C9DFB3}" dt="2022-08-02T05:29:27.426" v="762" actId="47"/>
        <pc:sldMkLst>
          <pc:docMk/>
          <pc:sldMk cId="3490881425" sldId="4154"/>
        </pc:sldMkLst>
      </pc:sldChg>
      <pc:sldChg chg="addSp delSp modSp mod ord">
        <pc:chgData name="Kristine Joy S. Villagracia" userId="3144f641-8649-41f0-befc-4b62107adf46" providerId="ADAL" clId="{6D583CFF-3C93-4382-8BF8-4EB7D3C9DFB3}" dt="2022-08-02T05:27:51.863" v="709"/>
        <pc:sldMkLst>
          <pc:docMk/>
          <pc:sldMk cId="667167839" sldId="4155"/>
        </pc:sldMkLst>
        <pc:spChg chg="del">
          <ac:chgData name="Kristine Joy S. Villagracia" userId="3144f641-8649-41f0-befc-4b62107adf46" providerId="ADAL" clId="{6D583CFF-3C93-4382-8BF8-4EB7D3C9DFB3}" dt="2022-08-02T05:26:26.116" v="640" actId="478"/>
          <ac:spMkLst>
            <pc:docMk/>
            <pc:sldMk cId="667167839" sldId="4155"/>
            <ac:spMk id="8" creationId="{5DF352BD-650C-F4F0-AE8A-A4A3315296BC}"/>
          </ac:spMkLst>
        </pc:spChg>
        <pc:spChg chg="add mod">
          <ac:chgData name="Kristine Joy S. Villagracia" userId="3144f641-8649-41f0-befc-4b62107adf46" providerId="ADAL" clId="{6D583CFF-3C93-4382-8BF8-4EB7D3C9DFB3}" dt="2022-08-02T05:26:38.664" v="688" actId="20577"/>
          <ac:spMkLst>
            <pc:docMk/>
            <pc:sldMk cId="667167839" sldId="4155"/>
            <ac:spMk id="9" creationId="{F84CD4DE-E23A-5139-4AC3-BDDFCF585D6A}"/>
          </ac:spMkLst>
        </pc:spChg>
        <pc:spChg chg="mod">
          <ac:chgData name="Kristine Joy S. Villagracia" userId="3144f641-8649-41f0-befc-4b62107adf46" providerId="ADAL" clId="{6D583CFF-3C93-4382-8BF8-4EB7D3C9DFB3}" dt="2022-08-02T05:27:43.663" v="706" actId="1076"/>
          <ac:spMkLst>
            <pc:docMk/>
            <pc:sldMk cId="667167839" sldId="4155"/>
            <ac:spMk id="11" creationId="{3A95573C-5B0A-4A64-123E-0416AF51413E}"/>
          </ac:spMkLst>
        </pc:spChg>
        <pc:grpChg chg="del">
          <ac:chgData name="Kristine Joy S. Villagracia" userId="3144f641-8649-41f0-befc-4b62107adf46" providerId="ADAL" clId="{6D583CFF-3C93-4382-8BF8-4EB7D3C9DFB3}" dt="2022-08-02T05:26:26.116" v="640" actId="478"/>
          <ac:grpSpMkLst>
            <pc:docMk/>
            <pc:sldMk cId="667167839" sldId="4155"/>
            <ac:grpSpMk id="5" creationId="{FCEC1956-BFD2-35F8-0311-71A6ADA70BD8}"/>
          </ac:grpSpMkLst>
        </pc:grpChg>
        <pc:graphicFrameChg chg="modGraphic">
          <ac:chgData name="Kristine Joy S. Villagracia" userId="3144f641-8649-41f0-befc-4b62107adf46" providerId="ADAL" clId="{6D583CFF-3C93-4382-8BF8-4EB7D3C9DFB3}" dt="2022-08-02T05:27:40.123" v="705" actId="2711"/>
          <ac:graphicFrameMkLst>
            <pc:docMk/>
            <pc:sldMk cId="667167839" sldId="4155"/>
            <ac:graphicFrameMk id="10" creationId="{9DE090B7-D421-866B-CBEA-50B7E4A27527}"/>
          </ac:graphicFrameMkLst>
        </pc:graphicFrameChg>
        <pc:picChg chg="add mod">
          <ac:chgData name="Kristine Joy S. Villagracia" userId="3144f641-8649-41f0-befc-4b62107adf46" providerId="ADAL" clId="{6D583CFF-3C93-4382-8BF8-4EB7D3C9DFB3}" dt="2022-08-02T05:26:26.934" v="641"/>
          <ac:picMkLst>
            <pc:docMk/>
            <pc:sldMk cId="667167839" sldId="4155"/>
            <ac:picMk id="7" creationId="{F180E80B-7CC3-7F10-1DC6-BF0CB1306DA5}"/>
          </ac:picMkLst>
        </pc:picChg>
      </pc:sldChg>
      <pc:sldChg chg="modSp del mod">
        <pc:chgData name="Kristine Joy S. Villagracia" userId="3144f641-8649-41f0-befc-4b62107adf46" providerId="ADAL" clId="{6D583CFF-3C93-4382-8BF8-4EB7D3C9DFB3}" dt="2022-08-02T04:12:38.685" v="442" actId="47"/>
        <pc:sldMkLst>
          <pc:docMk/>
          <pc:sldMk cId="741614266" sldId="4161"/>
        </pc:sldMkLst>
        <pc:spChg chg="mod">
          <ac:chgData name="Kristine Joy S. Villagracia" userId="3144f641-8649-41f0-befc-4b62107adf46" providerId="ADAL" clId="{6D583CFF-3C93-4382-8BF8-4EB7D3C9DFB3}" dt="2022-08-02T04:09:41.088" v="395"/>
          <ac:spMkLst>
            <pc:docMk/>
            <pc:sldMk cId="741614266" sldId="4161"/>
            <ac:spMk id="10" creationId="{D1EC13DF-0C66-A5CB-C040-6FE93FB29B9F}"/>
          </ac:spMkLst>
        </pc:spChg>
      </pc:sldChg>
      <pc:sldChg chg="del">
        <pc:chgData name="Kristine Joy S. Villagracia" userId="3144f641-8649-41f0-befc-4b62107adf46" providerId="ADAL" clId="{6D583CFF-3C93-4382-8BF8-4EB7D3C9DFB3}" dt="2022-08-02T04:13:19.429" v="455" actId="47"/>
        <pc:sldMkLst>
          <pc:docMk/>
          <pc:sldMk cId="2933392701" sldId="4162"/>
        </pc:sldMkLst>
      </pc:sldChg>
      <pc:sldChg chg="modSp add mod">
        <pc:chgData name="Kristine Joy S. Villagracia" userId="3144f641-8649-41f0-befc-4b62107adf46" providerId="ADAL" clId="{6D583CFF-3C93-4382-8BF8-4EB7D3C9DFB3}" dt="2022-08-02T05:29:50.179" v="765" actId="948"/>
        <pc:sldMkLst>
          <pc:docMk/>
          <pc:sldMk cId="2866813760" sldId="4163"/>
        </pc:sldMkLst>
        <pc:spChg chg="mod">
          <ac:chgData name="Kristine Joy S. Villagracia" userId="3144f641-8649-41f0-befc-4b62107adf46" providerId="ADAL" clId="{6D583CFF-3C93-4382-8BF8-4EB7D3C9DFB3}" dt="2022-08-02T05:29:50.179" v="765" actId="948"/>
          <ac:spMkLst>
            <pc:docMk/>
            <pc:sldMk cId="2866813760" sldId="4163"/>
            <ac:spMk id="4" creationId="{5BF4E084-E2AB-1190-4C89-AD7641D16A21}"/>
          </ac:spMkLst>
        </pc:spChg>
        <pc:spChg chg="mod">
          <ac:chgData name="Kristine Joy S. Villagracia" userId="3144f641-8649-41f0-befc-4b62107adf46" providerId="ADAL" clId="{6D583CFF-3C93-4382-8BF8-4EB7D3C9DFB3}" dt="2022-08-02T04:16:51.802" v="472" actId="1076"/>
          <ac:spMkLst>
            <pc:docMk/>
            <pc:sldMk cId="2866813760" sldId="4163"/>
            <ac:spMk id="8" creationId="{DF800E9A-A54A-ABA1-FC35-A4C7BD12CB29}"/>
          </ac:spMkLst>
        </pc:spChg>
      </pc:sldChg>
      <pc:sldChg chg="addSp modSp add mod">
        <pc:chgData name="Kristine Joy S. Villagracia" userId="3144f641-8649-41f0-befc-4b62107adf46" providerId="ADAL" clId="{6D583CFF-3C93-4382-8BF8-4EB7D3C9DFB3}" dt="2022-08-02T04:17:42.680" v="479" actId="14100"/>
        <pc:sldMkLst>
          <pc:docMk/>
          <pc:sldMk cId="4022705936" sldId="4164"/>
        </pc:sldMkLst>
        <pc:spChg chg="mod">
          <ac:chgData name="Kristine Joy S. Villagracia" userId="3144f641-8649-41f0-befc-4b62107adf46" providerId="ADAL" clId="{6D583CFF-3C93-4382-8BF8-4EB7D3C9DFB3}" dt="2022-08-02T04:17:42.680" v="479" actId="14100"/>
          <ac:spMkLst>
            <pc:docMk/>
            <pc:sldMk cId="4022705936" sldId="4164"/>
            <ac:spMk id="4" creationId="{5BF4E084-E2AB-1190-4C89-AD7641D16A21}"/>
          </ac:spMkLst>
        </pc:spChg>
        <pc:spChg chg="add mod">
          <ac:chgData name="Kristine Joy S. Villagracia" userId="3144f641-8649-41f0-befc-4b62107adf46" providerId="ADAL" clId="{6D583CFF-3C93-4382-8BF8-4EB7D3C9DFB3}" dt="2022-08-02T03:58:57.336" v="246" actId="948"/>
          <ac:spMkLst>
            <pc:docMk/>
            <pc:sldMk cId="4022705936" sldId="4164"/>
            <ac:spMk id="5" creationId="{78E6A693-29F1-3F46-99D6-1D6C05D89BFF}"/>
          </ac:spMkLst>
        </pc:spChg>
        <pc:spChg chg="mod">
          <ac:chgData name="Kristine Joy S. Villagracia" userId="3144f641-8649-41f0-befc-4b62107adf46" providerId="ADAL" clId="{6D583CFF-3C93-4382-8BF8-4EB7D3C9DFB3}" dt="2022-08-02T04:16:57.676" v="473" actId="1076"/>
          <ac:spMkLst>
            <pc:docMk/>
            <pc:sldMk cId="4022705936" sldId="4164"/>
            <ac:spMk id="8" creationId="{DF800E9A-A54A-ABA1-FC35-A4C7BD12CB29}"/>
          </ac:spMkLst>
        </pc:spChg>
        <pc:grpChg chg="add mod">
          <ac:chgData name="Kristine Joy S. Villagracia" userId="3144f641-8649-41f0-befc-4b62107adf46" providerId="ADAL" clId="{6D583CFF-3C93-4382-8BF8-4EB7D3C9DFB3}" dt="2022-08-02T03:56:30.671" v="206" actId="1036"/>
          <ac:grpSpMkLst>
            <pc:docMk/>
            <pc:sldMk cId="4022705936" sldId="4164"/>
            <ac:grpSpMk id="2" creationId="{1C71AE7A-1E0B-0CD2-DBD6-92887E629B62}"/>
          </ac:grpSpMkLst>
        </pc:grpChg>
        <pc:picChg chg="add mod">
          <ac:chgData name="Kristine Joy S. Villagracia" userId="3144f641-8649-41f0-befc-4b62107adf46" providerId="ADAL" clId="{6D583CFF-3C93-4382-8BF8-4EB7D3C9DFB3}" dt="2022-08-02T03:56:25.561" v="198" actId="164"/>
          <ac:picMkLst>
            <pc:docMk/>
            <pc:sldMk cId="4022705936" sldId="4164"/>
            <ac:picMk id="6" creationId="{751D9C14-35F0-5EF2-EE6F-0A84D7D30056}"/>
          </ac:picMkLst>
        </pc:picChg>
      </pc:sldChg>
      <pc:sldChg chg="modSp add mod ord">
        <pc:chgData name="Kristine Joy S. Villagracia" userId="3144f641-8649-41f0-befc-4b62107adf46" providerId="ADAL" clId="{6D583CFF-3C93-4382-8BF8-4EB7D3C9DFB3}" dt="2022-08-02T04:18:32.932" v="486" actId="113"/>
        <pc:sldMkLst>
          <pc:docMk/>
          <pc:sldMk cId="3271712873" sldId="4165"/>
        </pc:sldMkLst>
        <pc:spChg chg="mod">
          <ac:chgData name="Kristine Joy S. Villagracia" userId="3144f641-8649-41f0-befc-4b62107adf46" providerId="ADAL" clId="{6D583CFF-3C93-4382-8BF8-4EB7D3C9DFB3}" dt="2022-08-02T04:18:32.932" v="486" actId="113"/>
          <ac:spMkLst>
            <pc:docMk/>
            <pc:sldMk cId="3271712873" sldId="4165"/>
            <ac:spMk id="4" creationId="{5BF4E084-E2AB-1190-4C89-AD7641D16A21}"/>
          </ac:spMkLst>
        </pc:spChg>
        <pc:spChg chg="mod">
          <ac:chgData name="Kristine Joy S. Villagracia" userId="3144f641-8649-41f0-befc-4b62107adf46" providerId="ADAL" clId="{6D583CFF-3C93-4382-8BF8-4EB7D3C9DFB3}" dt="2022-08-02T04:18:10.437" v="484" actId="20577"/>
          <ac:spMkLst>
            <pc:docMk/>
            <pc:sldMk cId="3271712873" sldId="4165"/>
            <ac:spMk id="8" creationId="{DF800E9A-A54A-ABA1-FC35-A4C7BD12CB29}"/>
          </ac:spMkLst>
        </pc:spChg>
      </pc:sldChg>
      <pc:sldChg chg="modSp add mod">
        <pc:chgData name="Kristine Joy S. Villagracia" userId="3144f641-8649-41f0-befc-4b62107adf46" providerId="ADAL" clId="{6D583CFF-3C93-4382-8BF8-4EB7D3C9DFB3}" dt="2022-08-02T05:31:14.831" v="771" actId="14100"/>
        <pc:sldMkLst>
          <pc:docMk/>
          <pc:sldMk cId="1882015970" sldId="4166"/>
        </pc:sldMkLst>
        <pc:spChg chg="mod">
          <ac:chgData name="Kristine Joy S. Villagracia" userId="3144f641-8649-41f0-befc-4b62107adf46" providerId="ADAL" clId="{6D583CFF-3C93-4382-8BF8-4EB7D3C9DFB3}" dt="2022-08-02T05:31:14.831" v="771" actId="14100"/>
          <ac:spMkLst>
            <pc:docMk/>
            <pc:sldMk cId="1882015970" sldId="4166"/>
            <ac:spMk id="4" creationId="{5BF4E084-E2AB-1190-4C89-AD7641D16A21}"/>
          </ac:spMkLst>
        </pc:spChg>
        <pc:spChg chg="mod">
          <ac:chgData name="Kristine Joy S. Villagracia" userId="3144f641-8649-41f0-befc-4b62107adf46" providerId="ADAL" clId="{6D583CFF-3C93-4382-8BF8-4EB7D3C9DFB3}" dt="2022-08-02T04:18:59.678" v="491" actId="1036"/>
          <ac:spMkLst>
            <pc:docMk/>
            <pc:sldMk cId="1882015970" sldId="4166"/>
            <ac:spMk id="8" creationId="{DF800E9A-A54A-ABA1-FC35-A4C7BD12CB29}"/>
          </ac:spMkLst>
        </pc:spChg>
      </pc:sldChg>
      <pc:sldChg chg="modSp add mod">
        <pc:chgData name="Kristine Joy S. Villagracia" userId="3144f641-8649-41f0-befc-4b62107adf46" providerId="ADAL" clId="{6D583CFF-3C93-4382-8BF8-4EB7D3C9DFB3}" dt="2022-08-02T05:31:22.198" v="772" actId="948"/>
        <pc:sldMkLst>
          <pc:docMk/>
          <pc:sldMk cId="1626406543" sldId="4167"/>
        </pc:sldMkLst>
        <pc:spChg chg="mod">
          <ac:chgData name="Kristine Joy S. Villagracia" userId="3144f641-8649-41f0-befc-4b62107adf46" providerId="ADAL" clId="{6D583CFF-3C93-4382-8BF8-4EB7D3C9DFB3}" dt="2022-08-02T05:31:22.198" v="772" actId="948"/>
          <ac:spMkLst>
            <pc:docMk/>
            <pc:sldMk cId="1626406543" sldId="4167"/>
            <ac:spMk id="4" creationId="{5BF4E084-E2AB-1190-4C89-AD7641D16A21}"/>
          </ac:spMkLst>
        </pc:spChg>
        <pc:spChg chg="mod">
          <ac:chgData name="Kristine Joy S. Villagracia" userId="3144f641-8649-41f0-befc-4b62107adf46" providerId="ADAL" clId="{6D583CFF-3C93-4382-8BF8-4EB7D3C9DFB3}" dt="2022-08-02T05:17:07.373" v="523" actId="403"/>
          <ac:spMkLst>
            <pc:docMk/>
            <pc:sldMk cId="1626406543" sldId="4167"/>
            <ac:spMk id="8" creationId="{DF800E9A-A54A-ABA1-FC35-A4C7BD12CB29}"/>
          </ac:spMkLst>
        </pc:spChg>
      </pc:sldChg>
      <pc:sldChg chg="modSp add mod ord">
        <pc:chgData name="Kristine Joy S. Villagracia" userId="3144f641-8649-41f0-befc-4b62107adf46" providerId="ADAL" clId="{6D583CFF-3C93-4382-8BF8-4EB7D3C9DFB3}" dt="2022-08-02T05:31:40.565" v="775" actId="948"/>
        <pc:sldMkLst>
          <pc:docMk/>
          <pc:sldMk cId="2806840102" sldId="4168"/>
        </pc:sldMkLst>
        <pc:spChg chg="mod">
          <ac:chgData name="Kristine Joy S. Villagracia" userId="3144f641-8649-41f0-befc-4b62107adf46" providerId="ADAL" clId="{6D583CFF-3C93-4382-8BF8-4EB7D3C9DFB3}" dt="2022-08-02T05:31:40.565" v="775" actId="948"/>
          <ac:spMkLst>
            <pc:docMk/>
            <pc:sldMk cId="2806840102" sldId="4168"/>
            <ac:spMk id="4" creationId="{5BF4E084-E2AB-1190-4C89-AD7641D16A21}"/>
          </ac:spMkLst>
        </pc:spChg>
        <pc:spChg chg="mod">
          <ac:chgData name="Kristine Joy S. Villagracia" userId="3144f641-8649-41f0-befc-4b62107adf46" providerId="ADAL" clId="{6D583CFF-3C93-4382-8BF8-4EB7D3C9DFB3}" dt="2022-08-02T05:17:31.873" v="569" actId="20577"/>
          <ac:spMkLst>
            <pc:docMk/>
            <pc:sldMk cId="2806840102" sldId="4168"/>
            <ac:spMk id="8" creationId="{DF800E9A-A54A-ABA1-FC35-A4C7BD12CB29}"/>
          </ac:spMkLst>
        </pc:spChg>
      </pc:sldChg>
      <pc:sldChg chg="modSp add mod">
        <pc:chgData name="Kristine Joy S. Villagracia" userId="3144f641-8649-41f0-befc-4b62107adf46" providerId="ADAL" clId="{6D583CFF-3C93-4382-8BF8-4EB7D3C9DFB3}" dt="2022-08-02T05:23:48.962" v="615" actId="948"/>
        <pc:sldMkLst>
          <pc:docMk/>
          <pc:sldMk cId="400463351" sldId="4169"/>
        </pc:sldMkLst>
        <pc:spChg chg="mod">
          <ac:chgData name="Kristine Joy S. Villagracia" userId="3144f641-8649-41f0-befc-4b62107adf46" providerId="ADAL" clId="{6D583CFF-3C93-4382-8BF8-4EB7D3C9DFB3}" dt="2022-08-02T05:23:48.962" v="615" actId="948"/>
          <ac:spMkLst>
            <pc:docMk/>
            <pc:sldMk cId="400463351" sldId="4169"/>
            <ac:spMk id="4" creationId="{5BF4E084-E2AB-1190-4C89-AD7641D16A21}"/>
          </ac:spMkLst>
        </pc:spChg>
        <pc:spChg chg="mod">
          <ac:chgData name="Kristine Joy S. Villagracia" userId="3144f641-8649-41f0-befc-4b62107adf46" providerId="ADAL" clId="{6D583CFF-3C93-4382-8BF8-4EB7D3C9DFB3}" dt="2022-08-02T05:22:37.007" v="597" actId="20577"/>
          <ac:spMkLst>
            <pc:docMk/>
            <pc:sldMk cId="400463351" sldId="4169"/>
            <ac:spMk id="8" creationId="{DF800E9A-A54A-ABA1-FC35-A4C7BD12CB29}"/>
          </ac:spMkLst>
        </pc:spChg>
      </pc:sldChg>
      <pc:sldChg chg="modSp add mod">
        <pc:chgData name="Kristine Joy S. Villagracia" userId="3144f641-8649-41f0-befc-4b62107adf46" providerId="ADAL" clId="{6D583CFF-3C93-4382-8BF8-4EB7D3C9DFB3}" dt="2022-08-02T05:31:55.028" v="778" actId="6549"/>
        <pc:sldMkLst>
          <pc:docMk/>
          <pc:sldMk cId="3053619119" sldId="4170"/>
        </pc:sldMkLst>
        <pc:spChg chg="mod">
          <ac:chgData name="Kristine Joy S. Villagracia" userId="3144f641-8649-41f0-befc-4b62107adf46" providerId="ADAL" clId="{6D583CFF-3C93-4382-8BF8-4EB7D3C9DFB3}" dt="2022-08-02T05:31:55.028" v="778" actId="6549"/>
          <ac:spMkLst>
            <pc:docMk/>
            <pc:sldMk cId="3053619119" sldId="4170"/>
            <ac:spMk id="4" creationId="{5BF4E084-E2AB-1190-4C89-AD7641D16A21}"/>
          </ac:spMkLst>
        </pc:spChg>
      </pc:sldChg>
      <pc:sldChg chg="modSp add mod">
        <pc:chgData name="Kristine Joy S. Villagracia" userId="3144f641-8649-41f0-befc-4b62107adf46" providerId="ADAL" clId="{6D583CFF-3C93-4382-8BF8-4EB7D3C9DFB3}" dt="2022-08-02T05:32:08.410" v="783" actId="14100"/>
        <pc:sldMkLst>
          <pc:docMk/>
          <pc:sldMk cId="3045314527" sldId="4171"/>
        </pc:sldMkLst>
        <pc:spChg chg="mod">
          <ac:chgData name="Kristine Joy S. Villagracia" userId="3144f641-8649-41f0-befc-4b62107adf46" providerId="ADAL" clId="{6D583CFF-3C93-4382-8BF8-4EB7D3C9DFB3}" dt="2022-08-02T05:32:08.410" v="783" actId="14100"/>
          <ac:spMkLst>
            <pc:docMk/>
            <pc:sldMk cId="3045314527" sldId="4171"/>
            <ac:spMk id="4" creationId="{5BF4E084-E2AB-1190-4C89-AD7641D16A21}"/>
          </ac:spMkLst>
        </pc:spChg>
      </pc:sldChg>
      <pc:sldChg chg="modSp add mod">
        <pc:chgData name="Kristine Joy S. Villagracia" userId="3144f641-8649-41f0-befc-4b62107adf46" providerId="ADAL" clId="{6D583CFF-3C93-4382-8BF8-4EB7D3C9DFB3}" dt="2022-08-02T05:28:35.804" v="757" actId="948"/>
        <pc:sldMkLst>
          <pc:docMk/>
          <pc:sldMk cId="2282874564" sldId="4172"/>
        </pc:sldMkLst>
        <pc:spChg chg="mod">
          <ac:chgData name="Kristine Joy S. Villagracia" userId="3144f641-8649-41f0-befc-4b62107adf46" providerId="ADAL" clId="{6D583CFF-3C93-4382-8BF8-4EB7D3C9DFB3}" dt="2022-08-02T05:28:35.804" v="757" actId="948"/>
          <ac:spMkLst>
            <pc:docMk/>
            <pc:sldMk cId="2282874564" sldId="4172"/>
            <ac:spMk id="4" creationId="{5BF4E084-E2AB-1190-4C89-AD7641D16A21}"/>
          </ac:spMkLst>
        </pc:spChg>
        <pc:spChg chg="mod">
          <ac:chgData name="Kristine Joy S. Villagracia" userId="3144f641-8649-41f0-befc-4b62107adf46" providerId="ADAL" clId="{6D583CFF-3C93-4382-8BF8-4EB7D3C9DFB3}" dt="2022-08-02T05:28:00.646" v="750" actId="20577"/>
          <ac:spMkLst>
            <pc:docMk/>
            <pc:sldMk cId="2282874564" sldId="4172"/>
            <ac:spMk id="8" creationId="{DF800E9A-A54A-ABA1-FC35-A4C7BD12CB29}"/>
          </ac:spMkLst>
        </pc:spChg>
      </pc:sldChg>
      <pc:sldMasterChg chg="delSp mod">
        <pc:chgData name="Kristine Joy S. Villagracia" userId="3144f641-8649-41f0-befc-4b62107adf46" providerId="ADAL" clId="{6D583CFF-3C93-4382-8BF8-4EB7D3C9DFB3}" dt="2022-08-02T03:43:19.705" v="3"/>
        <pc:sldMasterMkLst>
          <pc:docMk/>
          <pc:sldMasterMk cId="3283763719" sldId="2147483852"/>
        </pc:sldMasterMkLst>
        <pc:spChg chg="del">
          <ac:chgData name="Kristine Joy S. Villagracia" userId="3144f641-8649-41f0-befc-4b62107adf46" providerId="ADAL" clId="{6D583CFF-3C93-4382-8BF8-4EB7D3C9DFB3}" dt="2022-08-02T03:43:19.705" v="3"/>
          <ac:spMkLst>
            <pc:docMk/>
            <pc:sldMasterMk cId="3283763719" sldId="2147483852"/>
            <ac:spMk id="7" creationId="{D4D44648-8930-8B09-6722-23BF03BBB81D}"/>
          </ac:spMkLst>
        </pc:spChg>
        <pc:spChg chg="del">
          <ac:chgData name="Kristine Joy S. Villagracia" userId="3144f641-8649-41f0-befc-4b62107adf46" providerId="ADAL" clId="{6D583CFF-3C93-4382-8BF8-4EB7D3C9DFB3}" dt="2022-08-02T03:43:19.705" v="1"/>
          <ac:spMkLst>
            <pc:docMk/>
            <pc:sldMasterMk cId="3283763719" sldId="2147483852"/>
            <ac:spMk id="8" creationId="{2EF48945-442A-229B-E537-EC1A51962E96}"/>
          </ac:spMkLst>
        </pc:sp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A00974B-CB76-4198-BD79-BE8F95A426C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63F39F0-D308-437A-8D55-627C6897A69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D15551-2A71-4D87-BE43-22666F00106F}" type="datetimeFigureOut">
              <a:rPr lang="en-US" smtClean="0"/>
              <a:t>03/08/2022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F26CD56-D88D-4574-8445-054F400389F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2334436-A604-4F13-B428-CC2DECE5EF8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D09FA8-028D-4FDC-8FC9-DA0570680F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5946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3468C7-077F-44F9-ABBD-1FD894BFABA0}" type="datetimeFigureOut">
              <a:rPr lang="en-US" smtClean="0"/>
              <a:t>03/08/2022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68D629-8DE8-4C99-AD4F-426AF2791D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7528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PH" altLang="en-US"/>
          </a:p>
          <a:p>
            <a:endParaRPr lang="en-PH" altLang="en-US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FF1DED1-65E2-46B1-8568-2F3AC862BC14}" type="slidenum">
              <a:rPr lang="en-US" smtClean="0">
                <a:cs typeface="Arial" charset="0"/>
              </a:rPr>
              <a:pPr/>
              <a:t>6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147BE0D-4C54-4A2D-AD49-3CB7283ADB97}" type="slidenum">
              <a:rPr lang="en-US" smtClean="0">
                <a:cs typeface="Arial" charset="0"/>
              </a:rPr>
              <a:pPr/>
              <a:t>7</a:t>
            </a:fld>
            <a:endParaRPr lang="en-US">
              <a:cs typeface="Arial" charset="0"/>
            </a:endParaRPr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06400" y="696913"/>
            <a:ext cx="61976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403AEE-5090-7635-3A0D-1CEF5D9290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F075276-2652-FB64-5B7C-CCD915E612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E999FC-DC35-A026-2E32-A3AB02C930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7B78E-0DD0-4346-B8E8-5CE175C3431B}" type="datetimeFigureOut">
              <a:rPr lang="en-US" smtClean="0"/>
              <a:t>03/08/2022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75D324-6214-67B0-CDBB-21EBF21D21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318CF7-5072-090D-76C2-9C387EC2D1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7DDC5-A126-C944-91ED-5795CF7027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607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8DE80A-C905-2C1D-3008-ADE70F9014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F6DE0E-2DFD-6316-D52F-5D66B03165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53A18C-1E94-5246-6F01-09930C4A6F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7B78E-0DD0-4346-B8E8-5CE175C3431B}" type="datetimeFigureOut">
              <a:rPr lang="en-US" smtClean="0"/>
              <a:t>03/08/2022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CD24E3-E2FE-059F-DA7B-5EC3A91DB3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745A9A-B252-936A-A4B8-5C90A6F9A1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7DDC5-A126-C944-91ED-5795CF7027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3595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ABBB2C3-0837-6D43-81F9-B7974519EE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BFCCB96-05B3-E156-4634-DECB59F2D4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4F59FE-9CBF-B4A7-E159-665395BAF6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7B78E-0DD0-4346-B8E8-5CE175C3431B}" type="datetimeFigureOut">
              <a:rPr lang="en-US" smtClean="0"/>
              <a:t>03/08/2022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59685D-B492-8C2D-D8ED-471B9EEC8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E402E2-E6F3-338C-A76C-D6F04C0161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7DDC5-A126-C944-91ED-5795CF7027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4451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B66FD9-4216-6541-84E9-E39CF7C2C0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24FBFB-1858-F5C3-BC73-8437A3A91E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F35379-DEBB-CDD6-F596-4958D70283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7B78E-0DD0-4346-B8E8-5CE175C3431B}" type="datetimeFigureOut">
              <a:rPr lang="en-US" smtClean="0"/>
              <a:t>03/08/2022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3919B9-98E5-54CF-58A5-7A60A5F757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15366E-B038-5EEC-B957-924508A5A2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7DDC5-A126-C944-91ED-5795CF7027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8338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ACE1BC-5018-13C2-E768-8FCB0C88EE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260B3F-447C-2101-9428-C8AD5F8588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1BADA4-5356-645C-38A4-A36BE047CA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7B78E-0DD0-4346-B8E8-5CE175C3431B}" type="datetimeFigureOut">
              <a:rPr lang="en-US" smtClean="0"/>
              <a:t>03/08/2022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E03FEA-8DC9-4C79-CFBC-07F4F1CF27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0D8671-FFBB-6631-4BFF-919EA48F88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7DDC5-A126-C944-91ED-5795CF7027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7996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460157-CFB9-45B0-FDB9-61D95A035F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1ACCB8-3ECA-2BB6-08ED-B98EE21B03F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F7DB6A-10A1-5323-BF52-E07AD4FE36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A35BB3-3558-3EC9-8246-9E62BCE28F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7B78E-0DD0-4346-B8E8-5CE175C3431B}" type="datetimeFigureOut">
              <a:rPr lang="en-US" smtClean="0"/>
              <a:t>03/08/2022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1664A3-5E0F-1858-E112-D6EC2E7018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034F7F-AA83-457C-6B1D-6D42B3500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7DDC5-A126-C944-91ED-5795CF7027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576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FE83C2-54A9-765E-5E12-C46FB405D7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C3BE00-1706-7896-106B-EBB6527B25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2E4358-355C-B0D3-20BC-9239A8BA78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372F56B-7C31-F56A-0A35-39178970B98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50F13F7-D8F3-D663-66BD-A432D0FBB2D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406D100-A74F-7E32-6C81-2A9F3EB37A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7B78E-0DD0-4346-B8E8-5CE175C3431B}" type="datetimeFigureOut">
              <a:rPr lang="en-US" smtClean="0"/>
              <a:t>03/08/2022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92F1DA0-7732-3E6E-5501-EA70D0691D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FD919A2-618B-A618-9A30-EB63C5AB7D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7DDC5-A126-C944-91ED-5795CF7027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5385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AA6BB4-1EE6-8273-6A95-53C5F78407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E64E443-865C-45E8-91AC-A81CEC92B1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7B78E-0DD0-4346-B8E8-5CE175C3431B}" type="datetimeFigureOut">
              <a:rPr lang="en-US" smtClean="0"/>
              <a:t>03/08/2022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56E85CB-439E-9A53-F812-C3D688146B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16EAA5C-C91C-D7EB-5685-C60BC915B1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7DDC5-A126-C944-91ED-5795CF7027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0857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66F9148-4F91-BA45-C569-35090AC2E1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7B78E-0DD0-4346-B8E8-5CE175C3431B}" type="datetimeFigureOut">
              <a:rPr lang="en-US" smtClean="0"/>
              <a:t>03/08/2022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97A5357-D99A-39DB-F616-9923DB8EC2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5D32B7-215A-3E4D-6134-E9BDE0DD3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7DDC5-A126-C944-91ED-5795CF7027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5070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FEBB18-C952-D7F1-79CA-B597214F0D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99FD99-4A62-6ED2-D5CC-4233CFD5C8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8FF06E2-7B20-9CB4-DBB1-51DC57EB2A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FD37F3-57BA-033F-DB6A-F9723C42E2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7B78E-0DD0-4346-B8E8-5CE175C3431B}" type="datetimeFigureOut">
              <a:rPr lang="en-US" smtClean="0"/>
              <a:t>03/08/2022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CB2CD7-DF03-4CF8-C32B-7B4A8F2E54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C374A2-7671-8B07-B101-DDD22407FD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7DDC5-A126-C944-91ED-5795CF7027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6909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C5CE1F-4FB6-CFAC-E9E1-BC94C544EA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0E08748-675C-C41D-7992-8C4E3DD53D0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CD9CD9-15AF-B000-2416-78985F3245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C9DF12-A7FB-CCC7-9BCE-C03C5EA07B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7B78E-0DD0-4346-B8E8-5CE175C3431B}" type="datetimeFigureOut">
              <a:rPr lang="en-US" smtClean="0"/>
              <a:t>03/08/2022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BEF4CDA-16F0-F1BA-B05F-200D5D0530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7C685E-C8E3-9A27-08FA-76215E727D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7DDC5-A126-C944-91ED-5795CF7027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5397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9A70C82-AFAD-9504-9FFC-5177C6B394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F9A9A3-81C7-B466-DD8F-1A149F182E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3ED904-483D-E57A-E6B2-7176618BE58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E7B78E-0DD0-4346-B8E8-5CE175C3431B}" type="datetimeFigureOut">
              <a:rPr lang="en-US" smtClean="0"/>
              <a:t>03/08/2022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86A313-9273-3A2F-B270-608DADCBA4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98513E-D0A9-8F1F-4D01-48F14BA04B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B7DDC5-A126-C944-91ED-5795CF70279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MSIPCMContentMarking" descr="{&quot;HashCode&quot;:418872913,&quot;Placement&quot;:&quot;Footer&quot;,&quot;Top&quot;:520.68866,&quot;Left&quot;:0.0,&quot;SlideWidth&quot;:960,&quot;SlideHeight&quot;:540}">
            <a:extLst>
              <a:ext uri="{FF2B5EF4-FFF2-40B4-BE49-F238E27FC236}">
                <a16:creationId xmlns:a16="http://schemas.microsoft.com/office/drawing/2014/main" id="{0AAB9E80-1C17-0F40-5EC7-2E2E583C1078}"/>
              </a:ext>
            </a:extLst>
          </p:cNvPr>
          <p:cNvSpPr txBox="1"/>
          <p:nvPr userDrawn="1"/>
        </p:nvSpPr>
        <p:spPr>
          <a:xfrm>
            <a:off x="0" y="6612746"/>
            <a:ext cx="6534359" cy="24525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US" sz="900">
                <a:solidFill>
                  <a:srgbClr val="000000"/>
                </a:solidFill>
                <a:latin typeface="Calibri" panose="020F0502020204030204" pitchFamily="34" charset="0"/>
              </a:rPr>
              <a:t>INTERNAL. This information is accessible to ADB Management and staff. It may be shared outside ADB with appropriate permission.</a:t>
            </a:r>
          </a:p>
        </p:txBody>
      </p:sp>
    </p:spTree>
    <p:extLst>
      <p:ext uri="{BB962C8B-B14F-4D97-AF65-F5344CB8AC3E}">
        <p14:creationId xmlns:p14="http://schemas.microsoft.com/office/powerpoint/2010/main" val="3283763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sv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7C20031-878A-E760-406C-46FC148CD8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4125" y="347208"/>
            <a:ext cx="1150462" cy="845172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BA86B958-AAB1-1C52-E230-502DB47A9CF9}"/>
              </a:ext>
            </a:extLst>
          </p:cNvPr>
          <p:cNvSpPr txBox="1"/>
          <p:nvPr/>
        </p:nvSpPr>
        <p:spPr>
          <a:xfrm>
            <a:off x="379211" y="1357144"/>
            <a:ext cx="725995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PH" sz="32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Preparation of </a:t>
            </a: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PH" sz="40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Cooperation Framework </a:t>
            </a: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PH" sz="40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Agricultural Development </a:t>
            </a: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PH" sz="40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Food Security </a:t>
            </a: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PH" sz="40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the CAREC Region</a:t>
            </a:r>
            <a:endParaRPr kumimoji="0" lang="en-PH" sz="4000" b="1" i="0" u="none" strike="noStrike" kern="1200" spc="0" normalizeH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94C2D6AB-2CA6-1337-B36B-26E63CBD5C0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t="10222" r="55633" b="17018"/>
          <a:stretch/>
        </p:blipFill>
        <p:spPr>
          <a:xfrm>
            <a:off x="7696201" y="0"/>
            <a:ext cx="4495800" cy="687118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0F8C8BC-FB2E-9CA4-AB12-4DA158BE17AC}"/>
              </a:ext>
            </a:extLst>
          </p:cNvPr>
          <p:cNvSpPr txBox="1"/>
          <p:nvPr/>
        </p:nvSpPr>
        <p:spPr>
          <a:xfrm>
            <a:off x="379211" y="4568896"/>
            <a:ext cx="8695056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PH" sz="1600" i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Mr. Giap Minh Bui</a:t>
            </a: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PH" sz="1600" i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Principal Natural Resources and Agriculture Economist, ADB</a:t>
            </a: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PH" sz="800" i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PH" sz="1600" i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Ms. Kathleen Anne C. Coballes</a:t>
            </a: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PH" sz="1600" i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Climate Change Officer, ADB</a:t>
            </a: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PH" sz="1600" i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PH" sz="1600" i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Istanbul, 11 August 2022</a:t>
            </a:r>
          </a:p>
        </p:txBody>
      </p:sp>
      <p:pic>
        <p:nvPicPr>
          <p:cNvPr id="10" name="Picture 12">
            <a:extLst>
              <a:ext uri="{FF2B5EF4-FFF2-40B4-BE49-F238E27FC236}">
                <a16:creationId xmlns:a16="http://schemas.microsoft.com/office/drawing/2014/main" id="{01B29F68-429C-ABC3-26E2-B64828820D6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9211" y="375773"/>
            <a:ext cx="759788" cy="759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7199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>
            <a:extLst>
              <a:ext uri="{FF2B5EF4-FFF2-40B4-BE49-F238E27FC236}">
                <a16:creationId xmlns:a16="http://schemas.microsoft.com/office/drawing/2014/main" id="{5BF4E084-E2AB-1190-4C89-AD7641D16A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2257" y="1172255"/>
            <a:ext cx="10775042" cy="5185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576263" indent="-57626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541020" indent="-54102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>
                <a:latin typeface="+mn-lt"/>
                <a:ea typeface="Calibri" panose="020F0502020204030204" pitchFamily="34" charset="0"/>
              </a:rPr>
              <a:t>Many ongoing and planned CAREC activities (country-specific and regional) have, will have, or can have positive impacts on agricultural development and/or food security in the CAREC countries</a:t>
            </a:r>
            <a:endParaRPr lang="en-US" sz="2800">
              <a:latin typeface="+mn-lt"/>
            </a:endParaRP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>
                <a:latin typeface="+mn-lt"/>
                <a:ea typeface="Calibri" panose="020F0502020204030204" pitchFamily="34" charset="0"/>
              </a:rPr>
              <a:t>The Framework is needed to:</a:t>
            </a:r>
          </a:p>
          <a:p>
            <a:pPr marL="1050607" lvl="1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400">
                <a:latin typeface="+mn-lt"/>
                <a:ea typeface="Calibri" panose="020F0502020204030204" pitchFamily="34" charset="0"/>
              </a:rPr>
              <a:t>align these activities more closely with the priorities of the governments of the CAREC countries with regard to agricultural development and </a:t>
            </a:r>
            <a:r>
              <a:rPr lang="en-US" sz="2400">
                <a:latin typeface="+mn-lt"/>
              </a:rPr>
              <a:t>food security; </a:t>
            </a:r>
          </a:p>
          <a:p>
            <a:pPr marL="1050607" lvl="1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400">
                <a:latin typeface="+mn-lt"/>
              </a:rPr>
              <a:t>increase synergies among the activities and enhance value addition;</a:t>
            </a:r>
          </a:p>
          <a:p>
            <a:pPr marL="1050607" lvl="1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400">
                <a:latin typeface="+mn-lt"/>
              </a:rPr>
              <a:t>magnify their positive effects on agricultural development and food security in the CAREC countries; and </a:t>
            </a:r>
          </a:p>
          <a:p>
            <a:pPr marL="1050607" lvl="1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400">
                <a:solidFill>
                  <a:prstClr val="black"/>
                </a:solidFill>
                <a:latin typeface="+mn-lt"/>
              </a:rPr>
              <a:t>enhance regional cooperation in agriculture development and food security</a:t>
            </a:r>
            <a:endParaRPr lang="ru-RU" sz="2400">
              <a:solidFill>
                <a:prstClr val="black"/>
              </a:solidFill>
              <a:latin typeface="+mn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6519B3E-57C7-4172-7C79-88E232B47C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0" y="206310"/>
            <a:ext cx="1076475" cy="93358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DF800E9A-A54A-ABA1-FC35-A4C7BD12CB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9975" y="173944"/>
            <a:ext cx="10277324" cy="1189383"/>
          </a:xfrm>
        </p:spPr>
        <p:txBody>
          <a:bodyPr>
            <a:noAutofit/>
          </a:bodyPr>
          <a:lstStyle/>
          <a:p>
            <a:r>
              <a:rPr lang="en-US" sz="3600" b="1">
                <a:solidFill>
                  <a:srgbClr val="F57F29"/>
                </a:solidFill>
                <a:latin typeface="+mn-lt"/>
                <a:cs typeface="Arial" panose="020B0604020202020204" pitchFamily="34" charset="0"/>
              </a:rPr>
              <a:t>The Need for the Framework</a:t>
            </a:r>
          </a:p>
        </p:txBody>
      </p:sp>
    </p:spTree>
    <p:extLst>
      <p:ext uri="{BB962C8B-B14F-4D97-AF65-F5344CB8AC3E}">
        <p14:creationId xmlns:p14="http://schemas.microsoft.com/office/powerpoint/2010/main" val="16264065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>
            <a:extLst>
              <a:ext uri="{FF2B5EF4-FFF2-40B4-BE49-F238E27FC236}">
                <a16:creationId xmlns:a16="http://schemas.microsoft.com/office/drawing/2014/main" id="{5BF4E084-E2AB-1190-4C89-AD7641D16A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8800" y="767950"/>
            <a:ext cx="11344728" cy="5817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576263" indent="-57626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sz="2800">
                <a:latin typeface="+mn-lt"/>
                <a:ea typeface="Tahoma" pitchFamily="34" charset="0"/>
                <a:cs typeface="Tahoma" pitchFamily="34" charset="0"/>
              </a:rPr>
              <a:t>The scope of the Framework will encompass the following themes: </a:t>
            </a:r>
          </a:p>
          <a:p>
            <a:pPr marL="909637" lvl="2" indent="-342900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en-US" sz="2400">
                <a:latin typeface="+mn-lt"/>
                <a:ea typeface="Tahoma" pitchFamily="34" charset="0"/>
                <a:cs typeface="Tahoma" pitchFamily="34" charset="0"/>
              </a:rPr>
              <a:t>Productivity, Sustainability, and Value Chain</a:t>
            </a:r>
          </a:p>
          <a:p>
            <a:pPr marL="909637" lvl="2" indent="-342900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en-US" sz="2400">
                <a:latin typeface="+mn-lt"/>
                <a:ea typeface="Tahoma" pitchFamily="34" charset="0"/>
                <a:cs typeface="Tahoma" pitchFamily="34" charset="0"/>
              </a:rPr>
              <a:t>Agriculture Trade and Finance</a:t>
            </a:r>
          </a:p>
          <a:p>
            <a:pPr marL="909637" lvl="2" indent="-342900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en-US" sz="2400">
                <a:latin typeface="+mn-lt"/>
                <a:ea typeface="Tahoma" pitchFamily="34" charset="0"/>
                <a:cs typeface="Tahoma" pitchFamily="34" charset="0"/>
              </a:rPr>
              <a:t>Private Sector and Public-Private Partnerships</a:t>
            </a:r>
          </a:p>
          <a:p>
            <a:pPr marL="457200" indent="-457200">
              <a:buFont typeface="Arial" panose="020B0604020202020204" pitchFamily="34" charset="0"/>
              <a:buChar char="•"/>
              <a:tabLst>
                <a:tab pos="0" algn="l"/>
              </a:tabLst>
            </a:pPr>
            <a:r>
              <a:rPr lang="en-US" sz="2800">
                <a:latin typeface="+mn-lt"/>
                <a:ea typeface="Tahoma" pitchFamily="34" charset="0"/>
                <a:cs typeface="Tahoma" pitchFamily="34" charset="0"/>
              </a:rPr>
              <a:t>Some prospective areas for regional cooperation may include, but not limited to, the following:</a:t>
            </a:r>
          </a:p>
          <a:p>
            <a:pPr marL="909637" lvl="2" indent="-342900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en-US" sz="2400">
                <a:latin typeface="+mn-lt"/>
                <a:ea typeface="Tahoma" pitchFamily="34" charset="0"/>
                <a:cs typeface="Tahoma" pitchFamily="34" charset="0"/>
              </a:rPr>
              <a:t>Modern agricultural technologies (including green technologies) and farming practices</a:t>
            </a:r>
            <a:endParaRPr lang="ru-RU" sz="2400">
              <a:latin typeface="+mn-lt"/>
              <a:ea typeface="Tahoma" pitchFamily="34" charset="0"/>
              <a:cs typeface="Tahoma" pitchFamily="34" charset="0"/>
            </a:endParaRPr>
          </a:p>
          <a:p>
            <a:pPr marL="909637" lvl="2" indent="-342900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en-US" sz="2400">
                <a:latin typeface="+mn-lt"/>
                <a:ea typeface="Tahoma" pitchFamily="34" charset="0"/>
                <a:cs typeface="Tahoma" pitchFamily="34" charset="0"/>
              </a:rPr>
              <a:t>Modernization of sanitary and phyto-sanitary (SPS) measures and food quality systems</a:t>
            </a:r>
            <a:endParaRPr lang="ru-RU" sz="2400">
              <a:latin typeface="+mn-lt"/>
              <a:ea typeface="Tahoma" pitchFamily="34" charset="0"/>
              <a:cs typeface="Tahoma" pitchFamily="34" charset="0"/>
            </a:endParaRPr>
          </a:p>
          <a:p>
            <a:pPr marL="909637" lvl="2" indent="-342900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en-US" sz="2400">
                <a:latin typeface="+mn-lt"/>
                <a:ea typeface="Tahoma" pitchFamily="34" charset="0"/>
                <a:cs typeface="Tahoma" pitchFamily="34" charset="0"/>
              </a:rPr>
              <a:t>Modernization of customs administration and border management to facilitate trade in food products</a:t>
            </a:r>
          </a:p>
          <a:p>
            <a:pPr marL="909637" lvl="2" indent="-342900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en-US" sz="2400">
                <a:latin typeface="+mn-lt"/>
                <a:ea typeface="Tahoma" pitchFamily="34" charset="0"/>
                <a:cs typeface="Tahoma" pitchFamily="34" charset="0"/>
              </a:rPr>
              <a:t>Development of agricultural extension services and food value chains, in particular, through public-private partnerships (PPPs) and use of digital technologies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6519B3E-57C7-4172-7C79-88E232B47C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0" y="0"/>
            <a:ext cx="1076475" cy="93358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DF800E9A-A54A-ABA1-FC35-A4C7BD12CB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9975" y="0"/>
            <a:ext cx="10277324" cy="767950"/>
          </a:xfrm>
        </p:spPr>
        <p:txBody>
          <a:bodyPr>
            <a:noAutofit/>
          </a:bodyPr>
          <a:lstStyle/>
          <a:p>
            <a:r>
              <a:rPr lang="en-US" sz="3600" b="1">
                <a:solidFill>
                  <a:srgbClr val="F57F29"/>
                </a:solidFill>
                <a:latin typeface="+mn-lt"/>
                <a:cs typeface="Arial" panose="020B0604020202020204" pitchFamily="34" charset="0"/>
              </a:rPr>
              <a:t>Proposed Scope of the Framework</a:t>
            </a:r>
          </a:p>
        </p:txBody>
      </p:sp>
    </p:spTree>
    <p:extLst>
      <p:ext uri="{BB962C8B-B14F-4D97-AF65-F5344CB8AC3E}">
        <p14:creationId xmlns:p14="http://schemas.microsoft.com/office/powerpoint/2010/main" val="28068401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>
            <a:extLst>
              <a:ext uri="{FF2B5EF4-FFF2-40B4-BE49-F238E27FC236}">
                <a16:creationId xmlns:a16="http://schemas.microsoft.com/office/drawing/2014/main" id="{5BF4E084-E2AB-1190-4C89-AD7641D16A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9975" y="1522104"/>
            <a:ext cx="10277324" cy="464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576263" indent="-57626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Aft>
                <a:spcPts val="1500"/>
              </a:spcAft>
              <a:buFont typeface="Arial" panose="020B0604020202020204" pitchFamily="34" charset="0"/>
              <a:buChar char="•"/>
            </a:pPr>
            <a:r>
              <a:rPr lang="en-US" sz="2800">
                <a:solidFill>
                  <a:prstClr val="black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The Framework will be prepared in two steps:</a:t>
            </a:r>
          </a:p>
          <a:p>
            <a:pPr marL="1108075" lvl="2" defTabSz="541338">
              <a:spcAft>
                <a:spcPts val="1500"/>
              </a:spcAft>
              <a:tabLst>
                <a:tab pos="541338" algn="l"/>
              </a:tabLst>
            </a:pPr>
            <a:r>
              <a:rPr lang="en-US" sz="2800" b="1">
                <a:solidFill>
                  <a:prstClr val="black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Step 1:</a:t>
            </a:r>
            <a:r>
              <a:rPr lang="en-US" sz="2800">
                <a:solidFill>
                  <a:prstClr val="black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Preparation of a background report on agricultural development and food security in the CAREC</a:t>
            </a:r>
          </a:p>
          <a:p>
            <a:pPr marL="1108075" lvl="2" defTabSz="541338">
              <a:spcAft>
                <a:spcPts val="1500"/>
              </a:spcAft>
              <a:tabLst>
                <a:tab pos="541338" algn="l"/>
              </a:tabLst>
            </a:pPr>
            <a:r>
              <a:rPr lang="en-US" sz="2800" b="1">
                <a:solidFill>
                  <a:prstClr val="black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Step 2:</a:t>
            </a:r>
            <a:r>
              <a:rPr lang="en-US" sz="2800">
                <a:solidFill>
                  <a:prstClr val="black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Preparation of the draft Framework based on the background report</a:t>
            </a:r>
          </a:p>
          <a:p>
            <a:pPr>
              <a:spcAft>
                <a:spcPts val="1500"/>
              </a:spcAft>
              <a:buFont typeface="Arial" panose="020B0604020202020204" pitchFamily="34" charset="0"/>
              <a:buChar char="•"/>
            </a:pPr>
            <a:r>
              <a:rPr lang="en-US" sz="2800">
                <a:solidFill>
                  <a:prstClr val="black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The draft Framework will be presented to the next CAREC Ministerial Meeting for endorsement</a:t>
            </a:r>
            <a:endParaRPr lang="ru-RU" sz="2800">
              <a:solidFill>
                <a:prstClr val="black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6519B3E-57C7-4172-7C79-88E232B47C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0" y="206310"/>
            <a:ext cx="1076475" cy="93358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DF800E9A-A54A-ABA1-FC35-A4C7BD12CB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9975" y="173944"/>
            <a:ext cx="10277324" cy="1189383"/>
          </a:xfrm>
        </p:spPr>
        <p:txBody>
          <a:bodyPr>
            <a:noAutofit/>
          </a:bodyPr>
          <a:lstStyle/>
          <a:p>
            <a:r>
              <a:rPr lang="en-US" sz="3600" b="1">
                <a:solidFill>
                  <a:srgbClr val="F57F29"/>
                </a:solidFill>
                <a:latin typeface="+mn-lt"/>
                <a:cs typeface="Arial" panose="020B0604020202020204" pitchFamily="34" charset="0"/>
              </a:rPr>
              <a:t>Proposed Approach </a:t>
            </a:r>
            <a:br>
              <a:rPr lang="en-US" sz="3600" b="1">
                <a:solidFill>
                  <a:srgbClr val="F57F29"/>
                </a:solidFill>
                <a:latin typeface="+mn-lt"/>
                <a:cs typeface="Arial" panose="020B0604020202020204" pitchFamily="34" charset="0"/>
              </a:rPr>
            </a:br>
            <a:r>
              <a:rPr lang="en-US" sz="3600" b="1">
                <a:solidFill>
                  <a:srgbClr val="F57F29"/>
                </a:solidFill>
                <a:latin typeface="+mn-lt"/>
                <a:cs typeface="Arial" panose="020B0604020202020204" pitchFamily="34" charset="0"/>
              </a:rPr>
              <a:t>to the Preparation of the Framework</a:t>
            </a:r>
          </a:p>
        </p:txBody>
      </p:sp>
    </p:spTree>
    <p:extLst>
      <p:ext uri="{BB962C8B-B14F-4D97-AF65-F5344CB8AC3E}">
        <p14:creationId xmlns:p14="http://schemas.microsoft.com/office/powerpoint/2010/main" val="4004633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>
            <a:extLst>
              <a:ext uri="{FF2B5EF4-FFF2-40B4-BE49-F238E27FC236}">
                <a16:creationId xmlns:a16="http://schemas.microsoft.com/office/drawing/2014/main" id="{5BF4E084-E2AB-1190-4C89-AD7641D16A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9975" y="1534804"/>
            <a:ext cx="10051190" cy="464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576263" indent="-57626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>
                <a:solidFill>
                  <a:prstClr val="black"/>
                </a:solidFill>
                <a:latin typeface="Open Sauce"/>
                <a:ea typeface="Tahoma" panose="020B0604030504040204" pitchFamily="34" charset="0"/>
                <a:cs typeface="Tahoma" panose="020B0604030504040204" pitchFamily="34" charset="0"/>
              </a:rPr>
              <a:t>The background report will:</a:t>
            </a:r>
          </a:p>
          <a:p>
            <a:pPr marL="1108075" lvl="2" indent="-541338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400">
                <a:solidFill>
                  <a:prstClr val="black"/>
                </a:solidFill>
                <a:latin typeface="Open Sauce"/>
                <a:ea typeface="Tahoma" panose="020B0604030504040204" pitchFamily="34" charset="0"/>
                <a:cs typeface="Tahoma" panose="020B0604030504040204" pitchFamily="34" charset="0"/>
              </a:rPr>
              <a:t>review the agriculture and food security landscape, including relevant government policies and priorities, in the CAREC countries</a:t>
            </a:r>
          </a:p>
          <a:p>
            <a:pPr marL="1108075" lvl="2" indent="-541338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400">
                <a:solidFill>
                  <a:prstClr val="black"/>
                </a:solidFill>
                <a:latin typeface="Open Sauce"/>
                <a:ea typeface="Tahoma" panose="020B0604030504040204" pitchFamily="34" charset="0"/>
                <a:cs typeface="Tahoma" panose="020B0604030504040204" pitchFamily="34" charset="0"/>
              </a:rPr>
              <a:t>review ongoing and planned CAREC activities pertaining to agricultural development and/or food security</a:t>
            </a:r>
          </a:p>
          <a:p>
            <a:pPr marL="1108075" lvl="2" indent="-541338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400">
                <a:solidFill>
                  <a:prstClr val="black"/>
                </a:solidFill>
                <a:latin typeface="Open Sauce"/>
                <a:ea typeface="Tahoma" panose="020B0604030504040204" pitchFamily="34" charset="0"/>
                <a:cs typeface="Tahoma" panose="020B0604030504040204" pitchFamily="34" charset="0"/>
              </a:rPr>
              <a:t>identify prospective PPP models on regional interoperable smart and/or digital technologies that can enhance food production, market links, green financing and green trade</a:t>
            </a:r>
          </a:p>
          <a:p>
            <a:pPr marL="1108075" lvl="2" indent="-541338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400">
                <a:solidFill>
                  <a:prstClr val="black"/>
                </a:solidFill>
                <a:latin typeface="Open Sauce"/>
                <a:ea typeface="Tahoma" panose="020B0604030504040204" pitchFamily="34" charset="0"/>
                <a:cs typeface="Tahoma" panose="020B0604030504040204" pitchFamily="34" charset="0"/>
              </a:rPr>
              <a:t>provide recommendations on the prioritization of the planned CAREC activities and, possibly, on additional CAREC activities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6519B3E-57C7-4172-7C79-88E232B47C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0" y="206310"/>
            <a:ext cx="1076475" cy="93358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DF800E9A-A54A-ABA1-FC35-A4C7BD12CB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9975" y="173944"/>
            <a:ext cx="10277324" cy="1189383"/>
          </a:xfrm>
        </p:spPr>
        <p:txBody>
          <a:bodyPr>
            <a:noAutofit/>
          </a:bodyPr>
          <a:lstStyle/>
          <a:p>
            <a:r>
              <a:rPr lang="en-US" sz="3600" b="1">
                <a:solidFill>
                  <a:srgbClr val="F57F29"/>
                </a:solidFill>
                <a:latin typeface="+mn-lt"/>
                <a:cs typeface="Arial" panose="020B0604020202020204" pitchFamily="34" charset="0"/>
              </a:rPr>
              <a:t>Proposed Approach </a:t>
            </a:r>
            <a:br>
              <a:rPr lang="en-US" sz="3600" b="1">
                <a:solidFill>
                  <a:srgbClr val="F57F29"/>
                </a:solidFill>
                <a:latin typeface="+mn-lt"/>
                <a:cs typeface="Arial" panose="020B0604020202020204" pitchFamily="34" charset="0"/>
              </a:rPr>
            </a:br>
            <a:r>
              <a:rPr lang="en-US" sz="3600" b="1">
                <a:solidFill>
                  <a:srgbClr val="F57F29"/>
                </a:solidFill>
                <a:latin typeface="+mn-lt"/>
                <a:cs typeface="Arial" panose="020B0604020202020204" pitchFamily="34" charset="0"/>
              </a:rPr>
              <a:t>to the Preparation of the Framework (1)</a:t>
            </a:r>
          </a:p>
        </p:txBody>
      </p:sp>
    </p:spTree>
    <p:extLst>
      <p:ext uri="{BB962C8B-B14F-4D97-AF65-F5344CB8AC3E}">
        <p14:creationId xmlns:p14="http://schemas.microsoft.com/office/powerpoint/2010/main" val="30536191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>
            <a:extLst>
              <a:ext uri="{FF2B5EF4-FFF2-40B4-BE49-F238E27FC236}">
                <a16:creationId xmlns:a16="http://schemas.microsoft.com/office/drawing/2014/main" id="{5BF4E084-E2AB-1190-4C89-AD7641D16A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9975" y="1518476"/>
            <a:ext cx="9846474" cy="464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576263" indent="-57626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>
                <a:solidFill>
                  <a:prstClr val="black"/>
                </a:solidFill>
                <a:latin typeface="Open Sauce"/>
                <a:ea typeface="Tahoma" panose="020B0604030504040204" pitchFamily="34" charset="0"/>
                <a:cs typeface="Tahoma" panose="020B0604030504040204" pitchFamily="34" charset="0"/>
              </a:rPr>
              <a:t>The background report will be prepared through a combination of:</a:t>
            </a:r>
          </a:p>
          <a:p>
            <a:pPr marL="1108075" lvl="2" indent="-541338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400">
                <a:solidFill>
                  <a:prstClr val="black"/>
                </a:solidFill>
                <a:latin typeface="Open Sauce"/>
                <a:ea typeface="Tahoma" panose="020B0604030504040204" pitchFamily="34" charset="0"/>
                <a:cs typeface="Tahoma" panose="020B0604030504040204" pitchFamily="34" charset="0"/>
              </a:rPr>
              <a:t>a desk review of literature, documents of the government of the CAREC countries, and CAREC and ADB documents </a:t>
            </a:r>
          </a:p>
          <a:p>
            <a:pPr marL="1108075" lvl="2" indent="-541338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400">
                <a:solidFill>
                  <a:prstClr val="black"/>
                </a:solidFill>
                <a:latin typeface="Open Sauce"/>
                <a:ea typeface="Tahoma" panose="020B0604030504040204" pitchFamily="34" charset="0"/>
                <a:cs typeface="Tahoma" panose="020B0604030504040204" pitchFamily="34" charset="0"/>
              </a:rPr>
              <a:t>compilation and analysis of secondary data from online sources</a:t>
            </a:r>
          </a:p>
          <a:p>
            <a:pPr marL="1108075" lvl="2" indent="-541338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400">
                <a:solidFill>
                  <a:prstClr val="black"/>
                </a:solidFill>
                <a:latin typeface="Open Sauce"/>
                <a:ea typeface="Tahoma" panose="020B0604030504040204" pitchFamily="34" charset="0"/>
                <a:cs typeface="Tahoma" panose="020B0604030504040204" pitchFamily="34" charset="0"/>
              </a:rPr>
              <a:t>consultations with key stakeholders, including the governments of the CAREC countries, the private sector and development partners</a:t>
            </a:r>
            <a:endParaRPr lang="ru-RU" sz="2400">
              <a:solidFill>
                <a:prstClr val="black"/>
              </a:solidFill>
              <a:latin typeface="Open Sauce"/>
              <a:ea typeface="Tahoma" pitchFamily="34" charset="0"/>
              <a:cs typeface="Tahoma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6519B3E-57C7-4172-7C79-88E232B47C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0" y="206310"/>
            <a:ext cx="1076475" cy="93358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DF800E9A-A54A-ABA1-FC35-A4C7BD12CB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9975" y="173944"/>
            <a:ext cx="10277324" cy="1189383"/>
          </a:xfrm>
        </p:spPr>
        <p:txBody>
          <a:bodyPr>
            <a:noAutofit/>
          </a:bodyPr>
          <a:lstStyle/>
          <a:p>
            <a:r>
              <a:rPr lang="en-US" sz="3600" b="1">
                <a:solidFill>
                  <a:srgbClr val="F57F29"/>
                </a:solidFill>
                <a:latin typeface="+mn-lt"/>
                <a:cs typeface="Arial" panose="020B0604020202020204" pitchFamily="34" charset="0"/>
              </a:rPr>
              <a:t>Proposed Approach </a:t>
            </a:r>
            <a:br>
              <a:rPr lang="en-US" sz="3600" b="1">
                <a:solidFill>
                  <a:srgbClr val="F57F29"/>
                </a:solidFill>
                <a:latin typeface="+mn-lt"/>
                <a:cs typeface="Arial" panose="020B0604020202020204" pitchFamily="34" charset="0"/>
              </a:rPr>
            </a:br>
            <a:r>
              <a:rPr lang="en-US" sz="3600" b="1">
                <a:solidFill>
                  <a:srgbClr val="F57F29"/>
                </a:solidFill>
                <a:latin typeface="+mn-lt"/>
                <a:cs typeface="Arial" panose="020B0604020202020204" pitchFamily="34" charset="0"/>
              </a:rPr>
              <a:t>to the Preparation of the Framework (2)</a:t>
            </a:r>
          </a:p>
        </p:txBody>
      </p:sp>
    </p:spTree>
    <p:extLst>
      <p:ext uri="{BB962C8B-B14F-4D97-AF65-F5344CB8AC3E}">
        <p14:creationId xmlns:p14="http://schemas.microsoft.com/office/powerpoint/2010/main" val="30453145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9DE090B7-D421-866B-CBEA-50B7E4A275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0343691"/>
              </p:ext>
            </p:extLst>
          </p:nvPr>
        </p:nvGraphicFramePr>
        <p:xfrm>
          <a:off x="480061" y="1543603"/>
          <a:ext cx="11231878" cy="4055000"/>
        </p:xfrm>
        <a:graphic>
          <a:graphicData uri="http://schemas.openxmlformats.org/drawingml/2006/table">
            <a:tbl>
              <a:tblPr firstRow="1" firstCol="1" bandRow="1"/>
              <a:tblGrid>
                <a:gridCol w="4175760">
                  <a:extLst>
                    <a:ext uri="{9D8B030D-6E8A-4147-A177-3AD203B41FA5}">
                      <a16:colId xmlns:a16="http://schemas.microsoft.com/office/drawing/2014/main" val="2331436934"/>
                    </a:ext>
                  </a:extLst>
                </a:gridCol>
                <a:gridCol w="976478">
                  <a:extLst>
                    <a:ext uri="{9D8B030D-6E8A-4147-A177-3AD203B41FA5}">
                      <a16:colId xmlns:a16="http://schemas.microsoft.com/office/drawing/2014/main" val="3637067930"/>
                    </a:ext>
                  </a:extLst>
                </a:gridCol>
                <a:gridCol w="824358">
                  <a:extLst>
                    <a:ext uri="{9D8B030D-6E8A-4147-A177-3AD203B41FA5}">
                      <a16:colId xmlns:a16="http://schemas.microsoft.com/office/drawing/2014/main" val="2329446343"/>
                    </a:ext>
                  </a:extLst>
                </a:gridCol>
                <a:gridCol w="824358">
                  <a:extLst>
                    <a:ext uri="{9D8B030D-6E8A-4147-A177-3AD203B41FA5}">
                      <a16:colId xmlns:a16="http://schemas.microsoft.com/office/drawing/2014/main" val="3568908703"/>
                    </a:ext>
                  </a:extLst>
                </a:gridCol>
                <a:gridCol w="824358">
                  <a:extLst>
                    <a:ext uri="{9D8B030D-6E8A-4147-A177-3AD203B41FA5}">
                      <a16:colId xmlns:a16="http://schemas.microsoft.com/office/drawing/2014/main" val="2841648710"/>
                    </a:ext>
                  </a:extLst>
                </a:gridCol>
                <a:gridCol w="939568">
                  <a:extLst>
                    <a:ext uri="{9D8B030D-6E8A-4147-A177-3AD203B41FA5}">
                      <a16:colId xmlns:a16="http://schemas.microsoft.com/office/drawing/2014/main" val="1737341329"/>
                    </a:ext>
                  </a:extLst>
                </a:gridCol>
                <a:gridCol w="899160">
                  <a:extLst>
                    <a:ext uri="{9D8B030D-6E8A-4147-A177-3AD203B41FA5}">
                      <a16:colId xmlns:a16="http://schemas.microsoft.com/office/drawing/2014/main" val="3583277176"/>
                    </a:ext>
                  </a:extLst>
                </a:gridCol>
                <a:gridCol w="883698">
                  <a:extLst>
                    <a:ext uri="{9D8B030D-6E8A-4147-A177-3AD203B41FA5}">
                      <a16:colId xmlns:a16="http://schemas.microsoft.com/office/drawing/2014/main" val="2962438637"/>
                    </a:ext>
                  </a:extLst>
                </a:gridCol>
                <a:gridCol w="884140">
                  <a:extLst>
                    <a:ext uri="{9D8B030D-6E8A-4147-A177-3AD203B41FA5}">
                      <a16:colId xmlns:a16="http://schemas.microsoft.com/office/drawing/2014/main" val="2790448669"/>
                    </a:ext>
                  </a:extLst>
                </a:gridCol>
              </a:tblGrid>
              <a:tr h="360000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Activities</a:t>
                      </a:r>
                      <a:endParaRPr lang="ru-RU" sz="1800" b="1">
                        <a:effectLst/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36195" marR="36195" marT="17780" marB="17780" anchor="b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Jun-22</a:t>
                      </a:r>
                    </a:p>
                  </a:txBody>
                  <a:tcPr marL="36195" marR="36195" marT="17780" marB="1778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Jul-22</a:t>
                      </a:r>
                    </a:p>
                  </a:txBody>
                  <a:tcPr marL="36195" marR="36195" marT="17780" marB="1778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Aug-22</a:t>
                      </a:r>
                    </a:p>
                  </a:txBody>
                  <a:tcPr marL="36195" marR="36195" marT="17780" marB="1778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Sep-22</a:t>
                      </a:r>
                    </a:p>
                  </a:txBody>
                  <a:tcPr marL="36195" marR="36195" marT="17780" marB="1778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Oct-22</a:t>
                      </a:r>
                    </a:p>
                  </a:txBody>
                  <a:tcPr marL="36195" marR="36195" marT="17780" marB="1778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79261301"/>
                  </a:ext>
                </a:extLst>
              </a:tr>
              <a:tr h="3600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H2</a:t>
                      </a:r>
                    </a:p>
                  </a:txBody>
                  <a:tcPr marL="36195" marR="36195" marT="17780" marB="1778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H1</a:t>
                      </a:r>
                    </a:p>
                  </a:txBody>
                  <a:tcPr marL="36195" marR="36195" marT="17780" marB="1778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H2</a:t>
                      </a:r>
                    </a:p>
                  </a:txBody>
                  <a:tcPr marL="36195" marR="36195" marT="17780" marB="1778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H1</a:t>
                      </a:r>
                    </a:p>
                  </a:txBody>
                  <a:tcPr marL="36195" marR="36195" marT="17780" marB="1778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H2</a:t>
                      </a:r>
                    </a:p>
                  </a:txBody>
                  <a:tcPr marL="36195" marR="36195" marT="17780" marB="1778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H1</a:t>
                      </a:r>
                    </a:p>
                  </a:txBody>
                  <a:tcPr marL="36195" marR="36195" marT="17780" marB="1778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H2</a:t>
                      </a:r>
                    </a:p>
                  </a:txBody>
                  <a:tcPr marL="36195" marR="36195" marT="17780" marB="1778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H1</a:t>
                      </a:r>
                    </a:p>
                  </a:txBody>
                  <a:tcPr marL="36195" marR="36195" marT="17780" marB="1778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25765094"/>
                  </a:ext>
                </a:extLst>
              </a:tr>
              <a:tr h="486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l" defTabSz="6858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8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Review of literature and government/CAREC/ADB documents</a:t>
                      </a:r>
                      <a:endParaRPr lang="ru-RU" sz="1800" kern="1200">
                        <a:solidFill>
                          <a:schemeClr val="tx1"/>
                        </a:solidFill>
                        <a:effectLst/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6195" marR="36195" marT="17780" marB="1778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ru-RU" sz="1800">
                        <a:effectLst/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6195" marR="36195" marT="17780" marB="17780" anchor="b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ru-RU" sz="1800">
                        <a:effectLst/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6195" marR="36195" marT="17780" marB="17780" anchor="b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ru-RU" sz="1800">
                        <a:effectLst/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6195" marR="36195" marT="17780" marB="17780" anchor="b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ru-RU" sz="1800">
                        <a:effectLst/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6195" marR="36195" marT="17780" marB="17780" anchor="b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ru-RU" sz="1800">
                        <a:effectLst/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6195" marR="36195" marT="17780" marB="17780" anchor="b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ru-RU" sz="1800">
                        <a:effectLst/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6195" marR="36195" marT="17780" marB="17780" anchor="b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ru-RU" sz="1800">
                        <a:effectLst/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6195" marR="36195" marT="17780" marB="17780" anchor="b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ru-RU" sz="1800">
                        <a:effectLst/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6195" marR="36195" marT="17780" marB="17780" anchor="b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28658856"/>
                  </a:ext>
                </a:extLst>
              </a:tr>
              <a:tr h="486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l" defTabSz="6858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8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Compilation and analysis of secondary data from online sources</a:t>
                      </a:r>
                      <a:endParaRPr lang="ru-RU" sz="1800" kern="1200">
                        <a:solidFill>
                          <a:schemeClr val="tx1"/>
                        </a:solidFill>
                        <a:effectLst/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6195" marR="36195" marT="17780" marB="1778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ru-RU" sz="1800">
                        <a:effectLst/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6195" marR="36195" marT="17780" marB="17780" anchor="b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ru-RU" sz="1800">
                        <a:effectLst/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6195" marR="36195" marT="17780" marB="17780" anchor="b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ru-RU" sz="1800">
                        <a:effectLst/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6195" marR="36195" marT="17780" marB="17780" anchor="b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ru-RU" sz="1800">
                        <a:effectLst/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6195" marR="36195" marT="17780" marB="17780" anchor="b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ru-RU" sz="1800">
                        <a:effectLst/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6195" marR="36195" marT="17780" marB="17780" anchor="b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ru-RU" sz="1800">
                        <a:effectLst/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6195" marR="36195" marT="17780" marB="17780" anchor="b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ru-RU" sz="1800">
                        <a:effectLst/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6195" marR="36195" marT="17780" marB="17780" anchor="b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ru-RU" sz="1800">
                        <a:effectLst/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6195" marR="36195" marT="17780" marB="17780" anchor="b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71392557"/>
                  </a:ext>
                </a:extLst>
              </a:tr>
              <a:tr h="5122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l" defTabSz="6858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8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Consultations with key stakeholders</a:t>
                      </a:r>
                    </a:p>
                  </a:txBody>
                  <a:tcPr marL="36195" marR="36195" marT="17780" marB="1778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36195" marR="36195" marT="17780" marB="17780" anchor="b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36195" marR="36195" marT="17780" marB="17780" anchor="b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36195" marR="36195" marT="17780" marB="17780" anchor="b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36195" marR="36195" marT="17780" marB="17780" anchor="b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36195" marR="36195" marT="17780" marB="17780" anchor="b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36195" marR="36195" marT="17780" marB="17780" anchor="b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36195" marR="36195" marT="17780" marB="17780" anchor="b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36195" marR="36195" marT="17780" marB="17780" anchor="b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91588316"/>
                  </a:ext>
                </a:extLst>
              </a:tr>
              <a:tr h="486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l" defTabSz="6858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8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Preparation of the first draft of the background report</a:t>
                      </a:r>
                      <a:endParaRPr lang="ru-RU" sz="1800" kern="1200">
                        <a:solidFill>
                          <a:schemeClr val="tx1"/>
                        </a:solidFill>
                        <a:effectLst/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6195" marR="36195" marT="17780" marB="1778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ru-RU" sz="1800">
                        <a:effectLst/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6195" marR="36195" marT="17780" marB="17780" anchor="b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ru-RU" sz="1800">
                        <a:effectLst/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6195" marR="36195" marT="17780" marB="17780" anchor="b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ru-RU" sz="1800">
                        <a:effectLst/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6195" marR="36195" marT="17780" marB="17780" anchor="b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ru-RU" sz="1800">
                        <a:effectLst/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6195" marR="36195" marT="17780" marB="17780" anchor="b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ru-RU" sz="1800">
                        <a:effectLst/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6195" marR="36195" marT="17780" marB="17780" anchor="b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ru-RU" sz="1800">
                        <a:effectLst/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6195" marR="36195" marT="17780" marB="17780" anchor="b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ru-RU" sz="1800">
                        <a:effectLst/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6195" marR="36195" marT="17780" marB="17780" anchor="b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ru-RU" sz="1800">
                        <a:effectLst/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6195" marR="36195" marT="17780" marB="17780" anchor="b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630647"/>
                  </a:ext>
                </a:extLst>
              </a:tr>
              <a:tr h="486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l" defTabSz="6858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8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Preparation of the final draft of the background report</a:t>
                      </a:r>
                      <a:endParaRPr lang="ru-RU" sz="1800" kern="1200">
                        <a:solidFill>
                          <a:schemeClr val="tx1"/>
                        </a:solidFill>
                        <a:effectLst/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6195" marR="36195" marT="17780" marB="1778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ru-RU" sz="1800">
                        <a:effectLst/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6195" marR="36195" marT="17780" marB="17780" anchor="b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ru-RU" sz="1800">
                        <a:effectLst/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6195" marR="36195" marT="17780" marB="17780" anchor="b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ru-RU" sz="1800">
                        <a:effectLst/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6195" marR="36195" marT="17780" marB="17780" anchor="b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ru-RU" sz="1800">
                        <a:effectLst/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6195" marR="36195" marT="17780" marB="17780" anchor="b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ru-RU" sz="1800">
                        <a:effectLst/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6195" marR="36195" marT="17780" marB="17780" anchor="b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ru-RU" sz="1800">
                        <a:effectLst/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6195" marR="36195" marT="17780" marB="17780" anchor="b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ru-RU" sz="1800">
                        <a:effectLst/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6195" marR="36195" marT="17780" marB="17780" anchor="b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ru-RU" sz="1800">
                        <a:effectLst/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6195" marR="36195" marT="17780" marB="17780" anchor="b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18943222"/>
                  </a:ext>
                </a:extLst>
              </a:tr>
              <a:tr h="486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l" defTabSz="6858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800" b="1" kern="1200">
                          <a:solidFill>
                            <a:srgbClr val="FF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Preparation of the draft Framework</a:t>
                      </a:r>
                      <a:endParaRPr lang="ru-RU" sz="1800" b="1" kern="1200">
                        <a:solidFill>
                          <a:srgbClr val="FF0000"/>
                        </a:solidFill>
                        <a:effectLst/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6195" marR="36195" marT="17780" marB="1778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ru-RU" sz="1800">
                        <a:effectLst/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6195" marR="36195" marT="17780" marB="17780" anchor="b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ru-RU" sz="1800">
                        <a:effectLst/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6195" marR="36195" marT="17780" marB="17780" anchor="b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ru-RU" sz="1800">
                        <a:effectLst/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6195" marR="36195" marT="17780" marB="17780" anchor="b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ru-RU" sz="1800">
                        <a:effectLst/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6195" marR="36195" marT="17780" marB="17780" anchor="b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ru-RU" sz="1800">
                        <a:effectLst/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6195" marR="36195" marT="17780" marB="17780" anchor="b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ru-RU" sz="1800">
                        <a:effectLst/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6195" marR="36195" marT="17780" marB="17780" anchor="b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ru-RU" sz="1800">
                        <a:effectLst/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6195" marR="36195" marT="17780" marB="17780" anchor="b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92D05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ru-RU" sz="1800">
                        <a:solidFill>
                          <a:srgbClr val="92D050"/>
                        </a:solidFill>
                        <a:effectLst/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6195" marR="36195" marT="17780" marB="17780" anchor="b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1652368"/>
                  </a:ext>
                </a:extLst>
              </a:tr>
            </a:tbl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F180E80B-7CC3-7F10-1DC6-BF0CB1306D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0" y="206310"/>
            <a:ext cx="1076475" cy="93358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F84CD4DE-E23A-5139-4AC3-BDDFCF585D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9975" y="173944"/>
            <a:ext cx="10277324" cy="1189383"/>
          </a:xfrm>
        </p:spPr>
        <p:txBody>
          <a:bodyPr>
            <a:noAutofit/>
          </a:bodyPr>
          <a:lstStyle/>
          <a:p>
            <a:r>
              <a:rPr lang="en-US" sz="3600" b="1">
                <a:solidFill>
                  <a:srgbClr val="F57F29"/>
                </a:solidFill>
                <a:latin typeface="+mn-lt"/>
                <a:cs typeface="Arial" panose="020B0604020202020204" pitchFamily="34" charset="0"/>
              </a:rPr>
              <a:t>Preliminary Timetable</a:t>
            </a:r>
          </a:p>
        </p:txBody>
      </p:sp>
    </p:spTree>
    <p:extLst>
      <p:ext uri="{BB962C8B-B14F-4D97-AF65-F5344CB8AC3E}">
        <p14:creationId xmlns:p14="http://schemas.microsoft.com/office/powerpoint/2010/main" val="6671678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>
            <a:extLst>
              <a:ext uri="{FF2B5EF4-FFF2-40B4-BE49-F238E27FC236}">
                <a16:creationId xmlns:a16="http://schemas.microsoft.com/office/drawing/2014/main" id="{5BF4E084-E2AB-1190-4C89-AD7641D16A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9975" y="1518476"/>
            <a:ext cx="9832826" cy="464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576263" indent="-57626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The Framework endorsed by the CAREC Ministerial Meeting in Q4 2022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CAREC Strategy for Agriculture Development and Food Security prepared by Q1/Q2 2023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Knowledge and Support Technical Assistance approved by Q2 2023 to support implementation of the regional agriculture </a:t>
            </a:r>
            <a:r>
              <a:rPr lang="en-US" sz="2800">
                <a:latin typeface="Calibri" panose="020F0502020204030204" pitchFamily="34" charset="0"/>
                <a:ea typeface="Calibri" panose="020F0502020204030204" pitchFamily="34" charset="0"/>
              </a:rPr>
              <a:t>and food security</a:t>
            </a:r>
            <a:r>
              <a:rPr lang="en-US" sz="28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agenda (subject to endorsement of the Strategy)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6519B3E-57C7-4172-7C79-88E232B47C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0" y="206310"/>
            <a:ext cx="1076475" cy="93358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DF800E9A-A54A-ABA1-FC35-A4C7BD12CB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9975" y="173944"/>
            <a:ext cx="10277324" cy="1189383"/>
          </a:xfrm>
        </p:spPr>
        <p:txBody>
          <a:bodyPr>
            <a:noAutofit/>
          </a:bodyPr>
          <a:lstStyle/>
          <a:p>
            <a:r>
              <a:rPr lang="en-US" sz="3600" b="1">
                <a:solidFill>
                  <a:srgbClr val="F57F29"/>
                </a:solidFill>
                <a:latin typeface="+mn-lt"/>
                <a:cs typeface="Arial" panose="020B0604020202020204" pitchFamily="34" charset="0"/>
              </a:rPr>
              <a:t>Tentative Next Steps</a:t>
            </a:r>
          </a:p>
        </p:txBody>
      </p:sp>
    </p:spTree>
    <p:extLst>
      <p:ext uri="{BB962C8B-B14F-4D97-AF65-F5344CB8AC3E}">
        <p14:creationId xmlns:p14="http://schemas.microsoft.com/office/powerpoint/2010/main" val="8383796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>
            <a:extLst>
              <a:ext uri="{FF2B5EF4-FFF2-40B4-BE49-F238E27FC236}">
                <a16:creationId xmlns:a16="http://schemas.microsoft.com/office/drawing/2014/main" id="{5BF4E084-E2AB-1190-4C89-AD7641D16A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9975" y="1395693"/>
            <a:ext cx="9846474" cy="464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576263" indent="-57626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400">
                <a:solidFill>
                  <a:prstClr val="black"/>
                </a:solidFill>
                <a:latin typeface="Open Sauce"/>
                <a:ea typeface="Tahoma" panose="020B0604030504040204" pitchFamily="34" charset="0"/>
                <a:cs typeface="Tahoma" panose="020B0604030504040204" pitchFamily="34" charset="0"/>
              </a:rPr>
              <a:t>What are the main issues hindering agricultural development and food security in the CAREC countries?</a:t>
            </a:r>
            <a:endParaRPr lang="ru-RU" sz="2400">
              <a:solidFill>
                <a:prstClr val="black"/>
              </a:solidFill>
              <a:latin typeface="Open Sauce"/>
              <a:ea typeface="Tahoma" pitchFamily="34" charset="0"/>
              <a:cs typeface="Tahoma" pitchFamily="34" charset="0"/>
            </a:endParaRP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400">
                <a:solidFill>
                  <a:prstClr val="black"/>
                </a:solidFill>
                <a:latin typeface="Open Sauce"/>
                <a:ea typeface="Tahoma" panose="020B0604030504040204" pitchFamily="34" charset="0"/>
                <a:cs typeface="Tahoma" panose="020B0604030504040204" pitchFamily="34" charset="0"/>
              </a:rPr>
              <a:t>What are the policies and priorities of the governments of the CAREC countries with respect to agricultural development and food security?</a:t>
            </a:r>
            <a:endParaRPr lang="ru-RU" sz="2400">
              <a:solidFill>
                <a:prstClr val="black"/>
              </a:solidFill>
              <a:latin typeface="Open Sauce"/>
              <a:ea typeface="Tahoma" pitchFamily="34" charset="0"/>
              <a:cs typeface="Tahoma" pitchFamily="34" charset="0"/>
            </a:endParaRP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400">
                <a:solidFill>
                  <a:prstClr val="black"/>
                </a:solidFill>
                <a:latin typeface="Open Sauce"/>
                <a:ea typeface="Tahoma" panose="020B0604030504040204" pitchFamily="34" charset="0"/>
                <a:cs typeface="Tahoma" panose="020B0604030504040204" pitchFamily="34" charset="0"/>
              </a:rPr>
              <a:t>What opportunities exist for public-private partnerships and adoption of modern technologies that would contribute to agriculture modernization and enhance food security in the CAREC countries?   </a:t>
            </a:r>
            <a:endParaRPr lang="ru-RU" sz="2400">
              <a:solidFill>
                <a:prstClr val="black"/>
              </a:solidFill>
              <a:latin typeface="Open Sauce"/>
              <a:ea typeface="Tahoma" pitchFamily="34" charset="0"/>
              <a:cs typeface="Tahoma" pitchFamily="34" charset="0"/>
            </a:endParaRP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400">
                <a:solidFill>
                  <a:prstClr val="black"/>
                </a:solidFill>
                <a:latin typeface="Open Sauce"/>
                <a:ea typeface="Tahoma" pitchFamily="34" charset="0"/>
                <a:cs typeface="Tahoma" pitchFamily="34" charset="0"/>
              </a:rPr>
              <a:t>What CAREC activities are, can be or could be effective in helping the CAREC countries meet their needs in agriculture modernization and food security?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6519B3E-57C7-4172-7C79-88E232B47C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0" y="206310"/>
            <a:ext cx="1076475" cy="93358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DF800E9A-A54A-ABA1-FC35-A4C7BD12CB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9975" y="173944"/>
            <a:ext cx="10277324" cy="1189383"/>
          </a:xfrm>
        </p:spPr>
        <p:txBody>
          <a:bodyPr>
            <a:noAutofit/>
          </a:bodyPr>
          <a:lstStyle/>
          <a:p>
            <a:r>
              <a:rPr lang="en-US" sz="3600" b="1">
                <a:solidFill>
                  <a:srgbClr val="F57F29"/>
                </a:solidFill>
                <a:latin typeface="+mn-lt"/>
                <a:cs typeface="Arial" panose="020B0604020202020204" pitchFamily="34" charset="0"/>
              </a:rPr>
              <a:t>Questions for discussion:</a:t>
            </a:r>
          </a:p>
        </p:txBody>
      </p:sp>
    </p:spTree>
    <p:extLst>
      <p:ext uri="{BB962C8B-B14F-4D97-AF65-F5344CB8AC3E}">
        <p14:creationId xmlns:p14="http://schemas.microsoft.com/office/powerpoint/2010/main" val="22828745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>
            <a:extLst>
              <a:ext uri="{FF2B5EF4-FFF2-40B4-BE49-F238E27FC236}">
                <a16:creationId xmlns:a16="http://schemas.microsoft.com/office/drawing/2014/main" id="{5BF4E084-E2AB-1190-4C89-AD7641D16A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737" y="1541818"/>
            <a:ext cx="5840006" cy="422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576263" indent="-57626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800">
                <a:latin typeface="+mn-lt"/>
                <a:cs typeface="Arial" panose="020B0604020202020204" pitchFamily="34" charset="0"/>
              </a:rPr>
              <a:t>Rationale for the preparation of the Framework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800">
                <a:latin typeface="+mn-lt"/>
                <a:cs typeface="Arial" panose="020B0604020202020204" pitchFamily="34" charset="0"/>
              </a:rPr>
              <a:t>Proposed scope of the Framework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800">
                <a:latin typeface="+mn-lt"/>
                <a:cs typeface="Arial" panose="020B0604020202020204" pitchFamily="34" charset="0"/>
              </a:rPr>
              <a:t>Proposed approach to the preparation of the Framework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800">
                <a:latin typeface="+mn-lt"/>
                <a:cs typeface="Arial" panose="020B0604020202020204" pitchFamily="34" charset="0"/>
              </a:rPr>
              <a:t>Preliminary timetable for the preparation of the Framework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6519B3E-57C7-4172-7C79-88E232B47C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0" y="206310"/>
            <a:ext cx="1076475" cy="93358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DF800E9A-A54A-ABA1-FC35-A4C7BD12CB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9975" y="15238"/>
            <a:ext cx="10610747" cy="1189383"/>
          </a:xfrm>
        </p:spPr>
        <p:txBody>
          <a:bodyPr>
            <a:normAutofit/>
          </a:bodyPr>
          <a:lstStyle/>
          <a:p>
            <a:r>
              <a:rPr lang="en-US" sz="4000" b="1">
                <a:solidFill>
                  <a:srgbClr val="F57F29"/>
                </a:solidFill>
                <a:latin typeface="+mn-lt"/>
                <a:cs typeface="Arial" panose="020B0604020202020204" pitchFamily="34" charset="0"/>
              </a:rPr>
              <a:t>Outline</a:t>
            </a:r>
          </a:p>
        </p:txBody>
      </p:sp>
      <p:pic>
        <p:nvPicPr>
          <p:cNvPr id="5" name="Graphic 4" descr="Graph and note paper with pencils">
            <a:extLst>
              <a:ext uri="{FF2B5EF4-FFF2-40B4-BE49-F238E27FC236}">
                <a16:creationId xmlns:a16="http://schemas.microsoft.com/office/drawing/2014/main" id="{1CC5AE21-BF2E-9CE6-EDA8-946853A15C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043192" y="206310"/>
            <a:ext cx="6085308" cy="6085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7022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>
            <a:extLst>
              <a:ext uri="{FF2B5EF4-FFF2-40B4-BE49-F238E27FC236}">
                <a16:creationId xmlns:a16="http://schemas.microsoft.com/office/drawing/2014/main" id="{5BF4E084-E2AB-1190-4C89-AD7641D16A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9975" y="1638300"/>
            <a:ext cx="10277325" cy="422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576263" indent="-57626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541338" indent="-541338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>
                <a:latin typeface="+mn-lt"/>
                <a:ea typeface="Tahoma" pitchFamily="34" charset="0"/>
                <a:cs typeface="Arial" panose="020B0604020202020204" pitchFamily="34" charset="0"/>
              </a:rPr>
              <a:t>The CAREC countries are facing increased risks to food security</a:t>
            </a:r>
          </a:p>
          <a:p>
            <a:pPr marL="541338" indent="-541338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>
                <a:latin typeface="+mn-lt"/>
                <a:ea typeface="Tahoma" pitchFamily="34" charset="0"/>
                <a:cs typeface="Arial" panose="020B0604020202020204" pitchFamily="34" charset="0"/>
              </a:rPr>
              <a:t>Factors adversely affecting food security in the CAREC countries include: </a:t>
            </a:r>
          </a:p>
          <a:p>
            <a:pPr marL="884238" indent="-342900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en-US" sz="2400">
                <a:latin typeface="+mn-lt"/>
                <a:ea typeface="Tahoma" pitchFamily="34" charset="0"/>
                <a:cs typeface="Arial" panose="020B0604020202020204" pitchFamily="34" charset="0"/>
              </a:rPr>
              <a:t>Underdevelopment of agriculture</a:t>
            </a:r>
          </a:p>
          <a:p>
            <a:pPr marL="884238" indent="-342900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en-US" sz="2400">
                <a:latin typeface="+mn-lt"/>
                <a:ea typeface="Tahoma" pitchFamily="34" charset="0"/>
                <a:cs typeface="Arial" panose="020B0604020202020204" pitchFamily="34" charset="0"/>
              </a:rPr>
              <a:t>Traditional market and marketing</a:t>
            </a:r>
          </a:p>
          <a:p>
            <a:pPr marL="884238" indent="-342900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en-US" sz="2400">
                <a:latin typeface="+mn-lt"/>
                <a:ea typeface="Tahoma" pitchFamily="34" charset="0"/>
                <a:cs typeface="Arial" panose="020B0604020202020204" pitchFamily="34" charset="0"/>
              </a:rPr>
              <a:t>Climate change</a:t>
            </a:r>
          </a:p>
          <a:p>
            <a:pPr marL="884238" indent="-342900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en-US" sz="2400">
                <a:latin typeface="+mn-lt"/>
                <a:ea typeface="Tahoma" pitchFamily="34" charset="0"/>
                <a:cs typeface="Arial" panose="020B0604020202020204" pitchFamily="34" charset="0"/>
              </a:rPr>
              <a:t>COVID-19 pandemic</a:t>
            </a:r>
          </a:p>
          <a:p>
            <a:pPr marL="884238" indent="-342900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en-US" sz="2400">
                <a:latin typeface="+mn-lt"/>
                <a:ea typeface="Tahoma" pitchFamily="34" charset="0"/>
                <a:cs typeface="Arial" panose="020B0604020202020204" pitchFamily="34" charset="0"/>
              </a:rPr>
              <a:t>Geopolitical conflict in Ukraine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6519B3E-57C7-4172-7C79-88E232B47C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0" y="206310"/>
            <a:ext cx="1076475" cy="93358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DF800E9A-A54A-ABA1-FC35-A4C7BD12CB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9976" y="206310"/>
            <a:ext cx="10277324" cy="1189383"/>
          </a:xfrm>
        </p:spPr>
        <p:txBody>
          <a:bodyPr>
            <a:noAutofit/>
          </a:bodyPr>
          <a:lstStyle/>
          <a:p>
            <a:r>
              <a:rPr lang="en-US" sz="3200" b="1">
                <a:solidFill>
                  <a:srgbClr val="F57F29"/>
                </a:solidFill>
                <a:latin typeface="+mn-lt"/>
                <a:cs typeface="Arial" panose="020B0604020202020204" pitchFamily="34" charset="0"/>
              </a:rPr>
              <a:t>Increased risk to food security in the CAREC countries (availability, accessibility, and utilization) </a:t>
            </a:r>
          </a:p>
        </p:txBody>
      </p:sp>
    </p:spTree>
    <p:extLst>
      <p:ext uri="{BB962C8B-B14F-4D97-AF65-F5344CB8AC3E}">
        <p14:creationId xmlns:p14="http://schemas.microsoft.com/office/powerpoint/2010/main" val="28668137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>
            <a:extLst>
              <a:ext uri="{FF2B5EF4-FFF2-40B4-BE49-F238E27FC236}">
                <a16:creationId xmlns:a16="http://schemas.microsoft.com/office/drawing/2014/main" id="{5BF4E084-E2AB-1190-4C89-AD7641D16A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3805" y="1203677"/>
            <a:ext cx="10264681" cy="4924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576263" indent="-57626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+mn-lt"/>
                <a:ea typeface="Tahoma" pitchFamily="34" charset="0"/>
                <a:cs typeface="Arial" panose="020B0604020202020204" pitchFamily="34" charset="0"/>
              </a:rPr>
              <a:t>Low productivity (land, labor, and capital)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+mn-lt"/>
                <a:ea typeface="Tahoma" pitchFamily="34" charset="0"/>
                <a:cs typeface="Arial" panose="020B0604020202020204" pitchFamily="34" charset="0"/>
              </a:rPr>
              <a:t>Low total factor productivity (outdated technologies and slow innovation catch-ups in production, processing, and marketing)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+mn-lt"/>
                <a:ea typeface="Tahoma" pitchFamily="34" charset="0"/>
                <a:cs typeface="Arial" panose="020B0604020202020204" pitchFamily="34" charset="0"/>
              </a:rPr>
              <a:t>Lack of investment in human capital and limited entrepreneurship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+mn-lt"/>
                <a:ea typeface="Tahoma" pitchFamily="34" charset="0"/>
                <a:cs typeface="Arial" panose="020B0604020202020204" pitchFamily="34" charset="0"/>
              </a:rPr>
              <a:t>Inadequate requisite infrastructure and market systems 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+mn-lt"/>
                <a:ea typeface="Tahoma" pitchFamily="34" charset="0"/>
                <a:cs typeface="Arial" panose="020B0604020202020204" pitchFamily="34" charset="0"/>
              </a:rPr>
              <a:t>Lack of incentive for private sector participation 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+mn-lt"/>
                <a:ea typeface="Tahoma" pitchFamily="34" charset="0"/>
                <a:cs typeface="Arial" panose="020B0604020202020204" pitchFamily="34" charset="0"/>
              </a:rPr>
              <a:t>Weak resilience to market volatility and climate change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+mn-lt"/>
                <a:ea typeface="Tahoma" pitchFamily="34" charset="0"/>
                <a:cs typeface="Arial" panose="020B0604020202020204" pitchFamily="34" charset="0"/>
              </a:rPr>
              <a:t>Lack of conducive institutional and legal/regulatory environment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+mn-lt"/>
                <a:ea typeface="Tahoma" pitchFamily="34" charset="0"/>
                <a:cs typeface="Arial" panose="020B0604020202020204" pitchFamily="34" charset="0"/>
              </a:rPr>
              <a:t>COVID-19 pandemic and geopolitical conflict in Ukraine (impacts on both demand and supply sides)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6519B3E-57C7-4172-7C79-88E232B47C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0" y="206310"/>
            <a:ext cx="1076475" cy="93358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DF800E9A-A54A-ABA1-FC35-A4C7BD12CB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927" y="142523"/>
            <a:ext cx="10460623" cy="1189383"/>
          </a:xfrm>
        </p:spPr>
        <p:txBody>
          <a:bodyPr>
            <a:noAutofit/>
          </a:bodyPr>
          <a:lstStyle/>
          <a:p>
            <a:r>
              <a:rPr lang="en-US" sz="3200" b="1">
                <a:solidFill>
                  <a:srgbClr val="F57F29"/>
                </a:solidFill>
                <a:latin typeface="+mn-lt"/>
                <a:cs typeface="Arial" panose="020B0604020202020204" pitchFamily="34" charset="0"/>
              </a:rPr>
              <a:t>Fundamental Constraints to Agriculture Sector Growth</a:t>
            </a:r>
          </a:p>
        </p:txBody>
      </p:sp>
    </p:spTree>
    <p:extLst>
      <p:ext uri="{BB962C8B-B14F-4D97-AF65-F5344CB8AC3E}">
        <p14:creationId xmlns:p14="http://schemas.microsoft.com/office/powerpoint/2010/main" val="40227059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6519B3E-57C7-4172-7C79-88E232B47C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0" y="206310"/>
            <a:ext cx="1076475" cy="93358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DF800E9A-A54A-ABA1-FC35-A4C7BD12CB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927" y="142523"/>
            <a:ext cx="10460623" cy="1189383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rgbClr val="F57F29"/>
                </a:solidFill>
                <a:latin typeface="+mn-lt"/>
                <a:cs typeface="Arial" panose="020B0604020202020204" pitchFamily="34" charset="0"/>
              </a:rPr>
              <a:t>Fundamental Constraints to Agriculture Sector Growth: Macro Level Illustration</a:t>
            </a:r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199B6D76-C321-8670-315A-5CD973C6EC7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3727034"/>
              </p:ext>
            </p:extLst>
          </p:nvPr>
        </p:nvGraphicFramePr>
        <p:xfrm>
          <a:off x="1136927" y="1331906"/>
          <a:ext cx="9300936" cy="47151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7302344" imgH="3702073" progId="Excel.Sheet.12">
                  <p:embed/>
                </p:oleObj>
              </mc:Choice>
              <mc:Fallback>
                <p:oleObj name="Worksheet" r:id="rId3" imgW="7302344" imgH="3702073" progId="Excel.Sheet.12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199B6D76-C321-8670-315A-5CD973C6EC7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36927" y="1331906"/>
                        <a:ext cx="9300936" cy="471517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333013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Rectangle: Rounded Corners 91">
            <a:extLst>
              <a:ext uri="{FF2B5EF4-FFF2-40B4-BE49-F238E27FC236}">
                <a16:creationId xmlns:a16="http://schemas.microsoft.com/office/drawing/2014/main" id="{DD074F3C-C999-473E-9FE5-DFACCA176A93}"/>
              </a:ext>
            </a:extLst>
          </p:cNvPr>
          <p:cNvSpPr/>
          <p:nvPr/>
        </p:nvSpPr>
        <p:spPr>
          <a:xfrm>
            <a:off x="9578885" y="662172"/>
            <a:ext cx="2531411" cy="6000233"/>
          </a:xfrm>
          <a:prstGeom prst="roundRect">
            <a:avLst/>
          </a:prstGeom>
          <a:solidFill>
            <a:srgbClr val="FFFF00">
              <a:alpha val="2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4B4A95D7-BEE5-4AB3-9214-8B612997E48A}"/>
              </a:ext>
            </a:extLst>
          </p:cNvPr>
          <p:cNvSpPr/>
          <p:nvPr/>
        </p:nvSpPr>
        <p:spPr>
          <a:xfrm>
            <a:off x="4354197" y="929906"/>
            <a:ext cx="4562614" cy="5689333"/>
          </a:xfrm>
          <a:prstGeom prst="roundRect">
            <a:avLst/>
          </a:prstGeom>
          <a:solidFill>
            <a:srgbClr val="92D050">
              <a:alpha val="2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280296" y="1327150"/>
            <a:ext cx="8499883" cy="4953826"/>
            <a:chOff x="71441" y="989013"/>
            <a:chExt cx="9002926" cy="5203824"/>
          </a:xfrm>
        </p:grpSpPr>
        <p:grpSp>
          <p:nvGrpSpPr>
            <p:cNvPr id="3" name="Group 29"/>
            <p:cNvGrpSpPr>
              <a:grpSpLocks/>
            </p:cNvGrpSpPr>
            <p:nvPr/>
          </p:nvGrpSpPr>
          <p:grpSpPr bwMode="auto">
            <a:xfrm>
              <a:off x="4685965" y="1039813"/>
              <a:ext cx="4388402" cy="5153024"/>
              <a:chOff x="3198" y="396"/>
              <a:chExt cx="2994" cy="3246"/>
            </a:xfrm>
          </p:grpSpPr>
          <p:sp>
            <p:nvSpPr>
              <p:cNvPr id="13" name="Rectangle 8"/>
              <p:cNvSpPr>
                <a:spLocks noChangeArrowheads="1"/>
              </p:cNvSpPr>
              <p:nvPr/>
            </p:nvSpPr>
            <p:spPr bwMode="auto">
              <a:xfrm>
                <a:off x="5103" y="396"/>
                <a:ext cx="959" cy="15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prstShdw prst="shdw17" dist="17961" dir="2700000">
                  <a:schemeClr val="accent1">
                    <a:gamma/>
                    <a:shade val="60000"/>
                    <a:invGamma/>
                  </a:schemeClr>
                </a:prstShdw>
              </a:effectLst>
            </p:spPr>
            <p:txBody>
              <a:bodyPr wrap="none" lIns="0" tIns="0">
                <a:spAutoFit/>
              </a:bodyPr>
              <a:lstStyle/>
              <a:p>
                <a:pPr algn="r">
                  <a:defRPr/>
                </a:pPr>
                <a:r>
                  <a:rPr lang="en-US" sz="1200" b="1" u="sng">
                    <a:cs typeface="Arial" panose="020B0604020202020204" pitchFamily="34" charset="0"/>
                  </a:rPr>
                  <a:t>Key Characteristics:</a:t>
                </a:r>
              </a:p>
            </p:txBody>
          </p:sp>
          <p:sp>
            <p:nvSpPr>
              <p:cNvPr id="14" name="Rectangle 9"/>
              <p:cNvSpPr>
                <a:spLocks noChangeArrowheads="1"/>
              </p:cNvSpPr>
              <p:nvPr/>
            </p:nvSpPr>
            <p:spPr bwMode="auto">
              <a:xfrm>
                <a:off x="5193" y="692"/>
                <a:ext cx="997" cy="15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prstShdw prst="shdw17" dist="17961" dir="2700000">
                  <a:schemeClr val="accent1">
                    <a:gamma/>
                    <a:shade val="60000"/>
                    <a:invGamma/>
                  </a:schemeClr>
                </a:prstShdw>
              </a:effectLst>
            </p:spPr>
            <p:txBody>
              <a:bodyPr wrap="none" lIns="0" tIns="0">
                <a:spAutoFit/>
              </a:bodyPr>
              <a:lstStyle/>
              <a:p>
                <a:pPr algn="r">
                  <a:defRPr/>
                </a:pPr>
                <a:r>
                  <a:rPr lang="en-US" sz="1200">
                    <a:cs typeface="Arial" panose="020B0604020202020204" pitchFamily="34" charset="0"/>
                  </a:rPr>
                  <a:t>Consumer - oriented</a:t>
                </a:r>
              </a:p>
            </p:txBody>
          </p:sp>
          <p:sp>
            <p:nvSpPr>
              <p:cNvPr id="15" name="Rectangle 10"/>
              <p:cNvSpPr>
                <a:spLocks noChangeArrowheads="1"/>
              </p:cNvSpPr>
              <p:nvPr/>
            </p:nvSpPr>
            <p:spPr bwMode="auto">
              <a:xfrm>
                <a:off x="5255" y="921"/>
                <a:ext cx="937" cy="15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prstShdw prst="shdw17" dist="17961" dir="2700000">
                  <a:schemeClr val="accent1">
                    <a:gamma/>
                    <a:shade val="60000"/>
                    <a:invGamma/>
                  </a:schemeClr>
                </a:prstShdw>
              </a:effectLst>
            </p:spPr>
            <p:txBody>
              <a:bodyPr wrap="none" lIns="0" tIns="0">
                <a:spAutoFit/>
              </a:bodyPr>
              <a:lstStyle/>
              <a:p>
                <a:pPr algn="r">
                  <a:defRPr/>
                </a:pPr>
                <a:r>
                  <a:rPr lang="en-US" sz="1200">
                    <a:cs typeface="Arial" panose="020B0604020202020204" pitchFamily="34" charset="0"/>
                  </a:rPr>
                  <a:t>Focus on processes</a:t>
                </a:r>
              </a:p>
            </p:txBody>
          </p:sp>
          <p:sp>
            <p:nvSpPr>
              <p:cNvPr id="16" name="Rectangle 11"/>
              <p:cNvSpPr>
                <a:spLocks noChangeArrowheads="1"/>
              </p:cNvSpPr>
              <p:nvPr/>
            </p:nvSpPr>
            <p:spPr bwMode="auto">
              <a:xfrm>
                <a:off x="5136" y="1163"/>
                <a:ext cx="1054" cy="2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prstShdw prst="shdw17" dist="17961" dir="2700000">
                  <a:schemeClr val="accent1">
                    <a:gamma/>
                    <a:shade val="60000"/>
                    <a:invGamma/>
                  </a:schemeClr>
                </a:prstShdw>
              </a:effectLst>
            </p:spPr>
            <p:txBody>
              <a:bodyPr lIns="0" tIns="0">
                <a:spAutoFit/>
              </a:bodyPr>
              <a:lstStyle/>
              <a:p>
                <a:pPr algn="r">
                  <a:defRPr/>
                </a:pPr>
                <a:r>
                  <a:rPr lang="en-US" sz="1200">
                    <a:cs typeface="Arial" panose="020B0604020202020204" pitchFamily="34" charset="0"/>
                  </a:rPr>
                  <a:t>Differentiated product</a:t>
                </a:r>
              </a:p>
            </p:txBody>
          </p:sp>
          <p:sp>
            <p:nvSpPr>
              <p:cNvPr id="17" name="Rectangle 14"/>
              <p:cNvSpPr>
                <a:spLocks noChangeArrowheads="1"/>
              </p:cNvSpPr>
              <p:nvPr/>
            </p:nvSpPr>
            <p:spPr bwMode="auto">
              <a:xfrm>
                <a:off x="4898" y="1454"/>
                <a:ext cx="1293" cy="2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prstShdw prst="shdw17" dist="17961" dir="2700000">
                  <a:schemeClr val="accent1">
                    <a:gamma/>
                    <a:shade val="60000"/>
                    <a:invGamma/>
                  </a:schemeClr>
                </a:prstShdw>
              </a:effectLst>
            </p:spPr>
            <p:txBody>
              <a:bodyPr lIns="0" tIns="0">
                <a:spAutoFit/>
              </a:bodyPr>
              <a:lstStyle/>
              <a:p>
                <a:pPr algn="r">
                  <a:defRPr/>
                </a:pPr>
                <a:r>
                  <a:rPr lang="en-US" sz="1200">
                    <a:cs typeface="Arial" panose="020B0604020202020204" pitchFamily="34" charset="0"/>
                  </a:rPr>
                  <a:t>Grading and private labeling</a:t>
                </a:r>
              </a:p>
            </p:txBody>
          </p:sp>
          <p:sp>
            <p:nvSpPr>
              <p:cNvPr id="18" name="Rectangle 15"/>
              <p:cNvSpPr>
                <a:spLocks noChangeArrowheads="1"/>
              </p:cNvSpPr>
              <p:nvPr/>
            </p:nvSpPr>
            <p:spPr bwMode="auto">
              <a:xfrm>
                <a:off x="5467" y="1775"/>
                <a:ext cx="723" cy="15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prstShdw prst="shdw17" dist="17961" dir="2700000">
                  <a:schemeClr val="accent1">
                    <a:gamma/>
                    <a:shade val="60000"/>
                    <a:invGamma/>
                  </a:schemeClr>
                </a:prstShdw>
              </a:effectLst>
            </p:spPr>
            <p:txBody>
              <a:bodyPr wrap="square" lIns="0" tIns="0">
                <a:spAutoFit/>
              </a:bodyPr>
              <a:lstStyle/>
              <a:p>
                <a:pPr algn="r">
                  <a:defRPr/>
                </a:pPr>
                <a:r>
                  <a:rPr lang="en-US" sz="1200">
                    <a:cs typeface="Arial" panose="020B0604020202020204" pitchFamily="34" charset="0"/>
                  </a:rPr>
                  <a:t>Food safety</a:t>
                </a:r>
              </a:p>
            </p:txBody>
          </p:sp>
          <p:sp>
            <p:nvSpPr>
              <p:cNvPr id="19" name="Rectangle 16"/>
              <p:cNvSpPr>
                <a:spLocks noChangeArrowheads="1"/>
              </p:cNvSpPr>
              <p:nvPr/>
            </p:nvSpPr>
            <p:spPr bwMode="auto">
              <a:xfrm>
                <a:off x="4512" y="2022"/>
                <a:ext cx="1678" cy="15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prstShdw prst="shdw17" dist="17961" dir="2700000">
                  <a:schemeClr val="accent1">
                    <a:gamma/>
                    <a:shade val="60000"/>
                    <a:invGamma/>
                  </a:schemeClr>
                </a:prstShdw>
              </a:effectLst>
            </p:spPr>
            <p:txBody>
              <a:bodyPr lIns="0" tIns="0">
                <a:spAutoFit/>
              </a:bodyPr>
              <a:lstStyle/>
              <a:p>
                <a:pPr algn="r">
                  <a:defRPr/>
                </a:pPr>
                <a:r>
                  <a:rPr lang="en-US" sz="1200">
                    <a:cs typeface="Arial" panose="020B0604020202020204" pitchFamily="34" charset="0"/>
                  </a:rPr>
                  <a:t>Traceability</a:t>
                </a:r>
              </a:p>
            </p:txBody>
          </p:sp>
          <p:sp>
            <p:nvSpPr>
              <p:cNvPr id="20" name="Rectangle 17"/>
              <p:cNvSpPr>
                <a:spLocks noChangeArrowheads="1"/>
              </p:cNvSpPr>
              <p:nvPr/>
            </p:nvSpPr>
            <p:spPr bwMode="auto">
              <a:xfrm>
                <a:off x="5475" y="2215"/>
                <a:ext cx="712" cy="15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prstShdw prst="shdw17" dist="17961" dir="2700000">
                  <a:schemeClr val="accent1">
                    <a:gamma/>
                    <a:shade val="60000"/>
                    <a:invGamma/>
                  </a:schemeClr>
                </a:prstShdw>
              </a:effectLst>
            </p:spPr>
            <p:txBody>
              <a:bodyPr wrap="none" lIns="0" tIns="0">
                <a:spAutoFit/>
              </a:bodyPr>
              <a:lstStyle/>
              <a:p>
                <a:pPr algn="r">
                  <a:defRPr/>
                </a:pPr>
                <a:r>
                  <a:rPr lang="en-US" sz="1200">
                    <a:cs typeface="Arial" panose="020B0604020202020204" pitchFamily="34" charset="0"/>
                  </a:rPr>
                  <a:t>Value creation</a:t>
                </a:r>
              </a:p>
            </p:txBody>
          </p:sp>
          <p:sp>
            <p:nvSpPr>
              <p:cNvPr id="21" name="Rectangle 18"/>
              <p:cNvSpPr>
                <a:spLocks noChangeArrowheads="1"/>
              </p:cNvSpPr>
              <p:nvPr/>
            </p:nvSpPr>
            <p:spPr bwMode="auto">
              <a:xfrm>
                <a:off x="5041" y="2417"/>
                <a:ext cx="1151" cy="2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prstShdw prst="shdw17" dist="17961" dir="2700000">
                  <a:schemeClr val="accent1">
                    <a:gamma/>
                    <a:shade val="60000"/>
                    <a:invGamma/>
                  </a:schemeClr>
                </a:prstShdw>
              </a:effectLst>
            </p:spPr>
            <p:txBody>
              <a:bodyPr lIns="0" tIns="0">
                <a:spAutoFit/>
              </a:bodyPr>
              <a:lstStyle/>
              <a:p>
                <a:pPr algn="r">
                  <a:defRPr/>
                </a:pPr>
                <a:r>
                  <a:rPr lang="en-US" sz="1200">
                    <a:cs typeface="Arial" panose="020B0604020202020204" pitchFamily="34" charset="0"/>
                  </a:rPr>
                  <a:t>Predominance of retailer</a:t>
                </a:r>
              </a:p>
            </p:txBody>
          </p:sp>
          <p:sp>
            <p:nvSpPr>
              <p:cNvPr id="22" name="Rectangle 19"/>
              <p:cNvSpPr>
                <a:spLocks noChangeArrowheads="1"/>
              </p:cNvSpPr>
              <p:nvPr/>
            </p:nvSpPr>
            <p:spPr bwMode="auto">
              <a:xfrm>
                <a:off x="4704" y="2729"/>
                <a:ext cx="1488" cy="2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prstShdw prst="shdw17" dist="17961" dir="2700000">
                  <a:schemeClr val="accent1">
                    <a:gamma/>
                    <a:shade val="60000"/>
                    <a:invGamma/>
                  </a:schemeClr>
                </a:prstShdw>
              </a:effectLst>
            </p:spPr>
            <p:txBody>
              <a:bodyPr lIns="0" tIns="0">
                <a:spAutoFit/>
              </a:bodyPr>
              <a:lstStyle/>
              <a:p>
                <a:pPr algn="r">
                  <a:lnSpc>
                    <a:spcPts val="1200"/>
                  </a:lnSpc>
                  <a:defRPr/>
                </a:pPr>
                <a:r>
                  <a:rPr lang="en-US" sz="1200">
                    <a:cs typeface="Arial" panose="020B0604020202020204" pitchFamily="34" charset="0"/>
                  </a:rPr>
                  <a:t>Integrated structure, </a:t>
                </a:r>
              </a:p>
              <a:p>
                <a:pPr algn="r">
                  <a:lnSpc>
                    <a:spcPts val="1200"/>
                  </a:lnSpc>
                  <a:defRPr/>
                </a:pPr>
                <a:r>
                  <a:rPr lang="en-US" sz="1200">
                    <a:cs typeface="Arial" panose="020B0604020202020204" pitchFamily="34" charset="0"/>
                  </a:rPr>
                  <a:t>physical, information &amp; control</a:t>
                </a:r>
              </a:p>
            </p:txBody>
          </p:sp>
          <p:sp>
            <p:nvSpPr>
              <p:cNvPr id="23" name="Rectangle 20"/>
              <p:cNvSpPr>
                <a:spLocks noChangeArrowheads="1"/>
              </p:cNvSpPr>
              <p:nvPr/>
            </p:nvSpPr>
            <p:spPr bwMode="auto">
              <a:xfrm>
                <a:off x="5157" y="3058"/>
                <a:ext cx="1035" cy="15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prstShdw prst="shdw17" dist="17961" dir="2700000">
                  <a:schemeClr val="accent1">
                    <a:gamma/>
                    <a:shade val="60000"/>
                    <a:invGamma/>
                  </a:schemeClr>
                </a:prstShdw>
              </a:effectLst>
            </p:spPr>
            <p:txBody>
              <a:bodyPr wrap="none" lIns="0" tIns="0">
                <a:spAutoFit/>
              </a:bodyPr>
              <a:lstStyle/>
              <a:p>
                <a:pPr algn="r">
                  <a:defRPr/>
                </a:pPr>
                <a:r>
                  <a:rPr lang="en-US" sz="1200">
                    <a:cs typeface="Arial" panose="020B0604020202020204" pitchFamily="34" charset="0"/>
                  </a:rPr>
                  <a:t>Logistics as backbone</a:t>
                </a:r>
              </a:p>
            </p:txBody>
          </p:sp>
          <p:sp>
            <p:nvSpPr>
              <p:cNvPr id="24" name="Rectangle 21"/>
              <p:cNvSpPr>
                <a:spLocks noChangeArrowheads="1"/>
              </p:cNvSpPr>
              <p:nvPr/>
            </p:nvSpPr>
            <p:spPr bwMode="auto">
              <a:xfrm>
                <a:off x="5376" y="3265"/>
                <a:ext cx="701" cy="15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prstShdw prst="shdw17" dist="17961" dir="2700000">
                  <a:schemeClr val="accent1">
                    <a:gamma/>
                    <a:shade val="60000"/>
                    <a:invGamma/>
                  </a:schemeClr>
                </a:prstShdw>
              </a:effectLst>
            </p:spPr>
            <p:txBody>
              <a:bodyPr wrap="none" lIns="0" tIns="0">
                <a:spAutoFit/>
              </a:bodyPr>
              <a:lstStyle/>
              <a:p>
                <a:pPr>
                  <a:defRPr/>
                </a:pPr>
                <a:r>
                  <a:rPr lang="en-US" sz="1200">
                    <a:cs typeface="Arial" panose="020B0604020202020204" pitchFamily="34" charset="0"/>
                  </a:rPr>
                  <a:t>ICT as enabler</a:t>
                </a:r>
              </a:p>
            </p:txBody>
          </p:sp>
          <p:sp>
            <p:nvSpPr>
              <p:cNvPr id="25" name="Rectangle 22"/>
              <p:cNvSpPr>
                <a:spLocks noChangeArrowheads="1"/>
              </p:cNvSpPr>
              <p:nvPr/>
            </p:nvSpPr>
            <p:spPr bwMode="auto">
              <a:xfrm>
                <a:off x="5197" y="3489"/>
                <a:ext cx="919" cy="15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prstShdw prst="shdw17" dist="17961" dir="2700000">
                  <a:schemeClr val="accent1">
                    <a:gamma/>
                    <a:shade val="60000"/>
                    <a:invGamma/>
                  </a:schemeClr>
                </a:prstShdw>
              </a:effectLst>
            </p:spPr>
            <p:txBody>
              <a:bodyPr wrap="none" lIns="0" tIns="0">
                <a:spAutoFit/>
              </a:bodyPr>
              <a:lstStyle/>
              <a:p>
                <a:pPr>
                  <a:defRPr/>
                </a:pPr>
                <a:r>
                  <a:rPr lang="en-US" sz="1200">
                    <a:cs typeface="Arial" panose="020B0604020202020204" pitchFamily="34" charset="0"/>
                  </a:rPr>
                  <a:t>Global outsourcing</a:t>
                </a:r>
              </a:p>
            </p:txBody>
          </p:sp>
          <p:sp>
            <p:nvSpPr>
              <p:cNvPr id="26" name="Rectangle 23"/>
              <p:cNvSpPr>
                <a:spLocks noChangeArrowheads="1"/>
              </p:cNvSpPr>
              <p:nvPr/>
            </p:nvSpPr>
            <p:spPr bwMode="auto">
              <a:xfrm>
                <a:off x="3198" y="3018"/>
                <a:ext cx="1488" cy="134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  <a:effectLst>
                <a:prstShdw prst="shdw17" dist="17961" dir="2700000">
                  <a:schemeClr val="accent1">
                    <a:gamma/>
                    <a:shade val="60000"/>
                    <a:invGamma/>
                  </a:schemeClr>
                </a:prstShdw>
              </a:effectLst>
            </p:spPr>
            <p:txBody>
              <a:bodyPr wrap="square" lIns="0" tIns="0">
                <a:spAutoFit/>
              </a:bodyPr>
              <a:lstStyle/>
              <a:p>
                <a:pPr algn="r">
                  <a:lnSpc>
                    <a:spcPts val="1200"/>
                  </a:lnSpc>
                  <a:defRPr/>
                </a:pPr>
                <a:r>
                  <a:rPr lang="en-US" sz="1200" b="1">
                    <a:solidFill>
                      <a:srgbClr val="FF0000"/>
                    </a:solidFill>
                    <a:cs typeface="Arial" panose="020B0604020202020204" pitchFamily="34" charset="0"/>
                  </a:rPr>
                  <a:t>Consumer-Pulled Market</a:t>
                </a:r>
              </a:p>
            </p:txBody>
          </p:sp>
        </p:grpSp>
        <p:grpSp>
          <p:nvGrpSpPr>
            <p:cNvPr id="4" name="Group 30"/>
            <p:cNvGrpSpPr>
              <a:grpSpLocks/>
            </p:cNvGrpSpPr>
            <p:nvPr/>
          </p:nvGrpSpPr>
          <p:grpSpPr bwMode="auto">
            <a:xfrm>
              <a:off x="71441" y="989013"/>
              <a:ext cx="2747467" cy="4392613"/>
              <a:chOff x="48" y="383"/>
              <a:chExt cx="1876" cy="2767"/>
            </a:xfrm>
          </p:grpSpPr>
          <p:sp>
            <p:nvSpPr>
              <p:cNvPr id="28" name="Rectangle 24"/>
              <p:cNvSpPr>
                <a:spLocks noChangeArrowheads="1"/>
              </p:cNvSpPr>
              <p:nvPr/>
            </p:nvSpPr>
            <p:spPr bwMode="auto">
              <a:xfrm>
                <a:off x="48" y="654"/>
                <a:ext cx="1488" cy="15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prstShdw prst="shdw17" dist="17961" dir="2700000">
                  <a:schemeClr val="accent1">
                    <a:gamma/>
                    <a:shade val="60000"/>
                    <a:invGamma/>
                  </a:schemeClr>
                </a:prstShdw>
              </a:effectLst>
            </p:spPr>
            <p:txBody>
              <a:bodyPr lIns="0" tIns="0">
                <a:spAutoFit/>
              </a:bodyPr>
              <a:lstStyle/>
              <a:p>
                <a:pPr>
                  <a:defRPr/>
                </a:pPr>
                <a:r>
                  <a:rPr lang="en-US" sz="1200">
                    <a:cs typeface="Arial" panose="020B0604020202020204" pitchFamily="34" charset="0"/>
                  </a:rPr>
                  <a:t>Production-Oriented</a:t>
                </a:r>
              </a:p>
            </p:txBody>
          </p:sp>
          <p:sp>
            <p:nvSpPr>
              <p:cNvPr id="29" name="Rectangle 25"/>
              <p:cNvSpPr>
                <a:spLocks noChangeArrowheads="1"/>
              </p:cNvSpPr>
              <p:nvPr/>
            </p:nvSpPr>
            <p:spPr bwMode="auto">
              <a:xfrm>
                <a:off x="48" y="953"/>
                <a:ext cx="1876" cy="15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prstShdw prst="shdw17" dist="17961" dir="2700000">
                  <a:schemeClr val="accent1">
                    <a:gamma/>
                    <a:shade val="60000"/>
                    <a:invGamma/>
                  </a:schemeClr>
                </a:prstShdw>
              </a:effectLst>
            </p:spPr>
            <p:txBody>
              <a:bodyPr lIns="0" tIns="0">
                <a:spAutoFit/>
              </a:bodyPr>
              <a:lstStyle/>
              <a:p>
                <a:pPr>
                  <a:defRPr/>
                </a:pPr>
                <a:r>
                  <a:rPr lang="en-US" sz="1200">
                    <a:cs typeface="Arial" panose="020B0604020202020204" pitchFamily="34" charset="0"/>
                  </a:rPr>
                  <a:t>Fragmented Production units</a:t>
                </a:r>
              </a:p>
            </p:txBody>
          </p:sp>
          <p:sp>
            <p:nvSpPr>
              <p:cNvPr id="30" name="Rectangle 26"/>
              <p:cNvSpPr>
                <a:spLocks noChangeArrowheads="1"/>
              </p:cNvSpPr>
              <p:nvPr/>
            </p:nvSpPr>
            <p:spPr bwMode="auto">
              <a:xfrm>
                <a:off x="48" y="1252"/>
                <a:ext cx="1100" cy="15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prstShdw prst="shdw17" dist="17961" dir="2700000">
                  <a:schemeClr val="accent1">
                    <a:gamma/>
                    <a:shade val="60000"/>
                    <a:invGamma/>
                  </a:schemeClr>
                </a:prstShdw>
              </a:effectLst>
            </p:spPr>
            <p:txBody>
              <a:bodyPr lIns="0" tIns="0">
                <a:spAutoFit/>
              </a:bodyPr>
              <a:lstStyle/>
              <a:p>
                <a:pPr>
                  <a:defRPr/>
                </a:pPr>
                <a:r>
                  <a:rPr lang="en-US" sz="1200">
                    <a:cs typeface="Arial" panose="020B0604020202020204" pitchFamily="34" charset="0"/>
                  </a:rPr>
                  <a:t>Multi-layered channels</a:t>
                </a:r>
              </a:p>
            </p:txBody>
          </p:sp>
          <p:sp>
            <p:nvSpPr>
              <p:cNvPr id="31" name="Rectangle 27"/>
              <p:cNvSpPr>
                <a:spLocks noChangeArrowheads="1"/>
              </p:cNvSpPr>
              <p:nvPr/>
            </p:nvSpPr>
            <p:spPr bwMode="auto">
              <a:xfrm>
                <a:off x="48" y="1550"/>
                <a:ext cx="1295" cy="15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prstShdw prst="shdw17" dist="17961" dir="2700000">
                  <a:schemeClr val="accent1">
                    <a:gamma/>
                    <a:shade val="60000"/>
                    <a:invGamma/>
                  </a:schemeClr>
                </a:prstShdw>
              </a:effectLst>
            </p:spPr>
            <p:txBody>
              <a:bodyPr lIns="0" tIns="0">
                <a:spAutoFit/>
              </a:bodyPr>
              <a:lstStyle/>
              <a:p>
                <a:pPr>
                  <a:defRPr/>
                </a:pPr>
                <a:r>
                  <a:rPr lang="en-US" sz="1200">
                    <a:cs typeface="Arial" panose="020B0604020202020204" pitchFamily="34" charset="0"/>
                  </a:rPr>
                  <a:t>Undifferentiated Products</a:t>
                </a:r>
              </a:p>
            </p:txBody>
          </p:sp>
          <p:sp>
            <p:nvSpPr>
              <p:cNvPr id="32" name="Rectangle 28"/>
              <p:cNvSpPr>
                <a:spLocks noChangeArrowheads="1"/>
              </p:cNvSpPr>
              <p:nvPr/>
            </p:nvSpPr>
            <p:spPr bwMode="auto">
              <a:xfrm>
                <a:off x="48" y="1849"/>
                <a:ext cx="1876" cy="2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prstShdw prst="shdw17" dist="17961" dir="2700000">
                  <a:schemeClr val="accent1">
                    <a:gamma/>
                    <a:shade val="60000"/>
                    <a:invGamma/>
                  </a:schemeClr>
                </a:prstShdw>
              </a:effectLst>
            </p:spPr>
            <p:txBody>
              <a:bodyPr lIns="0" tIns="0">
                <a:spAutoFit/>
              </a:bodyPr>
              <a:lstStyle/>
              <a:p>
                <a:pPr>
                  <a:lnSpc>
                    <a:spcPts val="1200"/>
                  </a:lnSpc>
                  <a:defRPr/>
                </a:pPr>
                <a:r>
                  <a:rPr lang="en-US" sz="1200">
                    <a:cs typeface="Arial" panose="020B0604020202020204" pitchFamily="34" charset="0"/>
                  </a:rPr>
                  <a:t>Focus on </a:t>
                </a:r>
              </a:p>
              <a:p>
                <a:pPr>
                  <a:lnSpc>
                    <a:spcPts val="1200"/>
                  </a:lnSpc>
                  <a:defRPr/>
                </a:pPr>
                <a:r>
                  <a:rPr lang="en-US" sz="1200">
                    <a:cs typeface="Arial" panose="020B0604020202020204" pitchFamily="34" charset="0"/>
                  </a:rPr>
                  <a:t>Distributive function</a:t>
                </a:r>
              </a:p>
            </p:txBody>
          </p:sp>
          <p:sp>
            <p:nvSpPr>
              <p:cNvPr id="33" name="Rectangle 29"/>
              <p:cNvSpPr>
                <a:spLocks noChangeArrowheads="1"/>
              </p:cNvSpPr>
              <p:nvPr/>
            </p:nvSpPr>
            <p:spPr bwMode="auto">
              <a:xfrm>
                <a:off x="48" y="2148"/>
                <a:ext cx="1876" cy="15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prstShdw prst="shdw17" dist="17961" dir="2700000">
                  <a:schemeClr val="accent1">
                    <a:gamma/>
                    <a:shade val="60000"/>
                    <a:invGamma/>
                  </a:schemeClr>
                </a:prstShdw>
              </a:effectLst>
            </p:spPr>
            <p:txBody>
              <a:bodyPr lIns="0" tIns="0">
                <a:spAutoFit/>
              </a:bodyPr>
              <a:lstStyle/>
              <a:p>
                <a:pPr>
                  <a:defRPr/>
                </a:pPr>
                <a:r>
                  <a:rPr lang="en-US" sz="1200">
                    <a:cs typeface="Arial" panose="020B0604020202020204" pitchFamily="34" charset="0"/>
                  </a:rPr>
                  <a:t>Minimal Grading</a:t>
                </a:r>
              </a:p>
            </p:txBody>
          </p:sp>
          <p:sp>
            <p:nvSpPr>
              <p:cNvPr id="34" name="Rectangle 30"/>
              <p:cNvSpPr>
                <a:spLocks noChangeArrowheads="1"/>
              </p:cNvSpPr>
              <p:nvPr/>
            </p:nvSpPr>
            <p:spPr bwMode="auto">
              <a:xfrm>
                <a:off x="48" y="2446"/>
                <a:ext cx="1876" cy="15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prstShdw prst="shdw17" dist="17961" dir="2700000">
                  <a:schemeClr val="accent1">
                    <a:gamma/>
                    <a:shade val="60000"/>
                    <a:invGamma/>
                  </a:schemeClr>
                </a:prstShdw>
              </a:effectLst>
            </p:spPr>
            <p:txBody>
              <a:bodyPr lIns="0" tIns="0">
                <a:spAutoFit/>
              </a:bodyPr>
              <a:lstStyle/>
              <a:p>
                <a:pPr>
                  <a:defRPr/>
                </a:pPr>
                <a:r>
                  <a:rPr lang="en-US" sz="1200">
                    <a:cs typeface="Arial" panose="020B0604020202020204" pitchFamily="34" charset="0"/>
                  </a:rPr>
                  <a:t>Minimal Value-added</a:t>
                </a:r>
              </a:p>
            </p:txBody>
          </p:sp>
          <p:sp>
            <p:nvSpPr>
              <p:cNvPr id="35" name="Rectangle 31"/>
              <p:cNvSpPr>
                <a:spLocks noChangeArrowheads="1"/>
              </p:cNvSpPr>
              <p:nvPr/>
            </p:nvSpPr>
            <p:spPr bwMode="auto">
              <a:xfrm>
                <a:off x="48" y="2745"/>
                <a:ext cx="1674" cy="15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prstShdw prst="shdw17" dist="17961" dir="2700000">
                  <a:schemeClr val="accent1">
                    <a:gamma/>
                    <a:shade val="60000"/>
                    <a:invGamma/>
                  </a:schemeClr>
                </a:prstShdw>
              </a:effectLst>
            </p:spPr>
            <p:txBody>
              <a:bodyPr lIns="0" tIns="0">
                <a:spAutoFit/>
              </a:bodyPr>
              <a:lstStyle/>
              <a:p>
                <a:pPr>
                  <a:defRPr/>
                </a:pPr>
                <a:r>
                  <a:rPr lang="en-US" sz="1200">
                    <a:cs typeface="Arial" panose="020B0604020202020204" pitchFamily="34" charset="0"/>
                  </a:rPr>
                  <a:t>Predominance of wholesaler</a:t>
                </a:r>
              </a:p>
            </p:txBody>
          </p:sp>
          <p:sp>
            <p:nvSpPr>
              <p:cNvPr id="36" name="Rectangle 32"/>
              <p:cNvSpPr>
                <a:spLocks noChangeArrowheads="1"/>
              </p:cNvSpPr>
              <p:nvPr/>
            </p:nvSpPr>
            <p:spPr bwMode="auto">
              <a:xfrm>
                <a:off x="48" y="3016"/>
                <a:ext cx="1576" cy="1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prstShdw prst="shdw17" dist="17961" dir="2700000">
                  <a:schemeClr val="accent1">
                    <a:gamma/>
                    <a:shade val="60000"/>
                    <a:invGamma/>
                  </a:schemeClr>
                </a:prstShdw>
              </a:effectLst>
            </p:spPr>
            <p:txBody>
              <a:bodyPr lIns="0" tIns="0">
                <a:spAutoFit/>
              </a:bodyPr>
              <a:lstStyle/>
              <a:p>
                <a:pPr>
                  <a:lnSpc>
                    <a:spcPts val="1200"/>
                  </a:lnSpc>
                  <a:defRPr/>
                </a:pPr>
                <a:r>
                  <a:rPr lang="en-US" sz="1200" b="1">
                    <a:solidFill>
                      <a:srgbClr val="FF0000"/>
                    </a:solidFill>
                    <a:cs typeface="Arial" panose="020B0604020202020204" pitchFamily="34" charset="0"/>
                  </a:rPr>
                  <a:t>Producer- Pushed Market</a:t>
                </a:r>
              </a:p>
            </p:txBody>
          </p:sp>
          <p:sp>
            <p:nvSpPr>
              <p:cNvPr id="37" name="Rectangle 33"/>
              <p:cNvSpPr>
                <a:spLocks noChangeArrowheads="1"/>
              </p:cNvSpPr>
              <p:nvPr/>
            </p:nvSpPr>
            <p:spPr bwMode="auto">
              <a:xfrm>
                <a:off x="218" y="383"/>
                <a:ext cx="960" cy="15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prstShdw prst="shdw17" dist="17961" dir="2700000">
                  <a:schemeClr val="accent1">
                    <a:gamma/>
                    <a:shade val="60000"/>
                    <a:invGamma/>
                  </a:schemeClr>
                </a:prstShdw>
              </a:effectLst>
            </p:spPr>
            <p:txBody>
              <a:bodyPr wrap="none" lIns="0" tIns="0">
                <a:spAutoFit/>
              </a:bodyPr>
              <a:lstStyle/>
              <a:p>
                <a:pPr algn="r">
                  <a:defRPr/>
                </a:pPr>
                <a:r>
                  <a:rPr lang="en-US" sz="1200" b="1" u="sng">
                    <a:cs typeface="Arial" panose="020B0604020202020204" pitchFamily="34" charset="0"/>
                  </a:rPr>
                  <a:t>Key Characteristics:</a:t>
                </a:r>
              </a:p>
            </p:txBody>
          </p:sp>
        </p:grpSp>
      </p:grpSp>
      <p:grpSp>
        <p:nvGrpSpPr>
          <p:cNvPr id="39" name="Canvas 1">
            <a:extLst>
              <a:ext uri="{FF2B5EF4-FFF2-40B4-BE49-F238E27FC236}">
                <a16:creationId xmlns:a16="http://schemas.microsoft.com/office/drawing/2014/main" id="{AEC6225A-8199-4A0E-B6FA-B94B576D9F26}"/>
              </a:ext>
            </a:extLst>
          </p:cNvPr>
          <p:cNvGrpSpPr/>
          <p:nvPr/>
        </p:nvGrpSpPr>
        <p:grpSpPr>
          <a:xfrm>
            <a:off x="1595207" y="1281852"/>
            <a:ext cx="5883910" cy="5278464"/>
            <a:chOff x="0" y="-79719"/>
            <a:chExt cx="5883910" cy="5278464"/>
          </a:xfrm>
        </p:grpSpPr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A8D2511D-F739-4E38-93A2-E08A55E2AE23}"/>
                </a:ext>
              </a:extLst>
            </p:cNvPr>
            <p:cNvSpPr/>
            <p:nvPr/>
          </p:nvSpPr>
          <p:spPr>
            <a:xfrm>
              <a:off x="0" y="0"/>
              <a:ext cx="5883910" cy="5198745"/>
            </a:xfrm>
            <a:prstGeom prst="rect">
              <a:avLst/>
            </a:prstGeom>
          </p:spPr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F83691B4-49B8-44CD-9945-226CAE038EC7}"/>
                </a:ext>
              </a:extLst>
            </p:cNvPr>
            <p:cNvSpPr/>
            <p:nvPr/>
          </p:nvSpPr>
          <p:spPr>
            <a:xfrm>
              <a:off x="1562650" y="151099"/>
              <a:ext cx="906449" cy="294198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7D353011-2474-48DC-9A6E-33830D47C0D9}"/>
                </a:ext>
              </a:extLst>
            </p:cNvPr>
            <p:cNvSpPr/>
            <p:nvPr/>
          </p:nvSpPr>
          <p:spPr>
            <a:xfrm>
              <a:off x="1371818" y="270324"/>
              <a:ext cx="866693" cy="29419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US" sz="900">
                  <a:ea typeface="Calibri" panose="020F0502020204030204" pitchFamily="34" charset="0"/>
                  <a:cs typeface="Times New Roman" panose="02020603050405020304" pitchFamily="18" charset="0"/>
                </a:rPr>
                <a:t>Producer</a:t>
              </a:r>
              <a:endParaRPr lang="en-US" sz="1100"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06ADE1FA-E188-49D8-8D26-3C935089FB8F}"/>
                </a:ext>
              </a:extLst>
            </p:cNvPr>
            <p:cNvSpPr/>
            <p:nvPr/>
          </p:nvSpPr>
          <p:spPr>
            <a:xfrm>
              <a:off x="982059" y="1105255"/>
              <a:ext cx="1256307" cy="564544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</a:pPr>
              <a:r>
                <a:rPr lang="en-US" sz="900">
                  <a:ea typeface="Calibri" panose="020F0502020204030204" pitchFamily="34" charset="0"/>
                  <a:cs typeface="Times New Roman" panose="02020603050405020304" pitchFamily="18" charset="0"/>
                </a:rPr>
                <a:t>Farm level buyer (agents/assemblers)</a:t>
              </a:r>
              <a:endParaRPr lang="en-US" sz="1100"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84B57FBD-1EF5-4562-B0FF-B8302C79C085}"/>
                </a:ext>
              </a:extLst>
            </p:cNvPr>
            <p:cNvSpPr/>
            <p:nvPr/>
          </p:nvSpPr>
          <p:spPr>
            <a:xfrm>
              <a:off x="390784" y="2021158"/>
              <a:ext cx="758253" cy="294005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900">
                  <a:ea typeface="Calibri" panose="020F0502020204030204" pitchFamily="34" charset="0"/>
                </a:rPr>
                <a:t>Export</a:t>
              </a:r>
              <a:endParaRPr lang="en-US" sz="1200">
                <a:ea typeface="Times New Roman" panose="02020603050405020304" pitchFamily="18" charset="0"/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B61028D7-67AD-498E-B9D4-ABA07D8EE1D0}"/>
                </a:ext>
              </a:extLst>
            </p:cNvPr>
            <p:cNvSpPr/>
            <p:nvPr/>
          </p:nvSpPr>
          <p:spPr>
            <a:xfrm>
              <a:off x="390784" y="2518724"/>
              <a:ext cx="758190" cy="29337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900">
                  <a:ea typeface="Calibri" panose="020F0502020204030204" pitchFamily="34" charset="0"/>
                </a:rPr>
                <a:t>Import</a:t>
              </a:r>
              <a:endParaRPr lang="en-US" sz="1200">
                <a:ea typeface="Times New Roman" panose="02020603050405020304" pitchFamily="18" charset="0"/>
              </a:endParaRP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779C11AE-B814-43B1-9E59-68D382FA6872}"/>
                </a:ext>
              </a:extLst>
            </p:cNvPr>
            <p:cNvSpPr/>
            <p:nvPr/>
          </p:nvSpPr>
          <p:spPr>
            <a:xfrm>
              <a:off x="1432406" y="2152027"/>
              <a:ext cx="805960" cy="39256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900">
                  <a:ea typeface="Calibri" panose="020F0502020204030204" pitchFamily="34" charset="0"/>
                </a:rPr>
                <a:t>Wholesaler</a:t>
              </a:r>
              <a:endParaRPr lang="en-US" sz="1200">
                <a:ea typeface="Times New Roman" panose="02020603050405020304" pitchFamily="18" charset="0"/>
              </a:endParaRPr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4CED0127-A678-4FBD-BA6A-C893B0B388A4}"/>
                </a:ext>
              </a:extLst>
            </p:cNvPr>
            <p:cNvSpPr/>
            <p:nvPr/>
          </p:nvSpPr>
          <p:spPr>
            <a:xfrm>
              <a:off x="1432551" y="2802321"/>
              <a:ext cx="805815" cy="39243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900">
                  <a:ea typeface="Calibri" panose="020F0502020204030204" pitchFamily="34" charset="0"/>
                </a:rPr>
                <a:t>Retailer (groceries)</a:t>
              </a:r>
              <a:endParaRPr lang="en-US" sz="1200">
                <a:ea typeface="Times New Roman" panose="02020603050405020304" pitchFamily="18" charset="0"/>
              </a:endParaRP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30BDAFEB-79B2-4C8F-87A6-E86449F7BDD6}"/>
                </a:ext>
              </a:extLst>
            </p:cNvPr>
            <p:cNvSpPr/>
            <p:nvPr/>
          </p:nvSpPr>
          <p:spPr>
            <a:xfrm>
              <a:off x="1432406" y="3451935"/>
              <a:ext cx="805815" cy="39243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900">
                  <a:ea typeface="Calibri" panose="020F0502020204030204" pitchFamily="34" charset="0"/>
                </a:rPr>
                <a:t>Consumer</a:t>
              </a:r>
              <a:endParaRPr lang="en-US" sz="1200">
                <a:ea typeface="Times New Roman" panose="02020603050405020304" pitchFamily="18" charset="0"/>
              </a:endParaRPr>
            </a:p>
          </p:txBody>
        </p:sp>
        <p:cxnSp>
          <p:nvCxnSpPr>
            <p:cNvPr id="49" name="Straight Arrow Connector 48">
              <a:extLst>
                <a:ext uri="{FF2B5EF4-FFF2-40B4-BE49-F238E27FC236}">
                  <a16:creationId xmlns:a16="http://schemas.microsoft.com/office/drawing/2014/main" id="{11929E64-F869-4BE0-BBD1-479AD0C8BB1E}"/>
                </a:ext>
              </a:extLst>
            </p:cNvPr>
            <p:cNvCxnSpPr/>
            <p:nvPr/>
          </p:nvCxnSpPr>
          <p:spPr>
            <a:xfrm>
              <a:off x="1888654" y="572518"/>
              <a:ext cx="0" cy="53260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0" name="Straight Arrow Connector 49">
              <a:extLst>
                <a:ext uri="{FF2B5EF4-FFF2-40B4-BE49-F238E27FC236}">
                  <a16:creationId xmlns:a16="http://schemas.microsoft.com/office/drawing/2014/main" id="{5933B3C1-35B3-4EE3-9A95-9AABE7AC574D}"/>
                </a:ext>
              </a:extLst>
            </p:cNvPr>
            <p:cNvCxnSpPr/>
            <p:nvPr/>
          </p:nvCxnSpPr>
          <p:spPr>
            <a:xfrm>
              <a:off x="1888654" y="1669608"/>
              <a:ext cx="0" cy="47772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1" name="Straight Arrow Connector 50">
              <a:extLst>
                <a:ext uri="{FF2B5EF4-FFF2-40B4-BE49-F238E27FC236}">
                  <a16:creationId xmlns:a16="http://schemas.microsoft.com/office/drawing/2014/main" id="{1DAEFA7A-A5F3-46DC-B1DB-85ABB0D7E880}"/>
                </a:ext>
              </a:extLst>
            </p:cNvPr>
            <p:cNvCxnSpPr/>
            <p:nvPr/>
          </p:nvCxnSpPr>
          <p:spPr>
            <a:xfrm>
              <a:off x="1888654" y="2544305"/>
              <a:ext cx="0" cy="25770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2" name="Straight Arrow Connector 51">
              <a:extLst>
                <a:ext uri="{FF2B5EF4-FFF2-40B4-BE49-F238E27FC236}">
                  <a16:creationId xmlns:a16="http://schemas.microsoft.com/office/drawing/2014/main" id="{A6398D27-C855-470C-9F6C-8348AEFF8B8C}"/>
                </a:ext>
              </a:extLst>
            </p:cNvPr>
            <p:cNvCxnSpPr/>
            <p:nvPr/>
          </p:nvCxnSpPr>
          <p:spPr>
            <a:xfrm>
              <a:off x="1885277" y="3194756"/>
              <a:ext cx="0" cy="25717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016F0714-FEFB-4881-8DA6-4FC1D520AE7A}"/>
                </a:ext>
              </a:extLst>
            </p:cNvPr>
            <p:cNvCxnSpPr/>
            <p:nvPr/>
          </p:nvCxnSpPr>
          <p:spPr>
            <a:xfrm>
              <a:off x="2238511" y="445293"/>
              <a:ext cx="230588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4" name="Straight Arrow Connector 53">
              <a:extLst>
                <a:ext uri="{FF2B5EF4-FFF2-40B4-BE49-F238E27FC236}">
                  <a16:creationId xmlns:a16="http://schemas.microsoft.com/office/drawing/2014/main" id="{9D2CC56B-9BD9-4FFB-9006-D57A9BEA7C73}"/>
                </a:ext>
              </a:extLst>
            </p:cNvPr>
            <p:cNvCxnSpPr/>
            <p:nvPr/>
          </p:nvCxnSpPr>
          <p:spPr>
            <a:xfrm flipH="1">
              <a:off x="2238511" y="3657624"/>
              <a:ext cx="230588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26B2FB87-3EE4-4D22-9C33-D427410ABD02}"/>
                </a:ext>
              </a:extLst>
            </p:cNvPr>
            <p:cNvCxnSpPr/>
            <p:nvPr/>
          </p:nvCxnSpPr>
          <p:spPr>
            <a:xfrm>
              <a:off x="2469099" y="445234"/>
              <a:ext cx="0" cy="3211991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6" name="Straight Arrow Connector 55">
              <a:extLst>
                <a:ext uri="{FF2B5EF4-FFF2-40B4-BE49-F238E27FC236}">
                  <a16:creationId xmlns:a16="http://schemas.microsoft.com/office/drawing/2014/main" id="{9D570486-671C-4803-B905-770B7B693387}"/>
                </a:ext>
              </a:extLst>
            </p:cNvPr>
            <p:cNvCxnSpPr/>
            <p:nvPr/>
          </p:nvCxnSpPr>
          <p:spPr>
            <a:xfrm flipH="1">
              <a:off x="2238221" y="2334247"/>
              <a:ext cx="230505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7" name="Straight Arrow Connector 56">
              <a:extLst>
                <a:ext uri="{FF2B5EF4-FFF2-40B4-BE49-F238E27FC236}">
                  <a16:creationId xmlns:a16="http://schemas.microsoft.com/office/drawing/2014/main" id="{5DBDCF9F-95AD-49BA-9E1B-81C3070081DD}"/>
                </a:ext>
              </a:extLst>
            </p:cNvPr>
            <p:cNvCxnSpPr/>
            <p:nvPr/>
          </p:nvCxnSpPr>
          <p:spPr>
            <a:xfrm flipH="1">
              <a:off x="2238594" y="2986255"/>
              <a:ext cx="230505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8" name="Straight Arrow Connector 57">
              <a:extLst>
                <a:ext uri="{FF2B5EF4-FFF2-40B4-BE49-F238E27FC236}">
                  <a16:creationId xmlns:a16="http://schemas.microsoft.com/office/drawing/2014/main" id="{FEDD76B1-8536-4CD9-A2C4-86DF0DA8D011}"/>
                </a:ext>
              </a:extLst>
            </p:cNvPr>
            <p:cNvCxnSpPr/>
            <p:nvPr/>
          </p:nvCxnSpPr>
          <p:spPr>
            <a:xfrm flipH="1">
              <a:off x="2238221" y="1403945"/>
              <a:ext cx="230505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9" name="Straight Arrow Connector 58">
              <a:extLst>
                <a:ext uri="{FF2B5EF4-FFF2-40B4-BE49-F238E27FC236}">
                  <a16:creationId xmlns:a16="http://schemas.microsoft.com/office/drawing/2014/main" id="{10767750-E680-4F27-9FC1-805F3B6506C0}"/>
                </a:ext>
              </a:extLst>
            </p:cNvPr>
            <p:cNvCxnSpPr/>
            <p:nvPr/>
          </p:nvCxnSpPr>
          <p:spPr>
            <a:xfrm>
              <a:off x="1149037" y="2258194"/>
              <a:ext cx="283369" cy="0"/>
            </a:xfrm>
            <a:prstGeom prst="straightConnector1">
              <a:avLst/>
            </a:prstGeom>
            <a:ln>
              <a:headEnd type="triangle"/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0" name="Straight Arrow Connector 59">
              <a:extLst>
                <a:ext uri="{FF2B5EF4-FFF2-40B4-BE49-F238E27FC236}">
                  <a16:creationId xmlns:a16="http://schemas.microsoft.com/office/drawing/2014/main" id="{EA386898-ADD9-4B24-BEC2-500513E116C9}"/>
                </a:ext>
              </a:extLst>
            </p:cNvPr>
            <p:cNvCxnSpPr/>
            <p:nvPr/>
          </p:nvCxnSpPr>
          <p:spPr>
            <a:xfrm flipH="1">
              <a:off x="1149038" y="2671366"/>
              <a:ext cx="413612" cy="0"/>
            </a:xfrm>
            <a:prstGeom prst="straightConnector1">
              <a:avLst/>
            </a:prstGeom>
            <a:ln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FF435E68-B612-4530-80B5-913301EDE248}"/>
                </a:ext>
              </a:extLst>
            </p:cNvPr>
            <p:cNvCxnSpPr/>
            <p:nvPr/>
          </p:nvCxnSpPr>
          <p:spPr>
            <a:xfrm>
              <a:off x="1562650" y="2544305"/>
              <a:ext cx="0" cy="126765"/>
            </a:xfrm>
            <a:prstGeom prst="line">
              <a:avLst/>
            </a:prstGeom>
            <a:ln>
              <a:head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08C38B92-D19E-46D8-A584-CB92EE999938}"/>
                </a:ext>
              </a:extLst>
            </p:cNvPr>
            <p:cNvCxnSpPr>
              <a:cxnSpLocks/>
            </p:cNvCxnSpPr>
            <p:nvPr/>
          </p:nvCxnSpPr>
          <p:spPr>
            <a:xfrm>
              <a:off x="2687968" y="79347"/>
              <a:ext cx="0" cy="4090505"/>
            </a:xfrm>
            <a:prstGeom prst="line">
              <a:avLst/>
            </a:prstGeom>
            <a:ln w="38100" cap="flat" cmpd="sng" algn="ctr">
              <a:solidFill>
                <a:schemeClr val="dk1"/>
              </a:solidFill>
              <a:prstDash val="sysDot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CDD9150E-3F87-4E75-BAA6-07ABE77D6041}"/>
                </a:ext>
              </a:extLst>
            </p:cNvPr>
            <p:cNvSpPr/>
            <p:nvPr/>
          </p:nvSpPr>
          <p:spPr>
            <a:xfrm>
              <a:off x="262738" y="-73838"/>
              <a:ext cx="2225953" cy="318386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r">
                <a:lnSpc>
                  <a:spcPct val="107000"/>
                </a:lnSpc>
                <a:spcAft>
                  <a:spcPts val="800"/>
                </a:spcAft>
              </a:pPr>
              <a:r>
                <a:rPr lang="en-US" sz="1000" b="1">
                  <a:solidFill>
                    <a:srgbClr val="FF0000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Traditional Agricultural Marketing</a:t>
              </a:r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1CDBFD35-CC4F-4FF4-8638-C4B7453AE902}"/>
                </a:ext>
              </a:extLst>
            </p:cNvPr>
            <p:cNvSpPr/>
            <p:nvPr/>
          </p:nvSpPr>
          <p:spPr>
            <a:xfrm>
              <a:off x="378899" y="4218168"/>
              <a:ext cx="2516461" cy="870397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</a:pPr>
              <a:r>
                <a:rPr lang="en-US" sz="900">
                  <a:ea typeface="Calibri" panose="020F0502020204030204" pitchFamily="34" charset="0"/>
                  <a:cs typeface="Times New Roman" panose="02020603050405020304" pitchFamily="18" charset="0"/>
                </a:rPr>
                <a:t>GS = Grocery Stores </a:t>
              </a:r>
            </a:p>
            <a:p>
              <a:pPr>
                <a:lnSpc>
                  <a:spcPct val="107000"/>
                </a:lnSpc>
              </a:pPr>
              <a:r>
                <a:rPr lang="en-US" sz="900">
                  <a:ea typeface="Calibri" panose="020F0502020204030204" pitchFamily="34" charset="0"/>
                  <a:cs typeface="Times New Roman" panose="02020603050405020304" pitchFamily="18" charset="0"/>
                </a:rPr>
                <a:t>CS = Convenience store</a:t>
              </a:r>
            </a:p>
            <a:p>
              <a:pPr>
                <a:lnSpc>
                  <a:spcPct val="107000"/>
                </a:lnSpc>
              </a:pPr>
              <a:r>
                <a:rPr lang="en-US" sz="900">
                  <a:ea typeface="Calibri" panose="020F0502020204030204" pitchFamily="34" charset="0"/>
                  <a:cs typeface="Times New Roman" panose="02020603050405020304" pitchFamily="18" charset="0"/>
                </a:rPr>
                <a:t>SM = Supermarket </a:t>
              </a:r>
            </a:p>
            <a:p>
              <a:pPr>
                <a:lnSpc>
                  <a:spcPct val="107000"/>
                </a:lnSpc>
              </a:pPr>
              <a:r>
                <a:rPr lang="en-US" sz="900">
                  <a:ea typeface="Calibri" panose="020F0502020204030204" pitchFamily="34" charset="0"/>
                  <a:cs typeface="Times New Roman" panose="02020603050405020304" pitchFamily="18" charset="0"/>
                </a:rPr>
                <a:t>SMC = Supermarket chain </a:t>
              </a:r>
            </a:p>
            <a:p>
              <a:pPr>
                <a:lnSpc>
                  <a:spcPct val="107000"/>
                </a:lnSpc>
              </a:pPr>
              <a:r>
                <a:rPr lang="en-US" sz="900">
                  <a:ea typeface="Calibri" panose="020F0502020204030204" pitchFamily="34" charset="0"/>
                  <a:cs typeface="Times New Roman" panose="02020603050405020304" pitchFamily="18" charset="0"/>
                </a:rPr>
                <a:t>HM = Hypermarket</a:t>
              </a:r>
              <a:endParaRPr lang="en-US" sz="1100"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884AA1AC-AD53-424A-95B8-B107B7E539CC}"/>
                </a:ext>
              </a:extLst>
            </p:cNvPr>
            <p:cNvSpPr/>
            <p:nvPr/>
          </p:nvSpPr>
          <p:spPr>
            <a:xfrm>
              <a:off x="2998957" y="270301"/>
              <a:ext cx="1251234" cy="294005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6000"/>
                </a:lnSpc>
                <a:spcAft>
                  <a:spcPts val="800"/>
                </a:spcAft>
              </a:pPr>
              <a:r>
                <a:rPr lang="en-US" sz="900">
                  <a:ea typeface="Calibri" panose="020F0502020204030204" pitchFamily="34" charset="0"/>
                  <a:cs typeface="Times New Roman" panose="02020603050405020304" pitchFamily="18" charset="0"/>
                </a:rPr>
                <a:t>Producer</a:t>
              </a:r>
              <a:endParaRPr lang="en-US" sz="1200">
                <a:ea typeface="Times New Roman" panose="02020603050405020304" pitchFamily="18" charset="0"/>
              </a:endParaRPr>
            </a:p>
          </p:txBody>
        </p:sp>
        <p:cxnSp>
          <p:nvCxnSpPr>
            <p:cNvPr id="66" name="Straight Arrow Connector 65">
              <a:extLst>
                <a:ext uri="{FF2B5EF4-FFF2-40B4-BE49-F238E27FC236}">
                  <a16:creationId xmlns:a16="http://schemas.microsoft.com/office/drawing/2014/main" id="{228C5E7F-0938-476D-B24B-52A1E0542A86}"/>
                </a:ext>
              </a:extLst>
            </p:cNvPr>
            <p:cNvCxnSpPr/>
            <p:nvPr/>
          </p:nvCxnSpPr>
          <p:spPr>
            <a:xfrm>
              <a:off x="3507344" y="572530"/>
              <a:ext cx="0" cy="34187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9FA6A3B9-555B-4DD7-84E7-DA86B2F85E4F}"/>
                </a:ext>
              </a:extLst>
            </p:cNvPr>
            <p:cNvSpPr/>
            <p:nvPr/>
          </p:nvSpPr>
          <p:spPr>
            <a:xfrm>
              <a:off x="3058520" y="914402"/>
              <a:ext cx="805815" cy="39243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900">
                  <a:ea typeface="Calibri" panose="020F0502020204030204" pitchFamily="34" charset="0"/>
                </a:rPr>
                <a:t>Wholesaler</a:t>
              </a:r>
              <a:endParaRPr lang="en-US" sz="1200">
                <a:ea typeface="Times New Roman" panose="02020603050405020304" pitchFamily="18" charset="0"/>
              </a:endParaRPr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EABDDFC7-A5F6-4742-ADE5-4AD5694C5339}"/>
                </a:ext>
              </a:extLst>
            </p:cNvPr>
            <p:cNvSpPr/>
            <p:nvPr/>
          </p:nvSpPr>
          <p:spPr>
            <a:xfrm>
              <a:off x="4646667" y="685426"/>
              <a:ext cx="758190" cy="35306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900">
                  <a:ea typeface="Calibri" panose="020F0502020204030204" pitchFamily="34" charset="0"/>
                </a:rPr>
                <a:t>Export</a:t>
              </a:r>
              <a:endParaRPr lang="en-US" sz="1200">
                <a:ea typeface="Times New Roman" panose="02020603050405020304" pitchFamily="18" charset="0"/>
              </a:endParaRPr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82D2442B-5B3E-4104-92EA-7BAD3C148473}"/>
                </a:ext>
              </a:extLst>
            </p:cNvPr>
            <p:cNvSpPr/>
            <p:nvPr/>
          </p:nvSpPr>
          <p:spPr>
            <a:xfrm>
              <a:off x="5095892" y="2409202"/>
              <a:ext cx="652901" cy="29337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900">
                  <a:ea typeface="Calibri" panose="020F0502020204030204" pitchFamily="34" charset="0"/>
                </a:rPr>
                <a:t>Import</a:t>
              </a:r>
              <a:endParaRPr lang="en-US" sz="1200">
                <a:ea typeface="Times New Roman" panose="02020603050405020304" pitchFamily="18" charset="0"/>
              </a:endParaRPr>
            </a:p>
          </p:txBody>
        </p:sp>
        <p:cxnSp>
          <p:nvCxnSpPr>
            <p:cNvPr id="70" name="Straight Arrow Connector 69">
              <a:extLst>
                <a:ext uri="{FF2B5EF4-FFF2-40B4-BE49-F238E27FC236}">
                  <a16:creationId xmlns:a16="http://schemas.microsoft.com/office/drawing/2014/main" id="{E6C0ADF4-1C26-429A-BB8C-C657A23F4E94}"/>
                </a:ext>
              </a:extLst>
            </p:cNvPr>
            <p:cNvCxnSpPr/>
            <p:nvPr/>
          </p:nvCxnSpPr>
          <p:spPr>
            <a:xfrm>
              <a:off x="4180098" y="572772"/>
              <a:ext cx="0" cy="98568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965A1FF5-0D86-4461-A298-9D099D83F41C}"/>
                </a:ext>
              </a:extLst>
            </p:cNvPr>
            <p:cNvSpPr/>
            <p:nvPr/>
          </p:nvSpPr>
          <p:spPr>
            <a:xfrm>
              <a:off x="2822490" y="1896324"/>
              <a:ext cx="893464" cy="562541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900">
                  <a:ea typeface="Calibri" panose="020F0502020204030204" pitchFamily="34" charset="0"/>
                </a:rPr>
                <a:t>Retailer (conventional GS, CS, …)</a:t>
              </a:r>
              <a:endParaRPr lang="en-US" sz="1200">
                <a:ea typeface="Times New Roman" panose="02020603050405020304" pitchFamily="18" charset="0"/>
              </a:endParaRPr>
            </a:p>
          </p:txBody>
        </p:sp>
        <p:cxnSp>
          <p:nvCxnSpPr>
            <p:cNvPr id="72" name="Straight Arrow Connector 71">
              <a:extLst>
                <a:ext uri="{FF2B5EF4-FFF2-40B4-BE49-F238E27FC236}">
                  <a16:creationId xmlns:a16="http://schemas.microsoft.com/office/drawing/2014/main" id="{AACDE004-B8AA-4942-A853-5D13CB7D8040}"/>
                </a:ext>
              </a:extLst>
            </p:cNvPr>
            <p:cNvCxnSpPr/>
            <p:nvPr/>
          </p:nvCxnSpPr>
          <p:spPr>
            <a:xfrm>
              <a:off x="3505151" y="1306786"/>
              <a:ext cx="0" cy="58953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944C3BF3-AA6E-471F-BC3E-06C394D80621}"/>
                </a:ext>
              </a:extLst>
            </p:cNvPr>
            <p:cNvSpPr/>
            <p:nvPr/>
          </p:nvSpPr>
          <p:spPr>
            <a:xfrm>
              <a:off x="2991523" y="-79719"/>
              <a:ext cx="1957503" cy="294006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6000"/>
                </a:lnSpc>
                <a:spcAft>
                  <a:spcPts val="800"/>
                </a:spcAft>
              </a:pPr>
              <a:r>
                <a:rPr lang="en-US" sz="1000" b="1">
                  <a:solidFill>
                    <a:srgbClr val="FF0000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Modern Value/Supply Chain</a:t>
              </a:r>
              <a:endParaRPr lang="en-US" sz="1000" b="1">
                <a:solidFill>
                  <a:srgbClr val="FF0000"/>
                </a:solidFill>
                <a:ea typeface="Times New Roman" panose="02020603050405020304" pitchFamily="18" charset="0"/>
              </a:endParaRPr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508349EC-B6FE-4472-8C0E-E77D5B52CD78}"/>
                </a:ext>
              </a:extLst>
            </p:cNvPr>
            <p:cNvSpPr/>
            <p:nvPr/>
          </p:nvSpPr>
          <p:spPr>
            <a:xfrm>
              <a:off x="4122929" y="1566557"/>
              <a:ext cx="917292" cy="58547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 w="25400"/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900">
                  <a:ea typeface="Calibri" panose="020F0502020204030204" pitchFamily="34" charset="0"/>
                </a:rPr>
                <a:t>New Shipper (packing house)</a:t>
              </a:r>
              <a:endParaRPr lang="en-US" sz="1200">
                <a:ea typeface="Times New Roman" panose="02020603050405020304" pitchFamily="18" charset="0"/>
              </a:endParaRPr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01F90BFD-D884-4D2F-A408-7603A5372E3C}"/>
                </a:ext>
              </a:extLst>
            </p:cNvPr>
            <p:cNvSpPr/>
            <p:nvPr/>
          </p:nvSpPr>
          <p:spPr>
            <a:xfrm>
              <a:off x="4012271" y="2409159"/>
              <a:ext cx="892810" cy="650169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 w="25400"/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900">
                  <a:ea typeface="Calibri" panose="020F0502020204030204" pitchFamily="34" charset="0"/>
                </a:rPr>
                <a:t>New retailer (SM, SMC, HM, warehouses)</a:t>
              </a:r>
              <a:endParaRPr lang="en-US" sz="1200">
                <a:ea typeface="Times New Roman" panose="02020603050405020304" pitchFamily="18" charset="0"/>
              </a:endParaRPr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3BABBC71-E233-4DC7-A738-497E0762AAD0}"/>
                </a:ext>
              </a:extLst>
            </p:cNvPr>
            <p:cNvSpPr/>
            <p:nvPr/>
          </p:nvSpPr>
          <p:spPr>
            <a:xfrm>
              <a:off x="3236320" y="3314476"/>
              <a:ext cx="1000928" cy="529889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 w="22225"/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900">
                  <a:ea typeface="Calibri" panose="020F0502020204030204" pitchFamily="34" charset="0"/>
                </a:rPr>
                <a:t>Consumer</a:t>
              </a:r>
              <a:endParaRPr lang="en-US" sz="1200">
                <a:ea typeface="Times New Roman" panose="02020603050405020304" pitchFamily="18" charset="0"/>
              </a:endParaRPr>
            </a:p>
          </p:txBody>
        </p:sp>
        <p:cxnSp>
          <p:nvCxnSpPr>
            <p:cNvPr id="77" name="Straight Arrow Connector 76">
              <a:extLst>
                <a:ext uri="{FF2B5EF4-FFF2-40B4-BE49-F238E27FC236}">
                  <a16:creationId xmlns:a16="http://schemas.microsoft.com/office/drawing/2014/main" id="{9CEFE707-C9F8-4B5F-A1CC-DA8B643A09AC}"/>
                </a:ext>
              </a:extLst>
            </p:cNvPr>
            <p:cNvCxnSpPr/>
            <p:nvPr/>
          </p:nvCxnSpPr>
          <p:spPr>
            <a:xfrm>
              <a:off x="4461833" y="2152027"/>
              <a:ext cx="0" cy="25717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8" name="Straight Arrow Connector 77">
              <a:extLst>
                <a:ext uri="{FF2B5EF4-FFF2-40B4-BE49-F238E27FC236}">
                  <a16:creationId xmlns:a16="http://schemas.microsoft.com/office/drawing/2014/main" id="{0300F6BD-D663-48DC-BCF1-0C6C5A0EA18E}"/>
                </a:ext>
              </a:extLst>
            </p:cNvPr>
            <p:cNvCxnSpPr/>
            <p:nvPr/>
          </p:nvCxnSpPr>
          <p:spPr>
            <a:xfrm>
              <a:off x="3477119" y="2458865"/>
              <a:ext cx="0" cy="86276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9" name="Straight Arrow Connector 78">
              <a:extLst>
                <a:ext uri="{FF2B5EF4-FFF2-40B4-BE49-F238E27FC236}">
                  <a16:creationId xmlns:a16="http://schemas.microsoft.com/office/drawing/2014/main" id="{262C3A0A-7A5E-4B95-AC5B-DCA6ABAFF4B1}"/>
                </a:ext>
              </a:extLst>
            </p:cNvPr>
            <p:cNvCxnSpPr/>
            <p:nvPr/>
          </p:nvCxnSpPr>
          <p:spPr>
            <a:xfrm>
              <a:off x="3864335" y="976567"/>
              <a:ext cx="782332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465B0AF8-8CB5-4A7D-B003-9D687D3D48B9}"/>
                </a:ext>
              </a:extLst>
            </p:cNvPr>
            <p:cNvCxnSpPr/>
            <p:nvPr/>
          </p:nvCxnSpPr>
          <p:spPr>
            <a:xfrm>
              <a:off x="5040244" y="1948070"/>
              <a:ext cx="189981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1" name="Straight Arrow Connector 80">
              <a:extLst>
                <a:ext uri="{FF2B5EF4-FFF2-40B4-BE49-F238E27FC236}">
                  <a16:creationId xmlns:a16="http://schemas.microsoft.com/office/drawing/2014/main" id="{F6E6EC73-CBEF-4E70-8C2D-58BD6C64D650}"/>
                </a:ext>
              </a:extLst>
            </p:cNvPr>
            <p:cNvCxnSpPr/>
            <p:nvPr/>
          </p:nvCxnSpPr>
          <p:spPr>
            <a:xfrm flipH="1" flipV="1">
              <a:off x="5231105" y="1049596"/>
              <a:ext cx="24" cy="89847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2" name="Straight Arrow Connector 81">
              <a:extLst>
                <a:ext uri="{FF2B5EF4-FFF2-40B4-BE49-F238E27FC236}">
                  <a16:creationId xmlns:a16="http://schemas.microsoft.com/office/drawing/2014/main" id="{1B7EDC22-B3A0-4799-9928-67FBA6B31850}"/>
                </a:ext>
              </a:extLst>
            </p:cNvPr>
            <p:cNvCxnSpPr/>
            <p:nvPr/>
          </p:nvCxnSpPr>
          <p:spPr>
            <a:xfrm flipH="1" flipV="1">
              <a:off x="4905082" y="2544305"/>
              <a:ext cx="190004" cy="28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C0437E52-17BD-4376-9207-3F4A1E1922E9}"/>
                </a:ext>
              </a:extLst>
            </p:cNvPr>
            <p:cNvCxnSpPr/>
            <p:nvPr/>
          </p:nvCxnSpPr>
          <p:spPr>
            <a:xfrm>
              <a:off x="3807184" y="1306786"/>
              <a:ext cx="0" cy="1395786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4" name="Straight Arrow Connector 83">
              <a:extLst>
                <a:ext uri="{FF2B5EF4-FFF2-40B4-BE49-F238E27FC236}">
                  <a16:creationId xmlns:a16="http://schemas.microsoft.com/office/drawing/2014/main" id="{79509325-E8EB-4200-AEF8-C0E8701C7EC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807184" y="2702572"/>
              <a:ext cx="205068" cy="666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5" name="Straight Arrow Connector 84">
              <a:extLst>
                <a:ext uri="{FF2B5EF4-FFF2-40B4-BE49-F238E27FC236}">
                  <a16:creationId xmlns:a16="http://schemas.microsoft.com/office/drawing/2014/main" id="{78275857-FF70-44EA-BD9D-8F6CC94FAF27}"/>
                </a:ext>
              </a:extLst>
            </p:cNvPr>
            <p:cNvCxnSpPr/>
            <p:nvPr/>
          </p:nvCxnSpPr>
          <p:spPr>
            <a:xfrm>
              <a:off x="4078949" y="3059328"/>
              <a:ext cx="0" cy="25717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87" name="Rectangle: Rounded Corners 86">
            <a:extLst>
              <a:ext uri="{FF2B5EF4-FFF2-40B4-BE49-F238E27FC236}">
                <a16:creationId xmlns:a16="http://schemas.microsoft.com/office/drawing/2014/main" id="{4E742953-05E6-435D-99EB-F95AC9CD3923}"/>
              </a:ext>
            </a:extLst>
          </p:cNvPr>
          <p:cNvSpPr/>
          <p:nvPr/>
        </p:nvSpPr>
        <p:spPr>
          <a:xfrm>
            <a:off x="9728321" y="752106"/>
            <a:ext cx="2185762" cy="1332032"/>
          </a:xfrm>
          <a:prstGeom prst="roundRect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chemeClr val="tx1"/>
                </a:solidFill>
                <a:cs typeface="Arial" panose="020B0604020202020204" pitchFamily="34" charset="0"/>
              </a:rPr>
              <a:t>More private sector investment enabled for cluster business, aggregation, processing, and value-added services</a:t>
            </a:r>
          </a:p>
        </p:txBody>
      </p:sp>
      <p:sp>
        <p:nvSpPr>
          <p:cNvPr id="88" name="Rectangle: Rounded Corners 87">
            <a:extLst>
              <a:ext uri="{FF2B5EF4-FFF2-40B4-BE49-F238E27FC236}">
                <a16:creationId xmlns:a16="http://schemas.microsoft.com/office/drawing/2014/main" id="{F094C47A-DB9E-4F37-88A2-4AA13318341E}"/>
              </a:ext>
            </a:extLst>
          </p:cNvPr>
          <p:cNvSpPr/>
          <p:nvPr/>
        </p:nvSpPr>
        <p:spPr>
          <a:xfrm>
            <a:off x="9758094" y="4295486"/>
            <a:ext cx="2140837" cy="1068353"/>
          </a:xfrm>
          <a:prstGeom prst="roundRect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chemeClr val="tx1"/>
                </a:solidFill>
                <a:cs typeface="Arial" panose="020B0604020202020204" pitchFamily="34" charset="0"/>
              </a:rPr>
              <a:t>More local jobs created, purchasing power increased, and urban migration reduced</a:t>
            </a:r>
          </a:p>
        </p:txBody>
      </p:sp>
      <p:sp>
        <p:nvSpPr>
          <p:cNvPr id="90" name="Rectangle: Rounded Corners 89">
            <a:extLst>
              <a:ext uri="{FF2B5EF4-FFF2-40B4-BE49-F238E27FC236}">
                <a16:creationId xmlns:a16="http://schemas.microsoft.com/office/drawing/2014/main" id="{91AB70DE-83DA-4484-AB89-3C5A2C0F91DE}"/>
              </a:ext>
            </a:extLst>
          </p:cNvPr>
          <p:cNvSpPr/>
          <p:nvPr/>
        </p:nvSpPr>
        <p:spPr>
          <a:xfrm>
            <a:off x="9758094" y="5469941"/>
            <a:ext cx="2185762" cy="1068353"/>
          </a:xfrm>
          <a:prstGeom prst="roundRect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chemeClr val="tx1"/>
                </a:solidFill>
                <a:cs typeface="Arial" panose="020B0604020202020204" pitchFamily="34" charset="0"/>
              </a:rPr>
              <a:t>Government tax revenue increased and investment in human capital (health and education) enabled</a:t>
            </a:r>
          </a:p>
        </p:txBody>
      </p:sp>
      <p:sp>
        <p:nvSpPr>
          <p:cNvPr id="91" name="Rectangle: Rounded Corners 90">
            <a:extLst>
              <a:ext uri="{FF2B5EF4-FFF2-40B4-BE49-F238E27FC236}">
                <a16:creationId xmlns:a16="http://schemas.microsoft.com/office/drawing/2014/main" id="{0DCA77C9-7BAF-4D0A-A271-CF51A52594BC}"/>
              </a:ext>
            </a:extLst>
          </p:cNvPr>
          <p:cNvSpPr/>
          <p:nvPr/>
        </p:nvSpPr>
        <p:spPr>
          <a:xfrm>
            <a:off x="9728320" y="2157168"/>
            <a:ext cx="2185762" cy="2046360"/>
          </a:xfrm>
          <a:prstGeom prst="roundRect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chemeClr val="tx1"/>
                </a:solidFill>
                <a:cs typeface="Arial" panose="020B0604020202020204" pitchFamily="34" charset="0"/>
              </a:rPr>
              <a:t>Increased profitability for farmers and agribusiness enterprises (due to lower transport cost (10-15%), higher crop yield (at least 10%), and lower post harvest losses (15-20%)</a:t>
            </a:r>
          </a:p>
        </p:txBody>
      </p:sp>
      <p:sp>
        <p:nvSpPr>
          <p:cNvPr id="8" name="Arrow: Curved Up 7">
            <a:extLst>
              <a:ext uri="{FF2B5EF4-FFF2-40B4-BE49-F238E27FC236}">
                <a16:creationId xmlns:a16="http://schemas.microsoft.com/office/drawing/2014/main" id="{B1A7EBAD-279C-4762-99E2-9B0D3EC9055E}"/>
              </a:ext>
            </a:extLst>
          </p:cNvPr>
          <p:cNvSpPr/>
          <p:nvPr/>
        </p:nvSpPr>
        <p:spPr>
          <a:xfrm>
            <a:off x="1327937" y="5534570"/>
            <a:ext cx="3579790" cy="1305635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3" name="Arrow: Curved Up 92">
            <a:extLst>
              <a:ext uri="{FF2B5EF4-FFF2-40B4-BE49-F238E27FC236}">
                <a16:creationId xmlns:a16="http://schemas.microsoft.com/office/drawing/2014/main" id="{F3C8D961-F845-43C9-BE59-A91AD594BEC1}"/>
              </a:ext>
            </a:extLst>
          </p:cNvPr>
          <p:cNvSpPr/>
          <p:nvPr/>
        </p:nvSpPr>
        <p:spPr>
          <a:xfrm>
            <a:off x="6350000" y="5544937"/>
            <a:ext cx="3579790" cy="1305635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86" name="Picture 85">
            <a:extLst>
              <a:ext uri="{FF2B5EF4-FFF2-40B4-BE49-F238E27FC236}">
                <a16:creationId xmlns:a16="http://schemas.microsoft.com/office/drawing/2014/main" id="{BE706E32-999A-9E11-8985-DB54FF418F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00" y="206310"/>
            <a:ext cx="1076475" cy="933580"/>
          </a:xfrm>
          <a:prstGeom prst="rect">
            <a:avLst/>
          </a:prstGeom>
        </p:spPr>
      </p:pic>
      <p:sp>
        <p:nvSpPr>
          <p:cNvPr id="89" name="Title 1">
            <a:extLst>
              <a:ext uri="{FF2B5EF4-FFF2-40B4-BE49-F238E27FC236}">
                <a16:creationId xmlns:a16="http://schemas.microsoft.com/office/drawing/2014/main" id="{34269993-9C07-E283-2444-86167E14C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1410" y="15393"/>
            <a:ext cx="10919117" cy="874029"/>
          </a:xfrm>
        </p:spPr>
        <p:txBody>
          <a:bodyPr>
            <a:noAutofit/>
          </a:bodyPr>
          <a:lstStyle/>
          <a:p>
            <a:r>
              <a:rPr lang="en-US" sz="3000" b="1">
                <a:solidFill>
                  <a:srgbClr val="F57F29"/>
                </a:solidFill>
                <a:latin typeface="+mn-lt"/>
                <a:cs typeface="Arial" panose="020B0604020202020204" pitchFamily="34" charset="0"/>
              </a:rPr>
              <a:t>Modernizing Value Chain to Enhance Food Security on Market Principles</a:t>
            </a:r>
          </a:p>
        </p:txBody>
      </p:sp>
    </p:spTree>
    <p:extLst>
      <p:ext uri="{BB962C8B-B14F-4D97-AF65-F5344CB8AC3E}">
        <p14:creationId xmlns:p14="http://schemas.microsoft.com/office/powerpoint/2010/main" val="24674268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45" name="Line 22"/>
          <p:cNvSpPr>
            <a:spLocks noChangeShapeType="1"/>
          </p:cNvSpPr>
          <p:nvPr/>
        </p:nvSpPr>
        <p:spPr bwMode="auto">
          <a:xfrm flipV="1">
            <a:off x="2278068" y="5031699"/>
            <a:ext cx="8056560" cy="13376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6626" name="Rectangle 3"/>
          <p:cNvSpPr>
            <a:spLocks noChangeArrowheads="1"/>
          </p:cNvSpPr>
          <p:nvPr/>
        </p:nvSpPr>
        <p:spPr bwMode="auto">
          <a:xfrm>
            <a:off x="1976441" y="2606675"/>
            <a:ext cx="601663" cy="4572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200" b="1" noProof="1"/>
              <a:t>Seeds</a:t>
            </a:r>
          </a:p>
        </p:txBody>
      </p:sp>
      <p:sp>
        <p:nvSpPr>
          <p:cNvPr id="26627" name="Rectangle 4"/>
          <p:cNvSpPr>
            <a:spLocks noChangeArrowheads="1"/>
          </p:cNvSpPr>
          <p:nvPr/>
        </p:nvSpPr>
        <p:spPr bwMode="auto">
          <a:xfrm>
            <a:off x="3255966" y="2530475"/>
            <a:ext cx="830263" cy="6858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200" b="1" noProof="1"/>
              <a:t>Farmer /</a:t>
            </a:r>
          </a:p>
          <a:p>
            <a:pPr algn="ctr"/>
            <a:r>
              <a:rPr lang="en-US" sz="1200" b="1" noProof="1"/>
              <a:t>Producer</a:t>
            </a:r>
          </a:p>
        </p:txBody>
      </p:sp>
      <p:sp>
        <p:nvSpPr>
          <p:cNvPr id="26628" name="Rectangle 5"/>
          <p:cNvSpPr>
            <a:spLocks noChangeArrowheads="1"/>
          </p:cNvSpPr>
          <p:nvPr/>
        </p:nvSpPr>
        <p:spPr bwMode="auto">
          <a:xfrm>
            <a:off x="4764092" y="2466975"/>
            <a:ext cx="828675" cy="7620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200" b="1" noProof="1"/>
              <a:t>Processor</a:t>
            </a:r>
            <a:r>
              <a:rPr lang="en-US" sz="1200" b="1"/>
              <a:t> /</a:t>
            </a:r>
          </a:p>
          <a:p>
            <a:pPr algn="ctr"/>
            <a:r>
              <a:rPr lang="en-US" sz="1200" b="1"/>
              <a:t>Value-</a:t>
            </a:r>
          </a:p>
          <a:p>
            <a:pPr algn="ctr"/>
            <a:r>
              <a:rPr lang="en-US" sz="1200" b="1"/>
              <a:t>Adding</a:t>
            </a:r>
            <a:endParaRPr lang="en-US" sz="1200" b="1" noProof="1"/>
          </a:p>
        </p:txBody>
      </p:sp>
      <p:sp>
        <p:nvSpPr>
          <p:cNvPr id="26629" name="Rectangle 6"/>
          <p:cNvSpPr>
            <a:spLocks noChangeArrowheads="1"/>
          </p:cNvSpPr>
          <p:nvPr/>
        </p:nvSpPr>
        <p:spPr bwMode="auto">
          <a:xfrm>
            <a:off x="6270625" y="2606675"/>
            <a:ext cx="903288" cy="5334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200" b="1" noProof="1"/>
              <a:t>Wholesaler</a:t>
            </a:r>
          </a:p>
        </p:txBody>
      </p:sp>
      <p:sp>
        <p:nvSpPr>
          <p:cNvPr id="26630" name="Rectangle 7"/>
          <p:cNvSpPr>
            <a:spLocks noChangeArrowheads="1"/>
          </p:cNvSpPr>
          <p:nvPr/>
        </p:nvSpPr>
        <p:spPr bwMode="auto">
          <a:xfrm>
            <a:off x="7851782" y="2606675"/>
            <a:ext cx="754063" cy="5334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200" b="1" noProof="1"/>
              <a:t>Retailer</a:t>
            </a:r>
          </a:p>
        </p:txBody>
      </p:sp>
      <p:sp>
        <p:nvSpPr>
          <p:cNvPr id="26631" name="Rectangle 8"/>
          <p:cNvSpPr>
            <a:spLocks noChangeArrowheads="1"/>
          </p:cNvSpPr>
          <p:nvPr/>
        </p:nvSpPr>
        <p:spPr bwMode="auto">
          <a:xfrm>
            <a:off x="7777170" y="3597275"/>
            <a:ext cx="903287" cy="6858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200" b="1" noProof="1"/>
              <a:t>Institutional</a:t>
            </a:r>
          </a:p>
          <a:p>
            <a:pPr algn="ctr"/>
            <a:r>
              <a:rPr lang="en-US" sz="1200" b="1" noProof="1"/>
              <a:t>Buyer</a:t>
            </a:r>
          </a:p>
        </p:txBody>
      </p:sp>
      <p:sp>
        <p:nvSpPr>
          <p:cNvPr id="26632" name="Rectangle 9"/>
          <p:cNvSpPr>
            <a:spLocks noChangeArrowheads="1"/>
          </p:cNvSpPr>
          <p:nvPr/>
        </p:nvSpPr>
        <p:spPr bwMode="auto">
          <a:xfrm>
            <a:off x="9209091" y="2225675"/>
            <a:ext cx="450851" cy="2514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 noProof="1"/>
              <a:t>C</a:t>
            </a:r>
          </a:p>
          <a:p>
            <a:pPr algn="ctr"/>
            <a:r>
              <a:rPr lang="en-US" b="1" noProof="1"/>
              <a:t>O</a:t>
            </a:r>
          </a:p>
          <a:p>
            <a:pPr algn="ctr"/>
            <a:r>
              <a:rPr lang="en-US" b="1" noProof="1"/>
              <a:t>N</a:t>
            </a:r>
          </a:p>
          <a:p>
            <a:pPr algn="ctr"/>
            <a:r>
              <a:rPr lang="en-US" b="1" noProof="1"/>
              <a:t>S</a:t>
            </a:r>
          </a:p>
          <a:p>
            <a:pPr algn="ctr"/>
            <a:r>
              <a:rPr lang="en-US" b="1" noProof="1"/>
              <a:t>U</a:t>
            </a:r>
          </a:p>
          <a:p>
            <a:pPr algn="ctr"/>
            <a:r>
              <a:rPr lang="en-US" b="1" noProof="1"/>
              <a:t>M</a:t>
            </a:r>
          </a:p>
          <a:p>
            <a:pPr algn="ctr"/>
            <a:r>
              <a:rPr lang="en-US" b="1" noProof="1"/>
              <a:t>E</a:t>
            </a:r>
          </a:p>
          <a:p>
            <a:pPr algn="ctr"/>
            <a:r>
              <a:rPr lang="en-US" b="1" noProof="1"/>
              <a:t>R</a:t>
            </a:r>
          </a:p>
        </p:txBody>
      </p:sp>
      <p:sp>
        <p:nvSpPr>
          <p:cNvPr id="26633" name="Rectangle 10"/>
          <p:cNvSpPr>
            <a:spLocks noChangeArrowheads="1"/>
          </p:cNvSpPr>
          <p:nvPr/>
        </p:nvSpPr>
        <p:spPr bwMode="auto">
          <a:xfrm>
            <a:off x="7322614" y="4564911"/>
            <a:ext cx="1204913" cy="609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 noProof="1"/>
              <a:t>EXPORTS</a:t>
            </a:r>
          </a:p>
        </p:txBody>
      </p:sp>
      <p:sp>
        <p:nvSpPr>
          <p:cNvPr id="26634" name="Rectangle 11"/>
          <p:cNvSpPr>
            <a:spLocks noChangeArrowheads="1"/>
          </p:cNvSpPr>
          <p:nvPr/>
        </p:nvSpPr>
        <p:spPr bwMode="auto">
          <a:xfrm>
            <a:off x="7550152" y="1768475"/>
            <a:ext cx="1206500" cy="609600"/>
          </a:xfrm>
          <a:prstGeom prst="rect">
            <a:avLst/>
          </a:prstGeom>
          <a:solidFill>
            <a:srgbClr val="FFFF00"/>
          </a:solidFill>
          <a:ln w="2857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 noProof="1"/>
              <a:t>IMPORTS</a:t>
            </a:r>
          </a:p>
        </p:txBody>
      </p:sp>
      <p:sp>
        <p:nvSpPr>
          <p:cNvPr id="26635" name="Line 12"/>
          <p:cNvSpPr>
            <a:spLocks noChangeShapeType="1"/>
          </p:cNvSpPr>
          <p:nvPr/>
        </p:nvSpPr>
        <p:spPr bwMode="auto">
          <a:xfrm flipH="1">
            <a:off x="8756653" y="1920875"/>
            <a:ext cx="1581151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6636" name="Line 13"/>
          <p:cNvSpPr>
            <a:spLocks noChangeShapeType="1"/>
          </p:cNvSpPr>
          <p:nvPr/>
        </p:nvSpPr>
        <p:spPr bwMode="auto">
          <a:xfrm>
            <a:off x="8605843" y="2835275"/>
            <a:ext cx="603251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6637" name="Line 14"/>
          <p:cNvSpPr>
            <a:spLocks noChangeShapeType="1"/>
          </p:cNvSpPr>
          <p:nvPr/>
        </p:nvSpPr>
        <p:spPr bwMode="auto">
          <a:xfrm>
            <a:off x="8680453" y="3902075"/>
            <a:ext cx="528639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6638" name="Line 15"/>
          <p:cNvSpPr>
            <a:spLocks noChangeShapeType="1"/>
          </p:cNvSpPr>
          <p:nvPr/>
        </p:nvSpPr>
        <p:spPr bwMode="auto">
          <a:xfrm>
            <a:off x="7173918" y="2835275"/>
            <a:ext cx="6778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6639" name="Line 16"/>
          <p:cNvSpPr>
            <a:spLocks noChangeShapeType="1"/>
          </p:cNvSpPr>
          <p:nvPr/>
        </p:nvSpPr>
        <p:spPr bwMode="auto">
          <a:xfrm>
            <a:off x="5592767" y="2835275"/>
            <a:ext cx="6778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6640" name="Line 17"/>
          <p:cNvSpPr>
            <a:spLocks noChangeShapeType="1"/>
          </p:cNvSpPr>
          <p:nvPr/>
        </p:nvSpPr>
        <p:spPr bwMode="auto">
          <a:xfrm>
            <a:off x="4086231" y="2835275"/>
            <a:ext cx="6778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6641" name="Line 18"/>
          <p:cNvSpPr>
            <a:spLocks noChangeShapeType="1"/>
          </p:cNvSpPr>
          <p:nvPr/>
        </p:nvSpPr>
        <p:spPr bwMode="auto">
          <a:xfrm>
            <a:off x="2578105" y="2835275"/>
            <a:ext cx="6778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6642" name="Line 19"/>
          <p:cNvSpPr>
            <a:spLocks noChangeShapeType="1"/>
          </p:cNvSpPr>
          <p:nvPr/>
        </p:nvSpPr>
        <p:spPr bwMode="auto">
          <a:xfrm>
            <a:off x="2278067" y="1920875"/>
            <a:ext cx="1587" cy="6858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6643" name="Line 20"/>
          <p:cNvSpPr>
            <a:spLocks noChangeShapeType="1"/>
          </p:cNvSpPr>
          <p:nvPr/>
        </p:nvSpPr>
        <p:spPr bwMode="auto">
          <a:xfrm>
            <a:off x="7475543" y="2835275"/>
            <a:ext cx="1587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44" name="Line 21"/>
          <p:cNvSpPr>
            <a:spLocks noChangeShapeType="1"/>
          </p:cNvSpPr>
          <p:nvPr/>
        </p:nvSpPr>
        <p:spPr bwMode="auto">
          <a:xfrm>
            <a:off x="7475545" y="3978275"/>
            <a:ext cx="3016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6646" name="Text Box 23"/>
          <p:cNvSpPr txBox="1">
            <a:spLocks noChangeArrowheads="1"/>
          </p:cNvSpPr>
          <p:nvPr/>
        </p:nvSpPr>
        <p:spPr bwMode="auto">
          <a:xfrm>
            <a:off x="4017969" y="2581280"/>
            <a:ext cx="85407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 b="1" noProof="1">
                <a:solidFill>
                  <a:srgbClr val="990000"/>
                </a:solidFill>
              </a:rPr>
              <a:t>Collection</a:t>
            </a:r>
          </a:p>
        </p:txBody>
      </p:sp>
      <p:sp>
        <p:nvSpPr>
          <p:cNvPr id="26647" name="Text Box 24"/>
          <p:cNvSpPr txBox="1">
            <a:spLocks noChangeArrowheads="1"/>
          </p:cNvSpPr>
          <p:nvPr/>
        </p:nvSpPr>
        <p:spPr bwMode="auto">
          <a:xfrm>
            <a:off x="5529269" y="2397125"/>
            <a:ext cx="96678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 b="1" noProof="1">
                <a:solidFill>
                  <a:srgbClr val="990000"/>
                </a:solidFill>
              </a:rPr>
              <a:t>Distribution &amp; storage</a:t>
            </a:r>
          </a:p>
        </p:txBody>
      </p:sp>
      <p:sp>
        <p:nvSpPr>
          <p:cNvPr id="26648" name="Text Box 25"/>
          <p:cNvSpPr txBox="1">
            <a:spLocks noChangeArrowheads="1"/>
          </p:cNvSpPr>
          <p:nvPr/>
        </p:nvSpPr>
        <p:spPr bwMode="auto">
          <a:xfrm>
            <a:off x="5175254" y="1905000"/>
            <a:ext cx="151923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 b="1" i="1" noProof="1">
                <a:solidFill>
                  <a:srgbClr val="990000"/>
                </a:solidFill>
              </a:rPr>
              <a:t>Raw materials / intermediate goods</a:t>
            </a:r>
          </a:p>
        </p:txBody>
      </p:sp>
      <p:sp>
        <p:nvSpPr>
          <p:cNvPr id="26649" name="Text Box 26"/>
          <p:cNvSpPr txBox="1">
            <a:spLocks noChangeArrowheads="1"/>
          </p:cNvSpPr>
          <p:nvPr/>
        </p:nvSpPr>
        <p:spPr bwMode="auto">
          <a:xfrm>
            <a:off x="6675439" y="1981206"/>
            <a:ext cx="950912" cy="337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1000" b="1" i="1">
                <a:solidFill>
                  <a:srgbClr val="990000"/>
                </a:solidFill>
              </a:rPr>
              <a:t>Bulk / 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1000" b="1" i="1" noProof="1">
                <a:solidFill>
                  <a:srgbClr val="990000"/>
                </a:solidFill>
              </a:rPr>
              <a:t>Pre-packed</a:t>
            </a:r>
          </a:p>
        </p:txBody>
      </p:sp>
      <p:sp>
        <p:nvSpPr>
          <p:cNvPr id="26650" name="Line 27"/>
          <p:cNvSpPr>
            <a:spLocks noChangeShapeType="1"/>
          </p:cNvSpPr>
          <p:nvPr/>
        </p:nvSpPr>
        <p:spPr bwMode="auto">
          <a:xfrm>
            <a:off x="9753601" y="1524000"/>
            <a:ext cx="1588" cy="3505200"/>
          </a:xfrm>
          <a:prstGeom prst="line">
            <a:avLst/>
          </a:prstGeom>
          <a:noFill/>
          <a:ln w="28575">
            <a:solidFill>
              <a:srgbClr val="80008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52" name="Text Box 29"/>
          <p:cNvSpPr txBox="1">
            <a:spLocks noChangeArrowheads="1"/>
          </p:cNvSpPr>
          <p:nvPr/>
        </p:nvSpPr>
        <p:spPr bwMode="auto">
          <a:xfrm>
            <a:off x="1825625" y="3140075"/>
            <a:ext cx="979488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900" i="1" noProof="1"/>
              <a:t>Agro-chemicals</a:t>
            </a:r>
          </a:p>
        </p:txBody>
      </p:sp>
      <p:sp>
        <p:nvSpPr>
          <p:cNvPr id="26653" name="Text Box 30"/>
          <p:cNvSpPr txBox="1">
            <a:spLocks noChangeArrowheads="1"/>
          </p:cNvSpPr>
          <p:nvPr/>
        </p:nvSpPr>
        <p:spPr bwMode="auto">
          <a:xfrm>
            <a:off x="1824040" y="3429000"/>
            <a:ext cx="1071563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900" i="1"/>
              <a:t>Farm Equipment</a:t>
            </a:r>
            <a:endParaRPr lang="en-US" sz="900" i="1" noProof="1"/>
          </a:p>
        </p:txBody>
      </p:sp>
      <p:sp>
        <p:nvSpPr>
          <p:cNvPr id="26654" name="Text Box 31"/>
          <p:cNvSpPr txBox="1">
            <a:spLocks noChangeArrowheads="1"/>
          </p:cNvSpPr>
          <p:nvPr/>
        </p:nvSpPr>
        <p:spPr bwMode="auto">
          <a:xfrm>
            <a:off x="8915400" y="914403"/>
            <a:ext cx="903288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 b="1"/>
              <a:t>DOMESTIC</a:t>
            </a:r>
          </a:p>
        </p:txBody>
      </p:sp>
      <p:sp>
        <p:nvSpPr>
          <p:cNvPr id="26655" name="Text Box 32"/>
          <p:cNvSpPr txBox="1">
            <a:spLocks noChangeArrowheads="1"/>
          </p:cNvSpPr>
          <p:nvPr/>
        </p:nvSpPr>
        <p:spPr bwMode="auto">
          <a:xfrm>
            <a:off x="9764717" y="914403"/>
            <a:ext cx="903287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 b="1"/>
              <a:t>OVERSEAS</a:t>
            </a:r>
          </a:p>
        </p:txBody>
      </p:sp>
      <p:sp>
        <p:nvSpPr>
          <p:cNvPr id="26656" name="Text Box 33"/>
          <p:cNvSpPr txBox="1">
            <a:spLocks noChangeArrowheads="1"/>
          </p:cNvSpPr>
          <p:nvPr/>
        </p:nvSpPr>
        <p:spPr bwMode="auto">
          <a:xfrm>
            <a:off x="1749425" y="3749675"/>
            <a:ext cx="1055688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900" i="1"/>
              <a:t>Farm Machinery  </a:t>
            </a:r>
          </a:p>
        </p:txBody>
      </p:sp>
      <p:sp>
        <p:nvSpPr>
          <p:cNvPr id="26657" name="Text Box 34"/>
          <p:cNvSpPr txBox="1">
            <a:spLocks noChangeArrowheads="1"/>
          </p:cNvSpPr>
          <p:nvPr/>
        </p:nvSpPr>
        <p:spPr bwMode="auto">
          <a:xfrm>
            <a:off x="1749425" y="4206875"/>
            <a:ext cx="1055688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900" i="1"/>
              <a:t>Other Inputs</a:t>
            </a:r>
          </a:p>
        </p:txBody>
      </p:sp>
      <p:sp>
        <p:nvSpPr>
          <p:cNvPr id="26658" name="Line 35"/>
          <p:cNvSpPr>
            <a:spLocks noChangeShapeType="1"/>
          </p:cNvSpPr>
          <p:nvPr/>
        </p:nvSpPr>
        <p:spPr bwMode="auto">
          <a:xfrm flipH="1">
            <a:off x="2278068" y="1920875"/>
            <a:ext cx="5272087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60" name="Oval 37"/>
          <p:cNvSpPr>
            <a:spLocks noChangeArrowheads="1"/>
          </p:cNvSpPr>
          <p:nvPr/>
        </p:nvSpPr>
        <p:spPr bwMode="auto">
          <a:xfrm>
            <a:off x="1900241" y="1311275"/>
            <a:ext cx="754063" cy="381000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200" b="1"/>
              <a:t>INPUTS</a:t>
            </a:r>
          </a:p>
        </p:txBody>
      </p:sp>
      <p:sp>
        <p:nvSpPr>
          <p:cNvPr id="26661" name="Oval 38"/>
          <p:cNvSpPr>
            <a:spLocks noChangeArrowheads="1"/>
          </p:cNvSpPr>
          <p:nvPr/>
        </p:nvSpPr>
        <p:spPr bwMode="auto">
          <a:xfrm>
            <a:off x="3181351" y="1235075"/>
            <a:ext cx="1054100" cy="457200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200" b="1"/>
              <a:t>PRODUCTION</a:t>
            </a:r>
          </a:p>
        </p:txBody>
      </p:sp>
      <p:sp>
        <p:nvSpPr>
          <p:cNvPr id="26662" name="Oval 39"/>
          <p:cNvSpPr>
            <a:spLocks noChangeArrowheads="1"/>
          </p:cNvSpPr>
          <p:nvPr/>
        </p:nvSpPr>
        <p:spPr bwMode="auto">
          <a:xfrm>
            <a:off x="4537080" y="1158875"/>
            <a:ext cx="1506539" cy="533400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200" b="1"/>
              <a:t>PROCESSING / </a:t>
            </a:r>
          </a:p>
          <a:p>
            <a:pPr algn="ctr"/>
            <a:r>
              <a:rPr lang="en-US" sz="1200" b="1"/>
              <a:t>VALUE-ADDING</a:t>
            </a:r>
          </a:p>
        </p:txBody>
      </p:sp>
      <p:sp>
        <p:nvSpPr>
          <p:cNvPr id="26663" name="Oval 40"/>
          <p:cNvSpPr>
            <a:spLocks noChangeArrowheads="1"/>
          </p:cNvSpPr>
          <p:nvPr/>
        </p:nvSpPr>
        <p:spPr bwMode="auto">
          <a:xfrm>
            <a:off x="6646868" y="1235075"/>
            <a:ext cx="1808163" cy="457200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200" b="1"/>
              <a:t>DISTRIBUTIVE</a:t>
            </a:r>
          </a:p>
          <a:p>
            <a:pPr algn="ctr"/>
            <a:r>
              <a:rPr lang="en-US" sz="1200" b="1"/>
              <a:t>TRADE</a:t>
            </a:r>
          </a:p>
        </p:txBody>
      </p:sp>
      <p:sp>
        <p:nvSpPr>
          <p:cNvPr id="26664" name="Oval 41"/>
          <p:cNvSpPr>
            <a:spLocks noChangeArrowheads="1"/>
          </p:cNvSpPr>
          <p:nvPr/>
        </p:nvSpPr>
        <p:spPr bwMode="auto">
          <a:xfrm>
            <a:off x="8982078" y="1235075"/>
            <a:ext cx="1506539" cy="533400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200" b="1"/>
              <a:t>INTERNATIONAL</a:t>
            </a:r>
          </a:p>
          <a:p>
            <a:pPr algn="ctr"/>
            <a:r>
              <a:rPr lang="en-US" sz="1200" b="1"/>
              <a:t>TRADE</a:t>
            </a:r>
          </a:p>
        </p:txBody>
      </p:sp>
      <p:sp>
        <p:nvSpPr>
          <p:cNvPr id="26665" name="Line 42"/>
          <p:cNvSpPr>
            <a:spLocks noChangeShapeType="1"/>
          </p:cNvSpPr>
          <p:nvPr/>
        </p:nvSpPr>
        <p:spPr bwMode="auto">
          <a:xfrm>
            <a:off x="5214943" y="1920875"/>
            <a:ext cx="1587" cy="5334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6666" name="Line 43"/>
          <p:cNvSpPr>
            <a:spLocks noChangeShapeType="1"/>
          </p:cNvSpPr>
          <p:nvPr/>
        </p:nvSpPr>
        <p:spPr bwMode="auto">
          <a:xfrm>
            <a:off x="6721478" y="1920875"/>
            <a:ext cx="1588" cy="6858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6667" name="Text Box 44"/>
          <p:cNvSpPr txBox="1">
            <a:spLocks noChangeArrowheads="1"/>
          </p:cNvSpPr>
          <p:nvPr/>
        </p:nvSpPr>
        <p:spPr bwMode="auto">
          <a:xfrm>
            <a:off x="2955928" y="3368675"/>
            <a:ext cx="1430339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900" i="1"/>
              <a:t>Small farmer / producer</a:t>
            </a:r>
          </a:p>
        </p:txBody>
      </p:sp>
      <p:sp>
        <p:nvSpPr>
          <p:cNvPr id="26668" name="Text Box 45"/>
          <p:cNvSpPr txBox="1">
            <a:spLocks noChangeArrowheads="1"/>
          </p:cNvSpPr>
          <p:nvPr/>
        </p:nvSpPr>
        <p:spPr bwMode="auto">
          <a:xfrm>
            <a:off x="2955928" y="3717925"/>
            <a:ext cx="143033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900" i="1"/>
              <a:t>Group farming /Contract farming</a:t>
            </a:r>
          </a:p>
        </p:txBody>
      </p:sp>
      <p:sp>
        <p:nvSpPr>
          <p:cNvPr id="26669" name="Text Box 46"/>
          <p:cNvSpPr txBox="1">
            <a:spLocks noChangeArrowheads="1"/>
          </p:cNvSpPr>
          <p:nvPr/>
        </p:nvSpPr>
        <p:spPr bwMode="auto">
          <a:xfrm>
            <a:off x="3030539" y="4213225"/>
            <a:ext cx="1281112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900" i="1"/>
              <a:t>Large scale production</a:t>
            </a:r>
          </a:p>
        </p:txBody>
      </p:sp>
      <p:sp>
        <p:nvSpPr>
          <p:cNvPr id="26670" name="Line 47"/>
          <p:cNvSpPr>
            <a:spLocks noChangeShapeType="1"/>
          </p:cNvSpPr>
          <p:nvPr/>
        </p:nvSpPr>
        <p:spPr bwMode="auto">
          <a:xfrm>
            <a:off x="3633788" y="3216275"/>
            <a:ext cx="0" cy="228600"/>
          </a:xfrm>
          <a:prstGeom prst="line">
            <a:avLst/>
          </a:prstGeom>
          <a:noFill/>
          <a:ln w="38100">
            <a:solidFill>
              <a:srgbClr val="339966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71" name="Text Box 48"/>
          <p:cNvSpPr txBox="1">
            <a:spLocks noChangeArrowheads="1"/>
          </p:cNvSpPr>
          <p:nvPr/>
        </p:nvSpPr>
        <p:spPr bwMode="auto">
          <a:xfrm>
            <a:off x="4537081" y="3368675"/>
            <a:ext cx="1281113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900" i="1"/>
              <a:t>Main product</a:t>
            </a:r>
          </a:p>
        </p:txBody>
      </p:sp>
      <p:sp>
        <p:nvSpPr>
          <p:cNvPr id="26672" name="Text Box 49"/>
          <p:cNvSpPr txBox="1">
            <a:spLocks noChangeArrowheads="1"/>
          </p:cNvSpPr>
          <p:nvPr/>
        </p:nvSpPr>
        <p:spPr bwMode="auto">
          <a:xfrm>
            <a:off x="4537081" y="3749675"/>
            <a:ext cx="1281113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900" i="1"/>
              <a:t>Co-products</a:t>
            </a:r>
          </a:p>
        </p:txBody>
      </p:sp>
      <p:sp>
        <p:nvSpPr>
          <p:cNvPr id="26673" name="Text Box 50"/>
          <p:cNvSpPr txBox="1">
            <a:spLocks noChangeArrowheads="1"/>
          </p:cNvSpPr>
          <p:nvPr/>
        </p:nvSpPr>
        <p:spPr bwMode="auto">
          <a:xfrm>
            <a:off x="4537081" y="4130675"/>
            <a:ext cx="1281113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900" i="1"/>
              <a:t>By-products</a:t>
            </a:r>
          </a:p>
        </p:txBody>
      </p:sp>
      <p:sp>
        <p:nvSpPr>
          <p:cNvPr id="26674" name="Text Box 51"/>
          <p:cNvSpPr txBox="1">
            <a:spLocks noChangeArrowheads="1"/>
          </p:cNvSpPr>
          <p:nvPr/>
        </p:nvSpPr>
        <p:spPr bwMode="auto">
          <a:xfrm>
            <a:off x="4537081" y="4502152"/>
            <a:ext cx="1281113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900" i="1"/>
              <a:t>Wastes</a:t>
            </a:r>
          </a:p>
        </p:txBody>
      </p:sp>
      <p:sp>
        <p:nvSpPr>
          <p:cNvPr id="26675" name="Line 53"/>
          <p:cNvSpPr>
            <a:spLocks noChangeShapeType="1"/>
          </p:cNvSpPr>
          <p:nvPr/>
        </p:nvSpPr>
        <p:spPr bwMode="auto">
          <a:xfrm>
            <a:off x="4386268" y="990606"/>
            <a:ext cx="1587" cy="906463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76" name="Line 56"/>
          <p:cNvSpPr>
            <a:spLocks noChangeShapeType="1"/>
          </p:cNvSpPr>
          <p:nvPr/>
        </p:nvSpPr>
        <p:spPr bwMode="auto">
          <a:xfrm>
            <a:off x="9753601" y="930275"/>
            <a:ext cx="1588" cy="304800"/>
          </a:xfrm>
          <a:prstGeom prst="line">
            <a:avLst/>
          </a:prstGeom>
          <a:noFill/>
          <a:ln w="28575">
            <a:solidFill>
              <a:srgbClr val="80008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77" name="Line 57"/>
          <p:cNvSpPr>
            <a:spLocks noChangeShapeType="1"/>
          </p:cNvSpPr>
          <p:nvPr/>
        </p:nvSpPr>
        <p:spPr bwMode="auto">
          <a:xfrm flipH="1">
            <a:off x="1674817" y="2835275"/>
            <a:ext cx="301625" cy="0"/>
          </a:xfrm>
          <a:prstGeom prst="line">
            <a:avLst/>
          </a:prstGeom>
          <a:noFill/>
          <a:ln w="28575" cap="rnd">
            <a:solidFill>
              <a:srgbClr val="FF66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78" name="Line 58"/>
          <p:cNvSpPr>
            <a:spLocks noChangeShapeType="1"/>
          </p:cNvSpPr>
          <p:nvPr/>
        </p:nvSpPr>
        <p:spPr bwMode="auto">
          <a:xfrm>
            <a:off x="1674813" y="2835275"/>
            <a:ext cx="0" cy="1524000"/>
          </a:xfrm>
          <a:prstGeom prst="line">
            <a:avLst/>
          </a:prstGeom>
          <a:noFill/>
          <a:ln w="28575" cap="rnd">
            <a:solidFill>
              <a:srgbClr val="FF66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79" name="Line 59"/>
          <p:cNvSpPr>
            <a:spLocks noChangeShapeType="1"/>
          </p:cNvSpPr>
          <p:nvPr/>
        </p:nvSpPr>
        <p:spPr bwMode="auto">
          <a:xfrm>
            <a:off x="1674817" y="4311651"/>
            <a:ext cx="225425" cy="0"/>
          </a:xfrm>
          <a:prstGeom prst="line">
            <a:avLst/>
          </a:prstGeom>
          <a:noFill/>
          <a:ln w="28575" cap="rnd">
            <a:solidFill>
              <a:srgbClr val="FF66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80" name="Line 60"/>
          <p:cNvSpPr>
            <a:spLocks noChangeShapeType="1"/>
          </p:cNvSpPr>
          <p:nvPr/>
        </p:nvSpPr>
        <p:spPr bwMode="auto">
          <a:xfrm>
            <a:off x="1674817" y="3902075"/>
            <a:ext cx="225425" cy="0"/>
          </a:xfrm>
          <a:prstGeom prst="line">
            <a:avLst/>
          </a:prstGeom>
          <a:noFill/>
          <a:ln w="28575" cap="rnd">
            <a:solidFill>
              <a:srgbClr val="FF66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81" name="Line 61"/>
          <p:cNvSpPr>
            <a:spLocks noChangeShapeType="1"/>
          </p:cNvSpPr>
          <p:nvPr/>
        </p:nvSpPr>
        <p:spPr bwMode="auto">
          <a:xfrm>
            <a:off x="1674817" y="3568700"/>
            <a:ext cx="225425" cy="0"/>
          </a:xfrm>
          <a:prstGeom prst="line">
            <a:avLst/>
          </a:prstGeom>
          <a:noFill/>
          <a:ln w="28575" cap="rnd">
            <a:solidFill>
              <a:srgbClr val="FF66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82" name="Line 62"/>
          <p:cNvSpPr>
            <a:spLocks noChangeShapeType="1"/>
          </p:cNvSpPr>
          <p:nvPr/>
        </p:nvSpPr>
        <p:spPr bwMode="auto">
          <a:xfrm>
            <a:off x="1674817" y="3292475"/>
            <a:ext cx="225425" cy="0"/>
          </a:xfrm>
          <a:prstGeom prst="line">
            <a:avLst/>
          </a:prstGeom>
          <a:noFill/>
          <a:ln w="28575" cap="rnd">
            <a:solidFill>
              <a:srgbClr val="FF66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90" name="Text Box 74"/>
          <p:cNvSpPr txBox="1">
            <a:spLocks noChangeArrowheads="1"/>
          </p:cNvSpPr>
          <p:nvPr/>
        </p:nvSpPr>
        <p:spPr bwMode="auto">
          <a:xfrm>
            <a:off x="2230439" y="1920876"/>
            <a:ext cx="10541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 b="1" i="1">
                <a:solidFill>
                  <a:srgbClr val="990000"/>
                </a:solidFill>
              </a:rPr>
              <a:t>Bulk / components</a:t>
            </a:r>
            <a:endParaRPr lang="en-US" sz="1000" b="1" i="1" noProof="1">
              <a:solidFill>
                <a:srgbClr val="990000"/>
              </a:solidFill>
            </a:endParaRPr>
          </a:p>
        </p:txBody>
      </p:sp>
      <p:sp>
        <p:nvSpPr>
          <p:cNvPr id="26691" name="Line 75"/>
          <p:cNvSpPr>
            <a:spLocks noChangeShapeType="1"/>
          </p:cNvSpPr>
          <p:nvPr/>
        </p:nvSpPr>
        <p:spPr bwMode="auto">
          <a:xfrm>
            <a:off x="3633788" y="3549651"/>
            <a:ext cx="0" cy="228600"/>
          </a:xfrm>
          <a:prstGeom prst="line">
            <a:avLst/>
          </a:prstGeom>
          <a:noFill/>
          <a:ln w="38100">
            <a:solidFill>
              <a:srgbClr val="339966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92" name="Line 76"/>
          <p:cNvSpPr>
            <a:spLocks noChangeShapeType="1"/>
          </p:cNvSpPr>
          <p:nvPr/>
        </p:nvSpPr>
        <p:spPr bwMode="auto">
          <a:xfrm>
            <a:off x="3633788" y="4054475"/>
            <a:ext cx="0" cy="228600"/>
          </a:xfrm>
          <a:prstGeom prst="line">
            <a:avLst/>
          </a:prstGeom>
          <a:noFill/>
          <a:ln w="38100">
            <a:solidFill>
              <a:srgbClr val="339966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93" name="Line 77"/>
          <p:cNvSpPr>
            <a:spLocks noChangeShapeType="1"/>
          </p:cNvSpPr>
          <p:nvPr/>
        </p:nvSpPr>
        <p:spPr bwMode="auto">
          <a:xfrm>
            <a:off x="5214939" y="3216275"/>
            <a:ext cx="0" cy="228600"/>
          </a:xfrm>
          <a:prstGeom prst="line">
            <a:avLst/>
          </a:prstGeom>
          <a:noFill/>
          <a:ln w="38100">
            <a:solidFill>
              <a:srgbClr val="339966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94" name="Line 78"/>
          <p:cNvSpPr>
            <a:spLocks noChangeShapeType="1"/>
          </p:cNvSpPr>
          <p:nvPr/>
        </p:nvSpPr>
        <p:spPr bwMode="auto">
          <a:xfrm>
            <a:off x="5214939" y="3568700"/>
            <a:ext cx="0" cy="228600"/>
          </a:xfrm>
          <a:prstGeom prst="line">
            <a:avLst/>
          </a:prstGeom>
          <a:noFill/>
          <a:ln w="38100">
            <a:solidFill>
              <a:srgbClr val="339966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95" name="Line 79"/>
          <p:cNvSpPr>
            <a:spLocks noChangeShapeType="1"/>
          </p:cNvSpPr>
          <p:nvPr/>
        </p:nvSpPr>
        <p:spPr bwMode="auto">
          <a:xfrm>
            <a:off x="5214939" y="3963988"/>
            <a:ext cx="0" cy="228600"/>
          </a:xfrm>
          <a:prstGeom prst="line">
            <a:avLst/>
          </a:prstGeom>
          <a:noFill/>
          <a:ln w="38100">
            <a:solidFill>
              <a:srgbClr val="339966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96" name="Line 80"/>
          <p:cNvSpPr>
            <a:spLocks noChangeShapeType="1"/>
          </p:cNvSpPr>
          <p:nvPr/>
        </p:nvSpPr>
        <p:spPr bwMode="auto">
          <a:xfrm>
            <a:off x="5214939" y="4330700"/>
            <a:ext cx="0" cy="228600"/>
          </a:xfrm>
          <a:prstGeom prst="line">
            <a:avLst/>
          </a:prstGeom>
          <a:noFill/>
          <a:ln w="38100">
            <a:solidFill>
              <a:srgbClr val="339966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97" name="Line 81"/>
          <p:cNvSpPr>
            <a:spLocks noChangeShapeType="1"/>
          </p:cNvSpPr>
          <p:nvPr/>
        </p:nvSpPr>
        <p:spPr bwMode="auto">
          <a:xfrm>
            <a:off x="2278063" y="4511675"/>
            <a:ext cx="0" cy="533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6698" name="Line 82"/>
          <p:cNvSpPr>
            <a:spLocks noChangeShapeType="1"/>
          </p:cNvSpPr>
          <p:nvPr/>
        </p:nvSpPr>
        <p:spPr bwMode="auto">
          <a:xfrm>
            <a:off x="3633788" y="4664075"/>
            <a:ext cx="0" cy="381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6699" name="Line 83"/>
          <p:cNvSpPr>
            <a:spLocks noChangeShapeType="1"/>
          </p:cNvSpPr>
          <p:nvPr/>
        </p:nvSpPr>
        <p:spPr bwMode="auto">
          <a:xfrm>
            <a:off x="5214939" y="4740275"/>
            <a:ext cx="0" cy="304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6700" name="Line 84"/>
          <p:cNvSpPr>
            <a:spLocks noChangeShapeType="1"/>
          </p:cNvSpPr>
          <p:nvPr/>
        </p:nvSpPr>
        <p:spPr bwMode="auto">
          <a:xfrm>
            <a:off x="6721475" y="3140075"/>
            <a:ext cx="0" cy="1905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6705" name="Line 89"/>
          <p:cNvSpPr>
            <a:spLocks noChangeShapeType="1"/>
          </p:cNvSpPr>
          <p:nvPr/>
        </p:nvSpPr>
        <p:spPr bwMode="auto">
          <a:xfrm>
            <a:off x="2946401" y="990605"/>
            <a:ext cx="1588" cy="906463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706" name="Line 90"/>
          <p:cNvSpPr>
            <a:spLocks noChangeShapeType="1"/>
          </p:cNvSpPr>
          <p:nvPr/>
        </p:nvSpPr>
        <p:spPr bwMode="auto">
          <a:xfrm>
            <a:off x="8913816" y="990605"/>
            <a:ext cx="1587" cy="906463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707" name="Line 91"/>
          <p:cNvSpPr>
            <a:spLocks noChangeShapeType="1"/>
          </p:cNvSpPr>
          <p:nvPr/>
        </p:nvSpPr>
        <p:spPr bwMode="auto">
          <a:xfrm>
            <a:off x="6337302" y="990606"/>
            <a:ext cx="1588" cy="906463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4" name="TextBox 83"/>
          <p:cNvSpPr txBox="1"/>
          <p:nvPr/>
        </p:nvSpPr>
        <p:spPr>
          <a:xfrm>
            <a:off x="6560614" y="4369999"/>
            <a:ext cx="1439862" cy="369332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  <a:prstDash val="lgDash"/>
          </a:ln>
        </p:spPr>
        <p:txBody>
          <a:bodyPr wrap="square" rtlCol="0">
            <a:spAutoFit/>
          </a:bodyPr>
          <a:lstStyle/>
          <a:p>
            <a:r>
              <a:rPr lang="en-US"/>
              <a:t>STOCKPILING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394144" y="5676254"/>
            <a:ext cx="1761067" cy="907573"/>
          </a:xfrm>
        </p:spPr>
        <p:txBody>
          <a:bodyPr/>
          <a:lstStyle/>
          <a:p>
            <a:pPr algn="ctr"/>
            <a:r>
              <a:rPr lang="en-US">
                <a:solidFill>
                  <a:schemeClr val="tx1"/>
                </a:solidFill>
                <a:effectLst/>
                <a:ea typeface="Calibri" panose="020F0502020204030204" pitchFamily="34" charset="0"/>
                <a:cs typeface="Mangal" panose="02040503050203030202" pitchFamily="18" charset="0"/>
              </a:rPr>
              <a:t>Institutional and legal/regulatory frameworks for PPPs and innovative financing</a:t>
            </a:r>
            <a:endParaRPr lang="en-MY">
              <a:solidFill>
                <a:schemeClr val="tx1"/>
              </a:solidFill>
              <a:highlight>
                <a:srgbClr val="00FFFF"/>
              </a:highlight>
            </a:endParaRPr>
          </a:p>
        </p:txBody>
      </p:sp>
      <p:sp>
        <p:nvSpPr>
          <p:cNvPr id="79" name="Text Box 68">
            <a:extLst>
              <a:ext uri="{FF2B5EF4-FFF2-40B4-BE49-F238E27FC236}">
                <a16:creationId xmlns:a16="http://schemas.microsoft.com/office/drawing/2014/main" id="{040E10F1-1EC1-4792-BBBD-3BC5AEEF42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8574" y="5799751"/>
            <a:ext cx="112694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/>
              <a:t>Access  and productive infrastructure</a:t>
            </a:r>
          </a:p>
        </p:txBody>
      </p:sp>
      <p:sp>
        <p:nvSpPr>
          <p:cNvPr id="80" name="Text Box 73">
            <a:extLst>
              <a:ext uri="{FF2B5EF4-FFF2-40B4-BE49-F238E27FC236}">
                <a16:creationId xmlns:a16="http://schemas.microsoft.com/office/drawing/2014/main" id="{D2076FA9-BD7D-48BB-83B8-648A015421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48651" y="5377539"/>
            <a:ext cx="10266015" cy="338554"/>
          </a:xfrm>
          <a:prstGeom prst="rect">
            <a:avLst/>
          </a:prstGeom>
          <a:noFill/>
          <a:ln w="28575">
            <a:solidFill>
              <a:srgbClr val="8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rgbClr val="990000"/>
                </a:solidFill>
              </a:rPr>
              <a:t>PREREQUISITES  FOR ENHANCING VALUE CHAIN</a:t>
            </a:r>
          </a:p>
        </p:txBody>
      </p:sp>
      <p:sp>
        <p:nvSpPr>
          <p:cNvPr id="81" name="Text Box 85">
            <a:extLst>
              <a:ext uri="{FF2B5EF4-FFF2-40B4-BE49-F238E27FC236}">
                <a16:creationId xmlns:a16="http://schemas.microsoft.com/office/drawing/2014/main" id="{989CCEE9-E72F-4018-B12D-0945362013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26906" y="5815013"/>
            <a:ext cx="130839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/>
              <a:t>Vibrant agribusinesses and aggregators</a:t>
            </a:r>
          </a:p>
        </p:txBody>
      </p:sp>
      <p:sp>
        <p:nvSpPr>
          <p:cNvPr id="82" name="Text Box 86">
            <a:extLst>
              <a:ext uri="{FF2B5EF4-FFF2-40B4-BE49-F238E27FC236}">
                <a16:creationId xmlns:a16="http://schemas.microsoft.com/office/drawing/2014/main" id="{85FF2D4B-25DE-4F00-A579-50B298CB6F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68680" y="5817807"/>
            <a:ext cx="193484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/>
              <a:t>Product quality and safety standards (functional and internationally harmonized) </a:t>
            </a:r>
          </a:p>
        </p:txBody>
      </p:sp>
      <p:sp>
        <p:nvSpPr>
          <p:cNvPr id="83" name="Text Box 87">
            <a:extLst>
              <a:ext uri="{FF2B5EF4-FFF2-40B4-BE49-F238E27FC236}">
                <a16:creationId xmlns:a16="http://schemas.microsoft.com/office/drawing/2014/main" id="{7719278C-14C0-477B-AC47-B9AEAE35B2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36902" y="5743802"/>
            <a:ext cx="132133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>
                <a:ea typeface="Calibri" panose="020F0502020204030204" pitchFamily="34" charset="0"/>
                <a:cs typeface="Times New Roman" panose="02020603050405020304" pitchFamily="18" charset="0"/>
              </a:rPr>
              <a:t>Research and development, and </a:t>
            </a:r>
            <a:r>
              <a:rPr lang="en-US" sz="12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efficient </a:t>
            </a:r>
            <a:r>
              <a:rPr lang="en-US" sz="1200">
                <a:effectLst/>
                <a:ea typeface="Calibri" panose="020F0502020204030204" pitchFamily="34" charset="0"/>
                <a:cs typeface="Mangal" panose="02040503050203030202" pitchFamily="18" charset="0"/>
              </a:rPr>
              <a:t> extension services </a:t>
            </a:r>
            <a:endParaRPr lang="en-US" sz="1200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B26D8B65-DA39-49A3-B2CC-F999134876C7}"/>
              </a:ext>
            </a:extLst>
          </p:cNvPr>
          <p:cNvSpPr/>
          <p:nvPr/>
        </p:nvSpPr>
        <p:spPr>
          <a:xfrm>
            <a:off x="908509" y="5329143"/>
            <a:ext cx="10919424" cy="1226151"/>
          </a:xfrm>
          <a:prstGeom prst="roundRect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Text Box 87">
            <a:extLst>
              <a:ext uri="{FF2B5EF4-FFF2-40B4-BE49-F238E27FC236}">
                <a16:creationId xmlns:a16="http://schemas.microsoft.com/office/drawing/2014/main" id="{0620BEFD-CDF2-4CD9-9F8C-DB411CCE87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91616" y="5744983"/>
            <a:ext cx="146341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>
                <a:effectLst/>
                <a:ea typeface="Calibri" panose="020F0502020204030204" pitchFamily="34" charset="0"/>
                <a:cs typeface="Mangal" panose="02040503050203030202" pitchFamily="18" charset="0"/>
              </a:rPr>
              <a:t>Agricultural market information, branding and marketing</a:t>
            </a:r>
            <a:endParaRPr lang="en-US" sz="1200"/>
          </a:p>
        </p:txBody>
      </p:sp>
      <p:sp>
        <p:nvSpPr>
          <p:cNvPr id="4" name="Arrow: Bent 3">
            <a:extLst>
              <a:ext uri="{FF2B5EF4-FFF2-40B4-BE49-F238E27FC236}">
                <a16:creationId xmlns:a16="http://schemas.microsoft.com/office/drawing/2014/main" id="{F8733098-E2DC-4CFA-8683-F4EF01C99668}"/>
              </a:ext>
            </a:extLst>
          </p:cNvPr>
          <p:cNvSpPr/>
          <p:nvPr/>
        </p:nvSpPr>
        <p:spPr>
          <a:xfrm>
            <a:off x="932314" y="1712130"/>
            <a:ext cx="649287" cy="4063815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85" name="Picture 84">
            <a:extLst>
              <a:ext uri="{FF2B5EF4-FFF2-40B4-BE49-F238E27FC236}">
                <a16:creationId xmlns:a16="http://schemas.microsoft.com/office/drawing/2014/main" id="{1D58EAFE-7F3D-1248-2D09-25808E052F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00" y="206310"/>
            <a:ext cx="1014559" cy="933580"/>
          </a:xfrm>
          <a:prstGeom prst="rect">
            <a:avLst/>
          </a:prstGeom>
        </p:spPr>
      </p:pic>
      <p:sp>
        <p:nvSpPr>
          <p:cNvPr id="86" name="Title 1">
            <a:extLst>
              <a:ext uri="{FF2B5EF4-FFF2-40B4-BE49-F238E27FC236}">
                <a16:creationId xmlns:a16="http://schemas.microsoft.com/office/drawing/2014/main" id="{2BCEC03A-7D20-93A9-DB23-E9E5FD5FC9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1410" y="15393"/>
            <a:ext cx="11029002" cy="991081"/>
          </a:xfrm>
        </p:spPr>
        <p:txBody>
          <a:bodyPr>
            <a:noAutofit/>
          </a:bodyPr>
          <a:lstStyle/>
          <a:p>
            <a:r>
              <a:rPr lang="en-US" sz="3200" b="1">
                <a:solidFill>
                  <a:srgbClr val="F57F29"/>
                </a:solidFill>
                <a:latin typeface="+mn-lt"/>
                <a:cs typeface="Arial" panose="020B0604020202020204" pitchFamily="34" charset="0"/>
              </a:rPr>
              <a:t>Prerequisites for Strengthening Agriculture Value Chain</a:t>
            </a:r>
          </a:p>
        </p:txBody>
      </p:sp>
      <p:sp>
        <p:nvSpPr>
          <p:cNvPr id="88" name="Slide Number Placeholder 1">
            <a:extLst>
              <a:ext uri="{FF2B5EF4-FFF2-40B4-BE49-F238E27FC236}">
                <a16:creationId xmlns:a16="http://schemas.microsoft.com/office/drawing/2014/main" id="{BCD09CB7-43DE-C021-3623-8436CDEADD6F}"/>
              </a:ext>
            </a:extLst>
          </p:cNvPr>
          <p:cNvSpPr txBox="1">
            <a:spLocks/>
          </p:cNvSpPr>
          <p:nvPr/>
        </p:nvSpPr>
        <p:spPr>
          <a:xfrm>
            <a:off x="10337804" y="5725653"/>
            <a:ext cx="1185290" cy="6255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>
                <a:solidFill>
                  <a:schemeClr val="tx1"/>
                </a:solidFill>
                <a:ea typeface="Calibri" panose="020F0502020204030204" pitchFamily="34" charset="0"/>
                <a:cs typeface="Mangal" panose="02040503050203030202" pitchFamily="18" charset="0"/>
              </a:rPr>
              <a:t>Other country-specific factors</a:t>
            </a:r>
            <a:endParaRPr lang="en-MY">
              <a:solidFill>
                <a:schemeClr val="tx1"/>
              </a:solidFill>
              <a:highlight>
                <a:srgbClr val="00FF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5100868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>
            <a:extLst>
              <a:ext uri="{FF2B5EF4-FFF2-40B4-BE49-F238E27FC236}">
                <a16:creationId xmlns:a16="http://schemas.microsoft.com/office/drawing/2014/main" id="{5BF4E084-E2AB-1190-4C89-AD7641D16A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737" y="1380594"/>
            <a:ext cx="11299111" cy="5255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576263" indent="-57626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287338" indent="-287338">
              <a:buFont typeface="Arial" panose="020B0604020202020204" pitchFamily="34" charset="0"/>
              <a:buChar char="•"/>
            </a:pPr>
            <a:r>
              <a:rPr lang="en-US" sz="28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Agricultural productivity in the CAREC region is acutely threatened by the impacts of climate change, including </a:t>
            </a:r>
            <a:r>
              <a:rPr lang="en-US" sz="2800" b="1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decreasing water supply, flooding, heatwaves/droughts and pests &amp; diseases</a:t>
            </a:r>
            <a:endParaRPr lang="en-US" sz="28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41338" indent="-541338">
              <a:buFont typeface="Wingdings" panose="05000000000000000000" pitchFamily="2" charset="2"/>
              <a:buChar char="Ø"/>
            </a:pPr>
            <a:endParaRPr lang="en-US" sz="10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033462" indent="-342900" algn="l">
              <a:buFont typeface="Wingdings" panose="05000000000000000000" pitchFamily="2" charset="2"/>
              <a:buChar char="Ø"/>
            </a:pPr>
            <a:r>
              <a:rPr lang="en-US" sz="2400" b="0" i="0" u="none" strike="noStrike" baseline="0" dirty="0">
                <a:latin typeface="+mn-lt"/>
              </a:rPr>
              <a:t>Global: decline in crop </a:t>
            </a:r>
            <a:r>
              <a:rPr lang="en-US" sz="2400" dirty="0">
                <a:latin typeface="+mn-lt"/>
              </a:rPr>
              <a:t>yields–</a:t>
            </a:r>
            <a:r>
              <a:rPr lang="en-US" sz="2400" b="0" i="0" u="none" strike="noStrike" baseline="0" dirty="0">
                <a:latin typeface="+mn-lt"/>
              </a:rPr>
              <a:t>wheat 5% and corn 6%</a:t>
            </a:r>
          </a:p>
          <a:p>
            <a:pPr marL="1033462" indent="-342900" algn="l">
              <a:buFont typeface="Wingdings" panose="05000000000000000000" pitchFamily="2" charset="2"/>
              <a:buChar char="Ø"/>
            </a:pPr>
            <a:r>
              <a:rPr lang="en-US" sz="2400" b="0" i="0" u="none" strike="noStrike" baseline="0" dirty="0">
                <a:latin typeface="+mn-lt"/>
              </a:rPr>
              <a:t>CAREC region: decline in yields ranging from 3% to 10% for major crops (wheat, rice, and corn)</a:t>
            </a:r>
          </a:p>
          <a:p>
            <a:pPr marL="1033462" indent="-342900" algn="l">
              <a:buFont typeface="Wingdings" panose="05000000000000000000" pitchFamily="2" charset="2"/>
              <a:buChar char="Ø"/>
            </a:pPr>
            <a:endParaRPr lang="en-US" sz="500" dirty="0">
              <a:latin typeface="+mn-lt"/>
            </a:endParaRPr>
          </a:p>
          <a:p>
            <a:pPr marL="1033462" lvl="1" indent="-342900">
              <a:buFont typeface="Wingdings" panose="05000000000000000000" pitchFamily="2" charset="2"/>
              <a:buChar char="Ø"/>
            </a:pPr>
            <a:r>
              <a:rPr lang="en-US" sz="2400" dirty="0">
                <a:latin typeface="+mn-lt"/>
              </a:rPr>
              <a:t>At 2°C global warming, snowmelt water availability (dependent on river basins) for irrigation to decline by 20%</a:t>
            </a:r>
          </a:p>
          <a:p>
            <a:pPr marL="1033462" lvl="1" indent="-342900">
              <a:buFont typeface="Wingdings" panose="05000000000000000000" pitchFamily="2" charset="2"/>
              <a:buChar char="Ø"/>
            </a:pPr>
            <a:endParaRPr lang="en-US" sz="500" dirty="0">
              <a:latin typeface="+mn-lt"/>
            </a:endParaRPr>
          </a:p>
          <a:p>
            <a:pPr marL="1033462" lvl="1" indent="-342900">
              <a:buFont typeface="Wingdings" panose="05000000000000000000" pitchFamily="2" charset="2"/>
              <a:buChar char="Ø"/>
            </a:pPr>
            <a:r>
              <a:rPr lang="en-US" sz="2400" b="0" i="0" u="none" strike="noStrike" baseline="0" dirty="0">
                <a:latin typeface="+mn-lt"/>
              </a:rPr>
              <a:t>Reduced</a:t>
            </a:r>
            <a:r>
              <a:rPr lang="en-US" sz="2400" dirty="0">
                <a:latin typeface="+mn-lt"/>
              </a:rPr>
              <a:t> </a:t>
            </a:r>
            <a:r>
              <a:rPr lang="en-US" sz="2400" b="0" i="0" u="none" strike="noStrike" baseline="0" dirty="0">
                <a:latin typeface="+mn-lt"/>
              </a:rPr>
              <a:t>animal and livestock health and productivity due to heat stress and diseases</a:t>
            </a:r>
            <a:endParaRPr lang="en-US" sz="1000" b="0" i="0" u="none" strike="noStrike" baseline="0" dirty="0">
              <a:latin typeface="+mn-lt"/>
            </a:endParaRPr>
          </a:p>
          <a:p>
            <a:pPr marL="287338" lvl="1" indent="-287338">
              <a:buFont typeface="Arial" panose="020B0604020202020204" pitchFamily="34" charset="0"/>
              <a:buChar char="•"/>
            </a:pPr>
            <a:r>
              <a:rPr lang="en-US" sz="2800" i="0" u="none" strike="noStrike" baseline="0" dirty="0">
                <a:solidFill>
                  <a:srgbClr val="000000"/>
                </a:solidFill>
                <a:latin typeface="+mn-lt"/>
              </a:rPr>
              <a:t>Climate change affects food security in all its dimensions: availability, accessibility, utilization and stability</a:t>
            </a:r>
            <a:endParaRPr lang="en-US" sz="2800" b="1" i="0" u="none" strike="noStrike" baseline="0" dirty="0">
              <a:solidFill>
                <a:srgbClr val="000000"/>
              </a:solidFill>
              <a:latin typeface="+mn-lt"/>
            </a:endParaRPr>
          </a:p>
          <a:p>
            <a:pPr marL="1033462" lvl="1" indent="-342900">
              <a:buFontTx/>
              <a:buChar char="-"/>
            </a:pPr>
            <a:endParaRPr lang="en-US" sz="2400" dirty="0">
              <a:solidFill>
                <a:srgbClr val="000000"/>
              </a:solidFill>
              <a:latin typeface="+mn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6519B3E-57C7-4172-7C79-88E232B47C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0" y="206310"/>
            <a:ext cx="1076475" cy="93358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DF800E9A-A54A-ABA1-FC35-A4C7BD12CB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9975" y="191211"/>
            <a:ext cx="10277324" cy="1189383"/>
          </a:xfrm>
        </p:spPr>
        <p:txBody>
          <a:bodyPr>
            <a:noAutofit/>
          </a:bodyPr>
          <a:lstStyle/>
          <a:p>
            <a:r>
              <a:rPr lang="en-US" sz="3200" b="1">
                <a:solidFill>
                  <a:srgbClr val="F57F29"/>
                </a:solidFill>
                <a:latin typeface="+mn-lt"/>
                <a:cs typeface="Arial" panose="020B0604020202020204" pitchFamily="34" charset="0"/>
              </a:rPr>
              <a:t>Climate change impacts </a:t>
            </a:r>
            <a:br>
              <a:rPr lang="en-US" sz="3200" b="1">
                <a:solidFill>
                  <a:srgbClr val="F57F29"/>
                </a:solidFill>
                <a:latin typeface="+mn-lt"/>
                <a:cs typeface="Arial" panose="020B0604020202020204" pitchFamily="34" charset="0"/>
              </a:rPr>
            </a:br>
            <a:r>
              <a:rPr lang="en-US" sz="3200" b="1">
                <a:solidFill>
                  <a:srgbClr val="F57F29"/>
                </a:solidFill>
                <a:latin typeface="+mn-lt"/>
                <a:cs typeface="Arial" panose="020B0604020202020204" pitchFamily="34" charset="0"/>
              </a:rPr>
              <a:t>on Agricultural Productivity and Food Security (1/2)</a:t>
            </a:r>
          </a:p>
        </p:txBody>
      </p:sp>
    </p:spTree>
    <p:extLst>
      <p:ext uri="{BB962C8B-B14F-4D97-AF65-F5344CB8AC3E}">
        <p14:creationId xmlns:p14="http://schemas.microsoft.com/office/powerpoint/2010/main" val="32717128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>
            <a:extLst>
              <a:ext uri="{FF2B5EF4-FFF2-40B4-BE49-F238E27FC236}">
                <a16:creationId xmlns:a16="http://schemas.microsoft.com/office/drawing/2014/main" id="{5BF4E084-E2AB-1190-4C89-AD7641D16A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4286" y="1504841"/>
            <a:ext cx="10873013" cy="4839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576263" indent="-57626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80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Practical adaptation and mitigation measures for the CAREC region:</a:t>
            </a:r>
          </a:p>
          <a:p>
            <a:pPr marL="1481137" lvl="3" indent="-4572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40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Improved crop land management (e.g., climate-friendly agricultural inputs) </a:t>
            </a:r>
          </a:p>
          <a:p>
            <a:pPr marL="1481137" lvl="3" indent="-4572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40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Sustainable and efficient livestock systems </a:t>
            </a:r>
          </a:p>
          <a:p>
            <a:pPr marL="1481137" lvl="3" indent="-4572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400" b="0" i="0" u="none" strike="noStrike" baseline="0">
                <a:latin typeface="+mn-lt"/>
              </a:rPr>
              <a:t>Water use efficiency and water resource management</a:t>
            </a:r>
            <a:r>
              <a:rPr lang="en-US" sz="240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marL="1481137" lvl="3" indent="-4572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400">
                <a:latin typeface="+mn-lt"/>
              </a:rPr>
              <a:t>Carbon sequestration measures</a:t>
            </a:r>
          </a:p>
          <a:p>
            <a:pPr marL="1481137" lvl="3" indent="-4572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400">
                <a:latin typeface="+mn-lt"/>
              </a:rPr>
              <a:t>Reduction of CH</a:t>
            </a:r>
            <a:r>
              <a:rPr lang="en-US" sz="2400" baseline="-25000">
                <a:latin typeface="+mn-lt"/>
              </a:rPr>
              <a:t>4</a:t>
            </a:r>
            <a:r>
              <a:rPr lang="en-US" sz="2400">
                <a:latin typeface="+mn-lt"/>
              </a:rPr>
              <a:t> and N</a:t>
            </a:r>
            <a:r>
              <a:rPr lang="en-US" sz="2400" baseline="-25000">
                <a:latin typeface="+mn-lt"/>
              </a:rPr>
              <a:t>2</a:t>
            </a:r>
            <a:r>
              <a:rPr lang="en-US" sz="2400">
                <a:latin typeface="+mn-lt"/>
              </a:rPr>
              <a:t>O emission (from crop and land management – burning, fertilizer usage, and manure management)</a:t>
            </a:r>
          </a:p>
          <a:p>
            <a:pPr marL="1481137" lvl="3" indent="-4572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400">
                <a:latin typeface="+mn-lt"/>
              </a:rPr>
              <a:t>Reduction of food loss and food waste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6519B3E-57C7-4172-7C79-88E232B47C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0" y="206310"/>
            <a:ext cx="1076475" cy="93358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DF800E9A-A54A-ABA1-FC35-A4C7BD12CB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9975" y="173944"/>
            <a:ext cx="10277324" cy="1189383"/>
          </a:xfrm>
        </p:spPr>
        <p:txBody>
          <a:bodyPr>
            <a:noAutofit/>
          </a:bodyPr>
          <a:lstStyle/>
          <a:p>
            <a:r>
              <a:rPr lang="en-US" sz="3200" b="1">
                <a:solidFill>
                  <a:srgbClr val="F57F29"/>
                </a:solidFill>
                <a:latin typeface="+mn-lt"/>
                <a:cs typeface="Arial" panose="020B0604020202020204" pitchFamily="34" charset="0"/>
              </a:rPr>
              <a:t>Climate change impacts </a:t>
            </a:r>
            <a:br>
              <a:rPr lang="en-US" sz="3200" b="1">
                <a:solidFill>
                  <a:srgbClr val="F57F29"/>
                </a:solidFill>
                <a:latin typeface="+mn-lt"/>
                <a:cs typeface="Arial" panose="020B0604020202020204" pitchFamily="34" charset="0"/>
              </a:rPr>
            </a:br>
            <a:r>
              <a:rPr lang="en-US" sz="3200" b="1">
                <a:solidFill>
                  <a:srgbClr val="F57F29"/>
                </a:solidFill>
                <a:latin typeface="+mn-lt"/>
                <a:cs typeface="Arial" panose="020B0604020202020204" pitchFamily="34" charset="0"/>
              </a:rPr>
              <a:t>on Agricultural Productivity and Food Security (2/2)</a:t>
            </a:r>
          </a:p>
        </p:txBody>
      </p:sp>
    </p:spTree>
    <p:extLst>
      <p:ext uri="{BB962C8B-B14F-4D97-AF65-F5344CB8AC3E}">
        <p14:creationId xmlns:p14="http://schemas.microsoft.com/office/powerpoint/2010/main" val="18820159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FDAEA74914DCF4CB1BBCF0E2E5EDB11" ma:contentTypeVersion="16" ma:contentTypeDescription="Create a new document." ma:contentTypeScope="" ma:versionID="590b25b2cc87761dafd9002c9e8bdf08">
  <xsd:schema xmlns:xsd="http://www.w3.org/2001/XMLSchema" xmlns:xs="http://www.w3.org/2001/XMLSchema" xmlns:p="http://schemas.microsoft.com/office/2006/metadata/properties" xmlns:ns2="f668aa56-9285-4561-92d6-d6343913a899" xmlns:ns3="4d0bf39f-aee5-4194-a8cf-9eb94d977901" xmlns:ns4="c1fdd505-2570-46c2-bd04-3e0f2d874cf5" targetNamespace="http://schemas.microsoft.com/office/2006/metadata/properties" ma:root="true" ma:fieldsID="08ce7d0b189851eda8553ac15085c2ff" ns2:_="" ns3:_="" ns4:_="">
    <xsd:import namespace="f668aa56-9285-4561-92d6-d6343913a899"/>
    <xsd:import namespace="4d0bf39f-aee5-4194-a8cf-9eb94d977901"/>
    <xsd:import namespace="c1fdd505-2570-46c2-bd04-3e0f2d874cf5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MediaServiceLocation" minOccurs="0"/>
                <xsd:element ref="ns3:lcf76f155ced4ddcb4097134ff3c332f" minOccurs="0"/>
                <xsd:element ref="ns4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668aa56-9285-4561-92d6-d6343913a899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d0bf39f-aee5-4194-a8cf-9eb94d97790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115af50e-efb3-4a0e-b425-875ff625e09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fdd505-2570-46c2-bd04-3e0f2d874cf5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cf1b58bf-0af3-43f6-8149-3fc5501c152c}" ma:internalName="TaxCatchAll" ma:showField="CatchAllData" ma:web="f668aa56-9285-4561-92d6-d6343913a89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d0bf39f-aee5-4194-a8cf-9eb94d977901">
      <Terms xmlns="http://schemas.microsoft.com/office/infopath/2007/PartnerControls"/>
    </lcf76f155ced4ddcb4097134ff3c332f>
    <TaxCatchAll xmlns="c1fdd505-2570-46c2-bd04-3e0f2d874cf5" xsi:nil="true"/>
    <SharedWithUsers xmlns="f668aa56-9285-4561-92d6-d6343913a899">
      <UserInfo>
        <DisplayName>Lyaziza G. Sabyrova</DisplayName>
        <AccountId>232</AccountId>
        <AccountType/>
      </UserInfo>
      <UserInfo>
        <DisplayName>Saad Abdullah Paracha</DisplayName>
        <AccountId>133</AccountId>
        <AccountType/>
      </UserInfo>
      <UserInfo>
        <DisplayName>Reneli Gloria</DisplayName>
        <AccountId>705</AccountId>
        <AccountType/>
      </UserInfo>
      <UserInfo>
        <DisplayName>Mary Ann Magadia</DisplayName>
        <AccountId>215</AccountId>
        <AccountType/>
      </UserInfo>
    </SharedWithUsers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8728125-BCBB-4000-94E8-02FB02CCB056}">
  <ds:schemaRefs>
    <ds:schemaRef ds:uri="4d0bf39f-aee5-4194-a8cf-9eb94d977901"/>
    <ds:schemaRef ds:uri="c1fdd505-2570-46c2-bd04-3e0f2d874cf5"/>
    <ds:schemaRef ds:uri="f668aa56-9285-4561-92d6-d6343913a899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13F327DD-B5F7-49B2-928C-6FE3DE01228F}">
  <ds:schemaRefs>
    <ds:schemaRef ds:uri="4d0bf39f-aee5-4194-a8cf-9eb94d977901"/>
    <ds:schemaRef ds:uri="c1fdd505-2570-46c2-bd04-3e0f2d874cf5"/>
    <ds:schemaRef ds:uri="f668aa56-9285-4561-92d6-d6343913a899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E33E7D64-EDCE-4A0D-AEF6-914DF3E9A17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Frame</Template>
  <TotalTime>6</TotalTime>
  <Words>1501</Words>
  <Application>Microsoft Office PowerPoint</Application>
  <PresentationFormat>Widescreen</PresentationFormat>
  <Paragraphs>276</Paragraphs>
  <Slides>17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Calibri</vt:lpstr>
      <vt:lpstr>Calibri Light</vt:lpstr>
      <vt:lpstr>Open Sauce</vt:lpstr>
      <vt:lpstr>Wingdings</vt:lpstr>
      <vt:lpstr>Office Theme</vt:lpstr>
      <vt:lpstr>Microsoft Excel Worksheet</vt:lpstr>
      <vt:lpstr>PowerPoint Presentation</vt:lpstr>
      <vt:lpstr>Outline</vt:lpstr>
      <vt:lpstr>Increased risk to food security in the CAREC countries (availability, accessibility, and utilization) </vt:lpstr>
      <vt:lpstr>Fundamental Constraints to Agriculture Sector Growth</vt:lpstr>
      <vt:lpstr>Fundamental Constraints to Agriculture Sector Growth: Macro Level Illustration</vt:lpstr>
      <vt:lpstr>Modernizing Value Chain to Enhance Food Security on Market Principles</vt:lpstr>
      <vt:lpstr>Prerequisites for Strengthening Agriculture Value Chain</vt:lpstr>
      <vt:lpstr>Climate change impacts  on Agricultural Productivity and Food Security (1/2)</vt:lpstr>
      <vt:lpstr>Climate change impacts  on Agricultural Productivity and Food Security (2/2)</vt:lpstr>
      <vt:lpstr>The Need for the Framework</vt:lpstr>
      <vt:lpstr>Proposed Scope of the Framework</vt:lpstr>
      <vt:lpstr>Proposed Approach  to the Preparation of the Framework</vt:lpstr>
      <vt:lpstr>Proposed Approach  to the Preparation of the Framework (1)</vt:lpstr>
      <vt:lpstr>Proposed Approach  to the Preparation of the Framework (2)</vt:lpstr>
      <vt:lpstr>Preliminary Timetable</vt:lpstr>
      <vt:lpstr>Tentative Next Steps</vt:lpstr>
      <vt:lpstr>Questions for discussion: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Giap Minh Bui</dc:creator>
  <cp:lastModifiedBy>Giap Minh Bui</cp:lastModifiedBy>
  <cp:revision>1</cp:revision>
  <dcterms:created xsi:type="dcterms:W3CDTF">2022-04-26T13:01:08Z</dcterms:created>
  <dcterms:modified xsi:type="dcterms:W3CDTF">2022-08-03T08:28:04Z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0x0101009FDAEA74914DCF4CB1BBCF0E2E5EDB11</vt:lpwstr>
  </property>
  <property fmtid="{D5CDD505-2E9C-101B-9397-08002B2CF9AE}" pid="3" name="MediaServiceImageTags">
    <vt:lpwstr/>
  </property>
  <property fmtid="{D5CDD505-2E9C-101B-9397-08002B2CF9AE}" pid="4" name="MSIP_Label_817d4574-7375-4d17-b29c-6e4c6df0fcb0_Enabled">
    <vt:lpwstr>true</vt:lpwstr>
  </property>
  <property fmtid="{D5CDD505-2E9C-101B-9397-08002B2CF9AE}" pid="5" name="MSIP_Label_817d4574-7375-4d17-b29c-6e4c6df0fcb0_SetDate">
    <vt:lpwstr>2022-08-02T04:08:40Z</vt:lpwstr>
  </property>
  <property fmtid="{D5CDD505-2E9C-101B-9397-08002B2CF9AE}" pid="6" name="MSIP_Label_817d4574-7375-4d17-b29c-6e4c6df0fcb0_Method">
    <vt:lpwstr>Standard</vt:lpwstr>
  </property>
  <property fmtid="{D5CDD505-2E9C-101B-9397-08002B2CF9AE}" pid="7" name="MSIP_Label_817d4574-7375-4d17-b29c-6e4c6df0fcb0_Name">
    <vt:lpwstr>ADB Internal</vt:lpwstr>
  </property>
  <property fmtid="{D5CDD505-2E9C-101B-9397-08002B2CF9AE}" pid="8" name="MSIP_Label_817d4574-7375-4d17-b29c-6e4c6df0fcb0_SiteId">
    <vt:lpwstr>9495d6bb-41c2-4c58-848f-92e52cf3d640</vt:lpwstr>
  </property>
  <property fmtid="{D5CDD505-2E9C-101B-9397-08002B2CF9AE}" pid="9" name="MSIP_Label_817d4574-7375-4d17-b29c-6e4c6df0fcb0_ActionId">
    <vt:lpwstr>ee2df5b3-5e03-47cf-b0ee-3a0ba604d335</vt:lpwstr>
  </property>
  <property fmtid="{D5CDD505-2E9C-101B-9397-08002B2CF9AE}" pid="10" name="MSIP_Label_817d4574-7375-4d17-b29c-6e4c6df0fcb0_ContentBits">
    <vt:lpwstr>2</vt:lpwstr>
  </property>
</Properties>
</file>