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4"/>
  </p:sldMasterIdLst>
  <p:notesMasterIdLst>
    <p:notesMasterId r:id="rId22"/>
  </p:notesMasterIdLst>
  <p:handoutMasterIdLst>
    <p:handoutMasterId r:id="rId23"/>
  </p:handoutMasterIdLst>
  <p:sldIdLst>
    <p:sldId id="4147" r:id="rId5"/>
    <p:sldId id="4146" r:id="rId6"/>
    <p:sldId id="4163" r:id="rId7"/>
    <p:sldId id="4164" r:id="rId8"/>
    <p:sldId id="4174" r:id="rId9"/>
    <p:sldId id="284" r:id="rId10"/>
    <p:sldId id="412" r:id="rId11"/>
    <p:sldId id="4165" r:id="rId12"/>
    <p:sldId id="4166" r:id="rId13"/>
    <p:sldId id="4167" r:id="rId14"/>
    <p:sldId id="4168" r:id="rId15"/>
    <p:sldId id="4169" r:id="rId16"/>
    <p:sldId id="4170" r:id="rId17"/>
    <p:sldId id="4171" r:id="rId18"/>
    <p:sldId id="4155" r:id="rId19"/>
    <p:sldId id="4173" r:id="rId20"/>
    <p:sldId id="4172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1CB"/>
    <a:srgbClr val="CCFF66"/>
    <a:srgbClr val="00CC00"/>
    <a:srgbClr val="00FF99"/>
    <a:srgbClr val="00FF00"/>
    <a:srgbClr val="F6AA00"/>
    <a:srgbClr val="6DD9FF"/>
    <a:srgbClr val="8FE2FF"/>
    <a:srgbClr val="57D3FF"/>
    <a:srgbClr val="005B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16505B6-2AEF-4907-95A4-75862649871F}" v="103" dt="2022-08-03T08:27:35.26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6" d="100"/>
          <a:sy n="56" d="100"/>
        </p:scale>
        <p:origin x="7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asmin Siddiqi" userId="S::ysiddiqi@adb.org::8dd6eeab-d15a-4d01-b92c-92984bacbd12" providerId="AD" clId="Web-{7981770F-73D3-407D-653D-7188B67972EA}"/>
    <pc:docChg chg="modSld">
      <pc:chgData name="Yasmin Siddiqi" userId="S::ysiddiqi@adb.org::8dd6eeab-d15a-4d01-b92c-92984bacbd12" providerId="AD" clId="Web-{7981770F-73D3-407D-653D-7188B67972EA}" dt="2022-06-27T14:55:01.249" v="2" actId="14100"/>
      <pc:docMkLst>
        <pc:docMk/>
      </pc:docMkLst>
      <pc:sldChg chg="modSp">
        <pc:chgData name="Yasmin Siddiqi" userId="S::ysiddiqi@adb.org::8dd6eeab-d15a-4d01-b92c-92984bacbd12" providerId="AD" clId="Web-{7981770F-73D3-407D-653D-7188B67972EA}" dt="2022-06-27T14:52:36.354" v="0" actId="14100"/>
        <pc:sldMkLst>
          <pc:docMk/>
          <pc:sldMk cId="2785702260" sldId="4146"/>
        </pc:sldMkLst>
        <pc:spChg chg="mod">
          <ac:chgData name="Yasmin Siddiqi" userId="S::ysiddiqi@adb.org::8dd6eeab-d15a-4d01-b92c-92984bacbd12" providerId="AD" clId="Web-{7981770F-73D3-407D-653D-7188B67972EA}" dt="2022-06-27T14:52:36.354" v="0" actId="14100"/>
          <ac:spMkLst>
            <pc:docMk/>
            <pc:sldMk cId="2785702260" sldId="4146"/>
            <ac:spMk id="7" creationId="{3BAC2C7C-5331-3A4A-7BFD-328CF5CFB74A}"/>
          </ac:spMkLst>
        </pc:spChg>
      </pc:sldChg>
      <pc:sldChg chg="modSp">
        <pc:chgData name="Yasmin Siddiqi" userId="S::ysiddiqi@adb.org::8dd6eeab-d15a-4d01-b92c-92984bacbd12" providerId="AD" clId="Web-{7981770F-73D3-407D-653D-7188B67972EA}" dt="2022-06-27T14:55:01.249" v="2" actId="14100"/>
        <pc:sldMkLst>
          <pc:docMk/>
          <pc:sldMk cId="3490881425" sldId="4154"/>
        </pc:sldMkLst>
        <pc:spChg chg="mod">
          <ac:chgData name="Yasmin Siddiqi" userId="S::ysiddiqi@adb.org::8dd6eeab-d15a-4d01-b92c-92984bacbd12" providerId="AD" clId="Web-{7981770F-73D3-407D-653D-7188B67972EA}" dt="2022-06-27T14:55:01.249" v="2" actId="14100"/>
          <ac:spMkLst>
            <pc:docMk/>
            <pc:sldMk cId="3490881425" sldId="4154"/>
            <ac:spMk id="7" creationId="{3BAC2C7C-5331-3A4A-7BFD-328CF5CFB74A}"/>
          </ac:spMkLst>
        </pc:spChg>
      </pc:sldChg>
    </pc:docChg>
  </pc:docChgLst>
  <pc:docChgLst>
    <pc:chgData name="Kristine Joy S. Villagracia" userId="3144f641-8649-41f0-befc-4b62107adf46" providerId="ADAL" clId="{6D583CFF-3C93-4382-8BF8-4EB7D3C9DFB3}"/>
    <pc:docChg chg="undo redo custSel addSld delSld modSld sldOrd modMainMaster">
      <pc:chgData name="Kristine Joy S. Villagracia" userId="3144f641-8649-41f0-befc-4b62107adf46" providerId="ADAL" clId="{6D583CFF-3C93-4382-8BF8-4EB7D3C9DFB3}" dt="2022-08-02T05:32:08.410" v="783" actId="14100"/>
      <pc:docMkLst>
        <pc:docMk/>
      </pc:docMkLst>
      <pc:sldChg chg="del">
        <pc:chgData name="Kristine Joy S. Villagracia" userId="3144f641-8649-41f0-befc-4b62107adf46" providerId="ADAL" clId="{6D583CFF-3C93-4382-8BF8-4EB7D3C9DFB3}" dt="2022-08-02T03:59:12.023" v="247" actId="47"/>
        <pc:sldMkLst>
          <pc:docMk/>
          <pc:sldMk cId="3722926418" sldId="258"/>
        </pc:sldMkLst>
      </pc:sldChg>
      <pc:sldChg chg="addSp delSp modSp mod">
        <pc:chgData name="Kristine Joy S. Villagracia" userId="3144f641-8649-41f0-befc-4b62107adf46" providerId="ADAL" clId="{6D583CFF-3C93-4382-8BF8-4EB7D3C9DFB3}" dt="2022-08-02T04:09:17.351" v="389" actId="14100"/>
        <pc:sldMkLst>
          <pc:docMk/>
          <pc:sldMk cId="2467426893" sldId="284"/>
        </pc:sldMkLst>
        <pc:spChg chg="del">
          <ac:chgData name="Kristine Joy S. Villagracia" userId="3144f641-8649-41f0-befc-4b62107adf46" providerId="ADAL" clId="{6D583CFF-3C93-4382-8BF8-4EB7D3C9DFB3}" dt="2022-08-02T04:00:09.996" v="256" actId="478"/>
          <ac:spMkLst>
            <pc:docMk/>
            <pc:sldMk cId="2467426893" sldId="284"/>
            <ac:spMk id="10" creationId="{00000000-0000-0000-0000-000000000000}"/>
          </ac:spMkLst>
        </pc:spChg>
        <pc:spChg chg="add mod">
          <ac:chgData name="Kristine Joy S. Villagracia" userId="3144f641-8649-41f0-befc-4b62107adf46" providerId="ADAL" clId="{6D583CFF-3C93-4382-8BF8-4EB7D3C9DFB3}" dt="2022-08-02T04:09:17.351" v="389" actId="14100"/>
          <ac:spMkLst>
            <pc:docMk/>
            <pc:sldMk cId="2467426893" sldId="284"/>
            <ac:spMk id="89" creationId="{34269993-9C07-E283-2444-86167E14C39A}"/>
          </ac:spMkLst>
        </pc:spChg>
        <pc:picChg chg="add mod">
          <ac:chgData name="Kristine Joy S. Villagracia" userId="3144f641-8649-41f0-befc-4b62107adf46" providerId="ADAL" clId="{6D583CFF-3C93-4382-8BF8-4EB7D3C9DFB3}" dt="2022-08-02T03:59:53.868" v="255"/>
          <ac:picMkLst>
            <pc:docMk/>
            <pc:sldMk cId="2467426893" sldId="284"/>
            <ac:picMk id="86" creationId="{BE706E32-999A-9E11-8985-DB54FF418F5B}"/>
          </ac:picMkLst>
        </pc:picChg>
      </pc:sldChg>
      <pc:sldChg chg="addSp delSp modSp mod">
        <pc:chgData name="Kristine Joy S. Villagracia" userId="3144f641-8649-41f0-befc-4b62107adf46" providerId="ADAL" clId="{6D583CFF-3C93-4382-8BF8-4EB7D3C9DFB3}" dt="2022-08-02T04:09:31.797" v="393" actId="14100"/>
        <pc:sldMkLst>
          <pc:docMk/>
          <pc:sldMk cId="3510086814" sldId="412"/>
        </pc:sldMkLst>
        <pc:spChg chg="mod">
          <ac:chgData name="Kristine Joy S. Villagracia" userId="3144f641-8649-41f0-befc-4b62107adf46" providerId="ADAL" clId="{6D583CFF-3C93-4382-8BF8-4EB7D3C9DFB3}" dt="2022-08-02T04:05:10.108" v="362" actId="13926"/>
          <ac:spMkLst>
            <pc:docMk/>
            <pc:sldMk cId="3510086814" sldId="412"/>
            <ac:spMk id="2" creationId="{00000000-0000-0000-0000-000000000000}"/>
          </ac:spMkLst>
        </pc:spChg>
        <pc:spChg chg="mod">
          <ac:chgData name="Kristine Joy S. Villagracia" userId="3144f641-8649-41f0-befc-4b62107adf46" providerId="ADAL" clId="{6D583CFF-3C93-4382-8BF8-4EB7D3C9DFB3}" dt="2022-08-02T04:04:29.968" v="355" actId="1076"/>
          <ac:spMkLst>
            <pc:docMk/>
            <pc:sldMk cId="3510086814" sldId="412"/>
            <ac:spMk id="79" creationId="{040E10F1-1EC1-4792-BBBD-3BC5AEEF422A}"/>
          </ac:spMkLst>
        </pc:spChg>
        <pc:spChg chg="mod">
          <ac:chgData name="Kristine Joy S. Villagracia" userId="3144f641-8649-41f0-befc-4b62107adf46" providerId="ADAL" clId="{6D583CFF-3C93-4382-8BF8-4EB7D3C9DFB3}" dt="2022-08-02T04:04:32.373" v="356" actId="1076"/>
          <ac:spMkLst>
            <pc:docMk/>
            <pc:sldMk cId="3510086814" sldId="412"/>
            <ac:spMk id="81" creationId="{989CCEE9-E72F-4018-B12D-094536201353}"/>
          </ac:spMkLst>
        </pc:spChg>
        <pc:spChg chg="mod">
          <ac:chgData name="Kristine Joy S. Villagracia" userId="3144f641-8649-41f0-befc-4b62107adf46" providerId="ADAL" clId="{6D583CFF-3C93-4382-8BF8-4EB7D3C9DFB3}" dt="2022-08-02T04:04:35.595" v="357" actId="1076"/>
          <ac:spMkLst>
            <pc:docMk/>
            <pc:sldMk cId="3510086814" sldId="412"/>
            <ac:spMk id="82" creationId="{85FF2D4B-25DE-4F00-A579-50B298CB6FD1}"/>
          </ac:spMkLst>
        </pc:spChg>
        <pc:spChg chg="mod">
          <ac:chgData name="Kristine Joy S. Villagracia" userId="3144f641-8649-41f0-befc-4b62107adf46" providerId="ADAL" clId="{6D583CFF-3C93-4382-8BF8-4EB7D3C9DFB3}" dt="2022-08-02T04:04:39.989" v="358" actId="1076"/>
          <ac:spMkLst>
            <pc:docMk/>
            <pc:sldMk cId="3510086814" sldId="412"/>
            <ac:spMk id="83" creationId="{7719278C-14C0-477B-AC47-B9AEAE35B29E}"/>
          </ac:spMkLst>
        </pc:spChg>
        <pc:spChg chg="add mod">
          <ac:chgData name="Kristine Joy S. Villagracia" userId="3144f641-8649-41f0-befc-4b62107adf46" providerId="ADAL" clId="{6D583CFF-3C93-4382-8BF8-4EB7D3C9DFB3}" dt="2022-08-02T04:09:31.797" v="393" actId="14100"/>
          <ac:spMkLst>
            <pc:docMk/>
            <pc:sldMk cId="3510086814" sldId="412"/>
            <ac:spMk id="86" creationId="{2BCEC03A-7D20-93A9-DB23-E9E5FD5FC973}"/>
          </ac:spMkLst>
        </pc:spChg>
        <pc:spChg chg="mod">
          <ac:chgData name="Kristine Joy S. Villagracia" userId="3144f641-8649-41f0-befc-4b62107adf46" providerId="ADAL" clId="{6D583CFF-3C93-4382-8BF8-4EB7D3C9DFB3}" dt="2022-08-02T04:04:42.948" v="359" actId="1076"/>
          <ac:spMkLst>
            <pc:docMk/>
            <pc:sldMk cId="3510086814" sldId="412"/>
            <ac:spMk id="87" creationId="{0620BEFD-CDF2-4CD9-9F8C-DB411CCE876C}"/>
          </ac:spMkLst>
        </pc:spChg>
        <pc:spChg chg="del mod">
          <ac:chgData name="Kristine Joy S. Villagracia" userId="3144f641-8649-41f0-befc-4b62107adf46" providerId="ADAL" clId="{6D583CFF-3C93-4382-8BF8-4EB7D3C9DFB3}" dt="2022-08-02T04:01:59.875" v="311" actId="478"/>
          <ac:spMkLst>
            <pc:docMk/>
            <pc:sldMk cId="3510086814" sldId="412"/>
            <ac:spMk id="26659" creationId="{00000000-0000-0000-0000-000000000000}"/>
          </ac:spMkLst>
        </pc:spChg>
        <pc:picChg chg="add mod">
          <ac:chgData name="Kristine Joy S. Villagracia" userId="3144f641-8649-41f0-befc-4b62107adf46" providerId="ADAL" clId="{6D583CFF-3C93-4382-8BF8-4EB7D3C9DFB3}" dt="2022-08-02T04:01:47.130" v="307" actId="14100"/>
          <ac:picMkLst>
            <pc:docMk/>
            <pc:sldMk cId="3510086814" sldId="412"/>
            <ac:picMk id="85" creationId="{1D58EAFE-7F3D-1248-2D09-25808E052F0F}"/>
          </ac:picMkLst>
        </pc:picChg>
      </pc:sldChg>
      <pc:sldChg chg="addSp delSp modSp mod">
        <pc:chgData name="Kristine Joy S. Villagracia" userId="3144f641-8649-41f0-befc-4b62107adf46" providerId="ADAL" clId="{6D583CFF-3C93-4382-8BF8-4EB7D3C9DFB3}" dt="2022-08-02T05:29:43.427" v="764" actId="948"/>
        <pc:sldMkLst>
          <pc:docMk/>
          <pc:sldMk cId="2785702260" sldId="4146"/>
        </pc:sldMkLst>
        <pc:spChg chg="mod">
          <ac:chgData name="Kristine Joy S. Villagracia" userId="3144f641-8649-41f0-befc-4b62107adf46" providerId="ADAL" clId="{6D583CFF-3C93-4382-8BF8-4EB7D3C9DFB3}" dt="2022-08-02T05:29:43.427" v="764" actId="948"/>
          <ac:spMkLst>
            <pc:docMk/>
            <pc:sldMk cId="2785702260" sldId="4146"/>
            <ac:spMk id="4" creationId="{5BF4E084-E2AB-1190-4C89-AD7641D16A21}"/>
          </ac:spMkLst>
        </pc:spChg>
        <pc:spChg chg="del">
          <ac:chgData name="Kristine Joy S. Villagracia" userId="3144f641-8649-41f0-befc-4b62107adf46" providerId="ADAL" clId="{6D583CFF-3C93-4382-8BF8-4EB7D3C9DFB3}" dt="2022-08-02T03:51:19.606" v="125" actId="478"/>
          <ac:spMkLst>
            <pc:docMk/>
            <pc:sldMk cId="2785702260" sldId="4146"/>
            <ac:spMk id="7" creationId="{3BAC2C7C-5331-3A4A-7BFD-328CF5CFB74A}"/>
          </ac:spMkLst>
        </pc:spChg>
        <pc:spChg chg="add mod">
          <ac:chgData name="Kristine Joy S. Villagracia" userId="3144f641-8649-41f0-befc-4b62107adf46" providerId="ADAL" clId="{6D583CFF-3C93-4382-8BF8-4EB7D3C9DFB3}" dt="2022-08-02T04:07:08.691" v="375" actId="2711"/>
          <ac:spMkLst>
            <pc:docMk/>
            <pc:sldMk cId="2785702260" sldId="4146"/>
            <ac:spMk id="8" creationId="{DF800E9A-A54A-ABA1-FC35-A4C7BD12CB29}"/>
          </ac:spMkLst>
        </pc:spChg>
        <pc:grpChg chg="del">
          <ac:chgData name="Kristine Joy S. Villagracia" userId="3144f641-8649-41f0-befc-4b62107adf46" providerId="ADAL" clId="{6D583CFF-3C93-4382-8BF8-4EB7D3C9DFB3}" dt="2022-08-02T03:50:48.557" v="120" actId="478"/>
          <ac:grpSpMkLst>
            <pc:docMk/>
            <pc:sldMk cId="2785702260" sldId="4146"/>
            <ac:grpSpMk id="5" creationId="{FCEC1956-BFD2-35F8-0311-71A6ADA70BD8}"/>
          </ac:grpSpMkLst>
        </pc:grpChg>
        <pc:picChg chg="add mod">
          <ac:chgData name="Kristine Joy S. Villagracia" userId="3144f641-8649-41f0-befc-4b62107adf46" providerId="ADAL" clId="{6D583CFF-3C93-4382-8BF8-4EB7D3C9DFB3}" dt="2022-08-02T03:50:54.651" v="122" actId="1076"/>
          <ac:picMkLst>
            <pc:docMk/>
            <pc:sldMk cId="2785702260" sldId="4146"/>
            <ac:picMk id="3" creationId="{86519B3E-57C7-4172-7C79-88E232B47C1A}"/>
          </ac:picMkLst>
        </pc:picChg>
        <pc:picChg chg="add mod">
          <ac:chgData name="Kristine Joy S. Villagracia" userId="3144f641-8649-41f0-befc-4b62107adf46" providerId="ADAL" clId="{6D583CFF-3C93-4382-8BF8-4EB7D3C9DFB3}" dt="2022-08-02T04:16:36.935" v="471" actId="1076"/>
          <ac:picMkLst>
            <pc:docMk/>
            <pc:sldMk cId="2785702260" sldId="4146"/>
            <ac:picMk id="5" creationId="{1CC5AE21-BF2E-9CE6-EDA8-946853A15CDF}"/>
          </ac:picMkLst>
        </pc:picChg>
      </pc:sldChg>
      <pc:sldChg chg="addSp delSp modSp mod">
        <pc:chgData name="Kristine Joy S. Villagracia" userId="3144f641-8649-41f0-befc-4b62107adf46" providerId="ADAL" clId="{6D583CFF-3C93-4382-8BF8-4EB7D3C9DFB3}" dt="2022-08-02T04:06:53.805" v="373" actId="404"/>
        <pc:sldMkLst>
          <pc:docMk/>
          <pc:sldMk cId="2737719920" sldId="4147"/>
        </pc:sldMkLst>
        <pc:spChg chg="del mod">
          <ac:chgData name="Kristine Joy S. Villagracia" userId="3144f641-8649-41f0-befc-4b62107adf46" providerId="ADAL" clId="{6D583CFF-3C93-4382-8BF8-4EB7D3C9DFB3}" dt="2022-08-02T03:45:31.104" v="7" actId="478"/>
          <ac:spMkLst>
            <pc:docMk/>
            <pc:sldMk cId="2737719920" sldId="4147"/>
            <ac:spMk id="2" creationId="{B684D59A-5092-9676-1EA6-58225CDE9CC9}"/>
          </ac:spMkLst>
        </pc:spChg>
        <pc:spChg chg="add mod">
          <ac:chgData name="Kristine Joy S. Villagracia" userId="3144f641-8649-41f0-befc-4b62107adf46" providerId="ADAL" clId="{6D583CFF-3C93-4382-8BF8-4EB7D3C9DFB3}" dt="2022-08-02T04:06:53.805" v="373" actId="404"/>
          <ac:spMkLst>
            <pc:docMk/>
            <pc:sldMk cId="2737719920" sldId="4147"/>
            <ac:spMk id="9" creationId="{C0F8C8BC-FB2E-9CA4-AB12-4DA158BE17AC}"/>
          </ac:spMkLst>
        </pc:spChg>
        <pc:spChg chg="mod">
          <ac:chgData name="Kristine Joy S. Villagracia" userId="3144f641-8649-41f0-befc-4b62107adf46" providerId="ADAL" clId="{6D583CFF-3C93-4382-8BF8-4EB7D3C9DFB3}" dt="2022-08-02T04:06:41.515" v="372" actId="2711"/>
          <ac:spMkLst>
            <pc:docMk/>
            <pc:sldMk cId="2737719920" sldId="4147"/>
            <ac:spMk id="14" creationId="{BA86B958-AAB1-1C52-E230-502DB47A9CF9}"/>
          </ac:spMkLst>
        </pc:spChg>
        <pc:grpChg chg="del">
          <ac:chgData name="Kristine Joy S. Villagracia" userId="3144f641-8649-41f0-befc-4b62107adf46" providerId="ADAL" clId="{6D583CFF-3C93-4382-8BF8-4EB7D3C9DFB3}" dt="2022-08-02T03:44:16.992" v="4" actId="478"/>
          <ac:grpSpMkLst>
            <pc:docMk/>
            <pc:sldMk cId="2737719920" sldId="4147"/>
            <ac:grpSpMk id="13" creationId="{964D7693-A6B4-4223-5747-E727C1538874}"/>
          </ac:grpSpMkLst>
        </pc:grpChg>
        <pc:picChg chg="mod">
          <ac:chgData name="Kristine Joy S. Villagracia" userId="3144f641-8649-41f0-befc-4b62107adf46" providerId="ADAL" clId="{6D583CFF-3C93-4382-8BF8-4EB7D3C9DFB3}" dt="2022-08-02T03:49:14.390" v="62" actId="1076"/>
          <ac:picMkLst>
            <pc:docMk/>
            <pc:sldMk cId="2737719920" sldId="4147"/>
            <ac:picMk id="3" creationId="{07C20031-878A-E760-406C-46FC148CD8E2}"/>
          </ac:picMkLst>
        </pc:picChg>
        <pc:picChg chg="del mod">
          <ac:chgData name="Kristine Joy S. Villagracia" userId="3144f641-8649-41f0-befc-4b62107adf46" providerId="ADAL" clId="{6D583CFF-3C93-4382-8BF8-4EB7D3C9DFB3}" dt="2022-08-02T03:46:49.244" v="22" actId="478"/>
          <ac:picMkLst>
            <pc:docMk/>
            <pc:sldMk cId="2737719920" sldId="4147"/>
            <ac:picMk id="5" creationId="{70AEA1F0-F48A-27E0-B052-F0F260EBE062}"/>
          </ac:picMkLst>
        </pc:picChg>
        <pc:picChg chg="add mod">
          <ac:chgData name="Kristine Joy S. Villagracia" userId="3144f641-8649-41f0-befc-4b62107adf46" providerId="ADAL" clId="{6D583CFF-3C93-4382-8BF8-4EB7D3C9DFB3}" dt="2022-08-02T03:47:07.277" v="30" actId="14100"/>
          <ac:picMkLst>
            <pc:docMk/>
            <pc:sldMk cId="2737719920" sldId="4147"/>
            <ac:picMk id="8" creationId="{94C2D6AB-2CA6-1337-B36B-26E63CBD5C0E}"/>
          </ac:picMkLst>
        </pc:picChg>
        <pc:picChg chg="add mod">
          <ac:chgData name="Kristine Joy S. Villagracia" userId="3144f641-8649-41f0-befc-4b62107adf46" providerId="ADAL" clId="{6D583CFF-3C93-4382-8BF8-4EB7D3C9DFB3}" dt="2022-08-02T03:48:50.233" v="56"/>
          <ac:picMkLst>
            <pc:docMk/>
            <pc:sldMk cId="2737719920" sldId="4147"/>
            <ac:picMk id="10" creationId="{01B29F68-429C-ABC3-26E2-B64828820D65}"/>
          </ac:picMkLst>
        </pc:picChg>
      </pc:sldChg>
      <pc:sldChg chg="del">
        <pc:chgData name="Kristine Joy S. Villagracia" userId="3144f641-8649-41f0-befc-4b62107adf46" providerId="ADAL" clId="{6D583CFF-3C93-4382-8BF8-4EB7D3C9DFB3}" dt="2022-08-02T03:55:16.110" v="176" actId="47"/>
        <pc:sldMkLst>
          <pc:docMk/>
          <pc:sldMk cId="2410138366" sldId="4148"/>
        </pc:sldMkLst>
      </pc:sldChg>
      <pc:sldChg chg="del">
        <pc:chgData name="Kristine Joy S. Villagracia" userId="3144f641-8649-41f0-befc-4b62107adf46" providerId="ADAL" clId="{6D583CFF-3C93-4382-8BF8-4EB7D3C9DFB3}" dt="2022-08-02T05:17:14.143" v="524" actId="47"/>
        <pc:sldMkLst>
          <pc:docMk/>
          <pc:sldMk cId="507443408" sldId="4149"/>
        </pc:sldMkLst>
      </pc:sldChg>
      <pc:sldChg chg="del">
        <pc:chgData name="Kristine Joy S. Villagracia" userId="3144f641-8649-41f0-befc-4b62107adf46" providerId="ADAL" clId="{6D583CFF-3C93-4382-8BF8-4EB7D3C9DFB3}" dt="2022-08-02T05:22:06.688" v="590" actId="47"/>
        <pc:sldMkLst>
          <pc:docMk/>
          <pc:sldMk cId="721654676" sldId="4150"/>
        </pc:sldMkLst>
      </pc:sldChg>
      <pc:sldChg chg="del">
        <pc:chgData name="Kristine Joy S. Villagracia" userId="3144f641-8649-41f0-befc-4b62107adf46" providerId="ADAL" clId="{6D583CFF-3C93-4382-8BF8-4EB7D3C9DFB3}" dt="2022-08-02T05:23:12.961" v="604" actId="47"/>
        <pc:sldMkLst>
          <pc:docMk/>
          <pc:sldMk cId="35228082" sldId="4151"/>
        </pc:sldMkLst>
      </pc:sldChg>
      <pc:sldChg chg="del">
        <pc:chgData name="Kristine Joy S. Villagracia" userId="3144f641-8649-41f0-befc-4b62107adf46" providerId="ADAL" clId="{6D583CFF-3C93-4382-8BF8-4EB7D3C9DFB3}" dt="2022-08-02T05:24:32.063" v="628" actId="47"/>
        <pc:sldMkLst>
          <pc:docMk/>
          <pc:sldMk cId="3076927752" sldId="4152"/>
        </pc:sldMkLst>
      </pc:sldChg>
      <pc:sldChg chg="del">
        <pc:chgData name="Kristine Joy S. Villagracia" userId="3144f641-8649-41f0-befc-4b62107adf46" providerId="ADAL" clId="{6D583CFF-3C93-4382-8BF8-4EB7D3C9DFB3}" dt="2022-08-02T05:26:18.620" v="639" actId="47"/>
        <pc:sldMkLst>
          <pc:docMk/>
          <pc:sldMk cId="87287434" sldId="4153"/>
        </pc:sldMkLst>
      </pc:sldChg>
      <pc:sldChg chg="add del">
        <pc:chgData name="Kristine Joy S. Villagracia" userId="3144f641-8649-41f0-befc-4b62107adf46" providerId="ADAL" clId="{6D583CFF-3C93-4382-8BF8-4EB7D3C9DFB3}" dt="2022-08-02T05:29:27.426" v="762" actId="47"/>
        <pc:sldMkLst>
          <pc:docMk/>
          <pc:sldMk cId="3490881425" sldId="4154"/>
        </pc:sldMkLst>
      </pc:sldChg>
      <pc:sldChg chg="addSp delSp modSp mod ord">
        <pc:chgData name="Kristine Joy S. Villagracia" userId="3144f641-8649-41f0-befc-4b62107adf46" providerId="ADAL" clId="{6D583CFF-3C93-4382-8BF8-4EB7D3C9DFB3}" dt="2022-08-02T05:27:51.863" v="709"/>
        <pc:sldMkLst>
          <pc:docMk/>
          <pc:sldMk cId="667167839" sldId="4155"/>
        </pc:sldMkLst>
        <pc:spChg chg="del">
          <ac:chgData name="Kristine Joy S. Villagracia" userId="3144f641-8649-41f0-befc-4b62107adf46" providerId="ADAL" clId="{6D583CFF-3C93-4382-8BF8-4EB7D3C9DFB3}" dt="2022-08-02T05:26:26.116" v="640" actId="478"/>
          <ac:spMkLst>
            <pc:docMk/>
            <pc:sldMk cId="667167839" sldId="4155"/>
            <ac:spMk id="8" creationId="{5DF352BD-650C-F4F0-AE8A-A4A3315296BC}"/>
          </ac:spMkLst>
        </pc:spChg>
        <pc:spChg chg="add mod">
          <ac:chgData name="Kristine Joy S. Villagracia" userId="3144f641-8649-41f0-befc-4b62107adf46" providerId="ADAL" clId="{6D583CFF-3C93-4382-8BF8-4EB7D3C9DFB3}" dt="2022-08-02T05:26:38.664" v="688" actId="20577"/>
          <ac:spMkLst>
            <pc:docMk/>
            <pc:sldMk cId="667167839" sldId="4155"/>
            <ac:spMk id="9" creationId="{F84CD4DE-E23A-5139-4AC3-BDDFCF585D6A}"/>
          </ac:spMkLst>
        </pc:spChg>
        <pc:spChg chg="mod">
          <ac:chgData name="Kristine Joy S. Villagracia" userId="3144f641-8649-41f0-befc-4b62107adf46" providerId="ADAL" clId="{6D583CFF-3C93-4382-8BF8-4EB7D3C9DFB3}" dt="2022-08-02T05:27:43.663" v="706" actId="1076"/>
          <ac:spMkLst>
            <pc:docMk/>
            <pc:sldMk cId="667167839" sldId="4155"/>
            <ac:spMk id="11" creationId="{3A95573C-5B0A-4A64-123E-0416AF51413E}"/>
          </ac:spMkLst>
        </pc:spChg>
        <pc:grpChg chg="del">
          <ac:chgData name="Kristine Joy S. Villagracia" userId="3144f641-8649-41f0-befc-4b62107adf46" providerId="ADAL" clId="{6D583CFF-3C93-4382-8BF8-4EB7D3C9DFB3}" dt="2022-08-02T05:26:26.116" v="640" actId="478"/>
          <ac:grpSpMkLst>
            <pc:docMk/>
            <pc:sldMk cId="667167839" sldId="4155"/>
            <ac:grpSpMk id="5" creationId="{FCEC1956-BFD2-35F8-0311-71A6ADA70BD8}"/>
          </ac:grpSpMkLst>
        </pc:grpChg>
        <pc:graphicFrameChg chg="modGraphic">
          <ac:chgData name="Kristine Joy S. Villagracia" userId="3144f641-8649-41f0-befc-4b62107adf46" providerId="ADAL" clId="{6D583CFF-3C93-4382-8BF8-4EB7D3C9DFB3}" dt="2022-08-02T05:27:40.123" v="705" actId="2711"/>
          <ac:graphicFrameMkLst>
            <pc:docMk/>
            <pc:sldMk cId="667167839" sldId="4155"/>
            <ac:graphicFrameMk id="10" creationId="{9DE090B7-D421-866B-CBEA-50B7E4A27527}"/>
          </ac:graphicFrameMkLst>
        </pc:graphicFrameChg>
        <pc:picChg chg="add mod">
          <ac:chgData name="Kristine Joy S. Villagracia" userId="3144f641-8649-41f0-befc-4b62107adf46" providerId="ADAL" clId="{6D583CFF-3C93-4382-8BF8-4EB7D3C9DFB3}" dt="2022-08-02T05:26:26.934" v="641"/>
          <ac:picMkLst>
            <pc:docMk/>
            <pc:sldMk cId="667167839" sldId="4155"/>
            <ac:picMk id="7" creationId="{F180E80B-7CC3-7F10-1DC6-BF0CB1306DA5}"/>
          </ac:picMkLst>
        </pc:picChg>
      </pc:sldChg>
      <pc:sldChg chg="modSp del mod">
        <pc:chgData name="Kristine Joy S. Villagracia" userId="3144f641-8649-41f0-befc-4b62107adf46" providerId="ADAL" clId="{6D583CFF-3C93-4382-8BF8-4EB7D3C9DFB3}" dt="2022-08-02T04:12:38.685" v="442" actId="47"/>
        <pc:sldMkLst>
          <pc:docMk/>
          <pc:sldMk cId="741614266" sldId="4161"/>
        </pc:sldMkLst>
        <pc:spChg chg="mod">
          <ac:chgData name="Kristine Joy S. Villagracia" userId="3144f641-8649-41f0-befc-4b62107adf46" providerId="ADAL" clId="{6D583CFF-3C93-4382-8BF8-4EB7D3C9DFB3}" dt="2022-08-02T04:09:41.088" v="395"/>
          <ac:spMkLst>
            <pc:docMk/>
            <pc:sldMk cId="741614266" sldId="4161"/>
            <ac:spMk id="10" creationId="{D1EC13DF-0C66-A5CB-C040-6FE93FB29B9F}"/>
          </ac:spMkLst>
        </pc:spChg>
      </pc:sldChg>
      <pc:sldChg chg="del">
        <pc:chgData name="Kristine Joy S. Villagracia" userId="3144f641-8649-41f0-befc-4b62107adf46" providerId="ADAL" clId="{6D583CFF-3C93-4382-8BF8-4EB7D3C9DFB3}" dt="2022-08-02T04:13:19.429" v="455" actId="47"/>
        <pc:sldMkLst>
          <pc:docMk/>
          <pc:sldMk cId="2933392701" sldId="4162"/>
        </pc:sldMkLst>
      </pc:sldChg>
      <pc:sldChg chg="modSp add mod">
        <pc:chgData name="Kristine Joy S. Villagracia" userId="3144f641-8649-41f0-befc-4b62107adf46" providerId="ADAL" clId="{6D583CFF-3C93-4382-8BF8-4EB7D3C9DFB3}" dt="2022-08-02T05:29:50.179" v="765" actId="948"/>
        <pc:sldMkLst>
          <pc:docMk/>
          <pc:sldMk cId="2866813760" sldId="4163"/>
        </pc:sldMkLst>
        <pc:spChg chg="mod">
          <ac:chgData name="Kristine Joy S. Villagracia" userId="3144f641-8649-41f0-befc-4b62107adf46" providerId="ADAL" clId="{6D583CFF-3C93-4382-8BF8-4EB7D3C9DFB3}" dt="2022-08-02T05:29:50.179" v="765" actId="948"/>
          <ac:spMkLst>
            <pc:docMk/>
            <pc:sldMk cId="2866813760" sldId="4163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4:16:51.802" v="472" actId="1076"/>
          <ac:spMkLst>
            <pc:docMk/>
            <pc:sldMk cId="2866813760" sldId="4163"/>
            <ac:spMk id="8" creationId="{DF800E9A-A54A-ABA1-FC35-A4C7BD12CB29}"/>
          </ac:spMkLst>
        </pc:spChg>
      </pc:sldChg>
      <pc:sldChg chg="addSp modSp add mod">
        <pc:chgData name="Kristine Joy S. Villagracia" userId="3144f641-8649-41f0-befc-4b62107adf46" providerId="ADAL" clId="{6D583CFF-3C93-4382-8BF8-4EB7D3C9DFB3}" dt="2022-08-02T04:17:42.680" v="479" actId="14100"/>
        <pc:sldMkLst>
          <pc:docMk/>
          <pc:sldMk cId="4022705936" sldId="4164"/>
        </pc:sldMkLst>
        <pc:spChg chg="mod">
          <ac:chgData name="Kristine Joy S. Villagracia" userId="3144f641-8649-41f0-befc-4b62107adf46" providerId="ADAL" clId="{6D583CFF-3C93-4382-8BF8-4EB7D3C9DFB3}" dt="2022-08-02T04:17:42.680" v="479" actId="14100"/>
          <ac:spMkLst>
            <pc:docMk/>
            <pc:sldMk cId="4022705936" sldId="4164"/>
            <ac:spMk id="4" creationId="{5BF4E084-E2AB-1190-4C89-AD7641D16A21}"/>
          </ac:spMkLst>
        </pc:spChg>
        <pc:spChg chg="add mod">
          <ac:chgData name="Kristine Joy S. Villagracia" userId="3144f641-8649-41f0-befc-4b62107adf46" providerId="ADAL" clId="{6D583CFF-3C93-4382-8BF8-4EB7D3C9DFB3}" dt="2022-08-02T03:58:57.336" v="246" actId="948"/>
          <ac:spMkLst>
            <pc:docMk/>
            <pc:sldMk cId="4022705936" sldId="4164"/>
            <ac:spMk id="5" creationId="{78E6A693-29F1-3F46-99D6-1D6C05D89BFF}"/>
          </ac:spMkLst>
        </pc:spChg>
        <pc:spChg chg="mod">
          <ac:chgData name="Kristine Joy S. Villagracia" userId="3144f641-8649-41f0-befc-4b62107adf46" providerId="ADAL" clId="{6D583CFF-3C93-4382-8BF8-4EB7D3C9DFB3}" dt="2022-08-02T04:16:57.676" v="473" actId="1076"/>
          <ac:spMkLst>
            <pc:docMk/>
            <pc:sldMk cId="4022705936" sldId="4164"/>
            <ac:spMk id="8" creationId="{DF800E9A-A54A-ABA1-FC35-A4C7BD12CB29}"/>
          </ac:spMkLst>
        </pc:spChg>
        <pc:grpChg chg="add mod">
          <ac:chgData name="Kristine Joy S. Villagracia" userId="3144f641-8649-41f0-befc-4b62107adf46" providerId="ADAL" clId="{6D583CFF-3C93-4382-8BF8-4EB7D3C9DFB3}" dt="2022-08-02T03:56:30.671" v="206" actId="1036"/>
          <ac:grpSpMkLst>
            <pc:docMk/>
            <pc:sldMk cId="4022705936" sldId="4164"/>
            <ac:grpSpMk id="2" creationId="{1C71AE7A-1E0B-0CD2-DBD6-92887E629B62}"/>
          </ac:grpSpMkLst>
        </pc:grpChg>
        <pc:picChg chg="add mod">
          <ac:chgData name="Kristine Joy S. Villagracia" userId="3144f641-8649-41f0-befc-4b62107adf46" providerId="ADAL" clId="{6D583CFF-3C93-4382-8BF8-4EB7D3C9DFB3}" dt="2022-08-02T03:56:25.561" v="198" actId="164"/>
          <ac:picMkLst>
            <pc:docMk/>
            <pc:sldMk cId="4022705936" sldId="4164"/>
            <ac:picMk id="6" creationId="{751D9C14-35F0-5EF2-EE6F-0A84D7D30056}"/>
          </ac:picMkLst>
        </pc:picChg>
      </pc:sldChg>
      <pc:sldChg chg="modSp add mod ord">
        <pc:chgData name="Kristine Joy S. Villagracia" userId="3144f641-8649-41f0-befc-4b62107adf46" providerId="ADAL" clId="{6D583CFF-3C93-4382-8BF8-4EB7D3C9DFB3}" dt="2022-08-02T04:18:32.932" v="486" actId="113"/>
        <pc:sldMkLst>
          <pc:docMk/>
          <pc:sldMk cId="3271712873" sldId="4165"/>
        </pc:sldMkLst>
        <pc:spChg chg="mod">
          <ac:chgData name="Kristine Joy S. Villagracia" userId="3144f641-8649-41f0-befc-4b62107adf46" providerId="ADAL" clId="{6D583CFF-3C93-4382-8BF8-4EB7D3C9DFB3}" dt="2022-08-02T04:18:32.932" v="486" actId="113"/>
          <ac:spMkLst>
            <pc:docMk/>
            <pc:sldMk cId="3271712873" sldId="4165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4:18:10.437" v="484" actId="20577"/>
          <ac:spMkLst>
            <pc:docMk/>
            <pc:sldMk cId="3271712873" sldId="4165"/>
            <ac:spMk id="8" creationId="{DF800E9A-A54A-ABA1-FC35-A4C7BD12CB29}"/>
          </ac:spMkLst>
        </pc:spChg>
      </pc:sldChg>
      <pc:sldChg chg="modSp add mod">
        <pc:chgData name="Kristine Joy S. Villagracia" userId="3144f641-8649-41f0-befc-4b62107adf46" providerId="ADAL" clId="{6D583CFF-3C93-4382-8BF8-4EB7D3C9DFB3}" dt="2022-08-02T05:31:14.831" v="771" actId="14100"/>
        <pc:sldMkLst>
          <pc:docMk/>
          <pc:sldMk cId="1882015970" sldId="4166"/>
        </pc:sldMkLst>
        <pc:spChg chg="mod">
          <ac:chgData name="Kristine Joy S. Villagracia" userId="3144f641-8649-41f0-befc-4b62107adf46" providerId="ADAL" clId="{6D583CFF-3C93-4382-8BF8-4EB7D3C9DFB3}" dt="2022-08-02T05:31:14.831" v="771" actId="14100"/>
          <ac:spMkLst>
            <pc:docMk/>
            <pc:sldMk cId="1882015970" sldId="4166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4:18:59.678" v="491" actId="1036"/>
          <ac:spMkLst>
            <pc:docMk/>
            <pc:sldMk cId="1882015970" sldId="4166"/>
            <ac:spMk id="8" creationId="{DF800E9A-A54A-ABA1-FC35-A4C7BD12CB29}"/>
          </ac:spMkLst>
        </pc:spChg>
      </pc:sldChg>
      <pc:sldChg chg="modSp add mod">
        <pc:chgData name="Kristine Joy S. Villagracia" userId="3144f641-8649-41f0-befc-4b62107adf46" providerId="ADAL" clId="{6D583CFF-3C93-4382-8BF8-4EB7D3C9DFB3}" dt="2022-08-02T05:31:22.198" v="772" actId="948"/>
        <pc:sldMkLst>
          <pc:docMk/>
          <pc:sldMk cId="1626406543" sldId="4167"/>
        </pc:sldMkLst>
        <pc:spChg chg="mod">
          <ac:chgData name="Kristine Joy S. Villagracia" userId="3144f641-8649-41f0-befc-4b62107adf46" providerId="ADAL" clId="{6D583CFF-3C93-4382-8BF8-4EB7D3C9DFB3}" dt="2022-08-02T05:31:22.198" v="772" actId="948"/>
          <ac:spMkLst>
            <pc:docMk/>
            <pc:sldMk cId="1626406543" sldId="4167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5:17:07.373" v="523" actId="403"/>
          <ac:spMkLst>
            <pc:docMk/>
            <pc:sldMk cId="1626406543" sldId="4167"/>
            <ac:spMk id="8" creationId="{DF800E9A-A54A-ABA1-FC35-A4C7BD12CB29}"/>
          </ac:spMkLst>
        </pc:spChg>
      </pc:sldChg>
      <pc:sldChg chg="modSp add mod ord">
        <pc:chgData name="Kristine Joy S. Villagracia" userId="3144f641-8649-41f0-befc-4b62107adf46" providerId="ADAL" clId="{6D583CFF-3C93-4382-8BF8-4EB7D3C9DFB3}" dt="2022-08-02T05:31:40.565" v="775" actId="948"/>
        <pc:sldMkLst>
          <pc:docMk/>
          <pc:sldMk cId="2806840102" sldId="4168"/>
        </pc:sldMkLst>
        <pc:spChg chg="mod">
          <ac:chgData name="Kristine Joy S. Villagracia" userId="3144f641-8649-41f0-befc-4b62107adf46" providerId="ADAL" clId="{6D583CFF-3C93-4382-8BF8-4EB7D3C9DFB3}" dt="2022-08-02T05:31:40.565" v="775" actId="948"/>
          <ac:spMkLst>
            <pc:docMk/>
            <pc:sldMk cId="2806840102" sldId="4168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5:17:31.873" v="569" actId="20577"/>
          <ac:spMkLst>
            <pc:docMk/>
            <pc:sldMk cId="2806840102" sldId="4168"/>
            <ac:spMk id="8" creationId="{DF800E9A-A54A-ABA1-FC35-A4C7BD12CB29}"/>
          </ac:spMkLst>
        </pc:spChg>
      </pc:sldChg>
      <pc:sldChg chg="modSp add mod">
        <pc:chgData name="Kristine Joy S. Villagracia" userId="3144f641-8649-41f0-befc-4b62107adf46" providerId="ADAL" clId="{6D583CFF-3C93-4382-8BF8-4EB7D3C9DFB3}" dt="2022-08-02T05:23:48.962" v="615" actId="948"/>
        <pc:sldMkLst>
          <pc:docMk/>
          <pc:sldMk cId="400463351" sldId="4169"/>
        </pc:sldMkLst>
        <pc:spChg chg="mod">
          <ac:chgData name="Kristine Joy S. Villagracia" userId="3144f641-8649-41f0-befc-4b62107adf46" providerId="ADAL" clId="{6D583CFF-3C93-4382-8BF8-4EB7D3C9DFB3}" dt="2022-08-02T05:23:48.962" v="615" actId="948"/>
          <ac:spMkLst>
            <pc:docMk/>
            <pc:sldMk cId="400463351" sldId="4169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5:22:37.007" v="597" actId="20577"/>
          <ac:spMkLst>
            <pc:docMk/>
            <pc:sldMk cId="400463351" sldId="4169"/>
            <ac:spMk id="8" creationId="{DF800E9A-A54A-ABA1-FC35-A4C7BD12CB29}"/>
          </ac:spMkLst>
        </pc:spChg>
      </pc:sldChg>
      <pc:sldChg chg="modSp add mod">
        <pc:chgData name="Kristine Joy S. Villagracia" userId="3144f641-8649-41f0-befc-4b62107adf46" providerId="ADAL" clId="{6D583CFF-3C93-4382-8BF8-4EB7D3C9DFB3}" dt="2022-08-02T05:31:55.028" v="778" actId="6549"/>
        <pc:sldMkLst>
          <pc:docMk/>
          <pc:sldMk cId="3053619119" sldId="4170"/>
        </pc:sldMkLst>
        <pc:spChg chg="mod">
          <ac:chgData name="Kristine Joy S. Villagracia" userId="3144f641-8649-41f0-befc-4b62107adf46" providerId="ADAL" clId="{6D583CFF-3C93-4382-8BF8-4EB7D3C9DFB3}" dt="2022-08-02T05:31:55.028" v="778" actId="6549"/>
          <ac:spMkLst>
            <pc:docMk/>
            <pc:sldMk cId="3053619119" sldId="4170"/>
            <ac:spMk id="4" creationId="{5BF4E084-E2AB-1190-4C89-AD7641D16A21}"/>
          </ac:spMkLst>
        </pc:spChg>
      </pc:sldChg>
      <pc:sldChg chg="modSp add mod">
        <pc:chgData name="Kristine Joy S. Villagracia" userId="3144f641-8649-41f0-befc-4b62107adf46" providerId="ADAL" clId="{6D583CFF-3C93-4382-8BF8-4EB7D3C9DFB3}" dt="2022-08-02T05:32:08.410" v="783" actId="14100"/>
        <pc:sldMkLst>
          <pc:docMk/>
          <pc:sldMk cId="3045314527" sldId="4171"/>
        </pc:sldMkLst>
        <pc:spChg chg="mod">
          <ac:chgData name="Kristine Joy S. Villagracia" userId="3144f641-8649-41f0-befc-4b62107adf46" providerId="ADAL" clId="{6D583CFF-3C93-4382-8BF8-4EB7D3C9DFB3}" dt="2022-08-02T05:32:08.410" v="783" actId="14100"/>
          <ac:spMkLst>
            <pc:docMk/>
            <pc:sldMk cId="3045314527" sldId="4171"/>
            <ac:spMk id="4" creationId="{5BF4E084-E2AB-1190-4C89-AD7641D16A21}"/>
          </ac:spMkLst>
        </pc:spChg>
      </pc:sldChg>
      <pc:sldChg chg="modSp add mod">
        <pc:chgData name="Kristine Joy S. Villagracia" userId="3144f641-8649-41f0-befc-4b62107adf46" providerId="ADAL" clId="{6D583CFF-3C93-4382-8BF8-4EB7D3C9DFB3}" dt="2022-08-02T05:28:35.804" v="757" actId="948"/>
        <pc:sldMkLst>
          <pc:docMk/>
          <pc:sldMk cId="2282874564" sldId="4172"/>
        </pc:sldMkLst>
        <pc:spChg chg="mod">
          <ac:chgData name="Kristine Joy S. Villagracia" userId="3144f641-8649-41f0-befc-4b62107adf46" providerId="ADAL" clId="{6D583CFF-3C93-4382-8BF8-4EB7D3C9DFB3}" dt="2022-08-02T05:28:35.804" v="757" actId="948"/>
          <ac:spMkLst>
            <pc:docMk/>
            <pc:sldMk cId="2282874564" sldId="4172"/>
            <ac:spMk id="4" creationId="{5BF4E084-E2AB-1190-4C89-AD7641D16A21}"/>
          </ac:spMkLst>
        </pc:spChg>
        <pc:spChg chg="mod">
          <ac:chgData name="Kristine Joy S. Villagracia" userId="3144f641-8649-41f0-befc-4b62107adf46" providerId="ADAL" clId="{6D583CFF-3C93-4382-8BF8-4EB7D3C9DFB3}" dt="2022-08-02T05:28:00.646" v="750" actId="20577"/>
          <ac:spMkLst>
            <pc:docMk/>
            <pc:sldMk cId="2282874564" sldId="4172"/>
            <ac:spMk id="8" creationId="{DF800E9A-A54A-ABA1-FC35-A4C7BD12CB29}"/>
          </ac:spMkLst>
        </pc:spChg>
      </pc:sldChg>
      <pc:sldMasterChg chg="delSp mod">
        <pc:chgData name="Kristine Joy S. Villagracia" userId="3144f641-8649-41f0-befc-4b62107adf46" providerId="ADAL" clId="{6D583CFF-3C93-4382-8BF8-4EB7D3C9DFB3}" dt="2022-08-02T03:43:19.705" v="3"/>
        <pc:sldMasterMkLst>
          <pc:docMk/>
          <pc:sldMasterMk cId="3283763719" sldId="2147483852"/>
        </pc:sldMasterMkLst>
        <pc:spChg chg="del">
          <ac:chgData name="Kristine Joy S. Villagracia" userId="3144f641-8649-41f0-befc-4b62107adf46" providerId="ADAL" clId="{6D583CFF-3C93-4382-8BF8-4EB7D3C9DFB3}" dt="2022-08-02T03:43:19.705" v="3"/>
          <ac:spMkLst>
            <pc:docMk/>
            <pc:sldMasterMk cId="3283763719" sldId="2147483852"/>
            <ac:spMk id="7" creationId="{D4D44648-8930-8B09-6722-23BF03BBB81D}"/>
          </ac:spMkLst>
        </pc:spChg>
        <pc:spChg chg="del">
          <ac:chgData name="Kristine Joy S. Villagracia" userId="3144f641-8649-41f0-befc-4b62107adf46" providerId="ADAL" clId="{6D583CFF-3C93-4382-8BF8-4EB7D3C9DFB3}" dt="2022-08-02T03:43:19.705" v="1"/>
          <ac:spMkLst>
            <pc:docMk/>
            <pc:sldMasterMk cId="3283763719" sldId="2147483852"/>
            <ac:spMk id="8" creationId="{2EF48945-442A-229B-E537-EC1A51962E96}"/>
          </ac:spMkLst>
        </pc:spChg>
      </pc:sldMasterChg>
    </pc:docChg>
  </pc:docChgLst>
  <pc:docChgLst>
    <pc:chgData name="Kathleen Anne C. Coballes" userId="ae8f7ed4-428f-411c-a50a-4666a7a35b6a" providerId="ADAL" clId="{535EEBB1-E52E-4E1F-9B16-FD80939F4830}"/>
    <pc:docChg chg="addSld modSld">
      <pc:chgData name="Kathleen Anne C. Coballes" userId="ae8f7ed4-428f-411c-a50a-4666a7a35b6a" providerId="ADAL" clId="{535EEBB1-E52E-4E1F-9B16-FD80939F4830}" dt="2022-07-31T13:30:06.259" v="1" actId="1076"/>
      <pc:docMkLst>
        <pc:docMk/>
      </pc:docMkLst>
      <pc:sldChg chg="modSp mod">
        <pc:chgData name="Kathleen Anne C. Coballes" userId="ae8f7ed4-428f-411c-a50a-4666a7a35b6a" providerId="ADAL" clId="{535EEBB1-E52E-4E1F-9B16-FD80939F4830}" dt="2022-07-31T13:30:06.259" v="1" actId="1076"/>
        <pc:sldMkLst>
          <pc:docMk/>
          <pc:sldMk cId="3490881425" sldId="4154"/>
        </pc:sldMkLst>
        <pc:spChg chg="mod">
          <ac:chgData name="Kathleen Anne C. Coballes" userId="ae8f7ed4-428f-411c-a50a-4666a7a35b6a" providerId="ADAL" clId="{535EEBB1-E52E-4E1F-9B16-FD80939F4830}" dt="2022-07-31T13:30:06.259" v="1" actId="1076"/>
          <ac:spMkLst>
            <pc:docMk/>
            <pc:sldMk cId="3490881425" sldId="4154"/>
            <ac:spMk id="7" creationId="{3BAC2C7C-5331-3A4A-7BFD-328CF5CFB74A}"/>
          </ac:spMkLst>
        </pc:spChg>
      </pc:sldChg>
      <pc:sldChg chg="add">
        <pc:chgData name="Kathleen Anne C. Coballes" userId="ae8f7ed4-428f-411c-a50a-4666a7a35b6a" providerId="ADAL" clId="{535EEBB1-E52E-4E1F-9B16-FD80939F4830}" dt="2022-07-31T13:29:56.544" v="0"/>
        <pc:sldMkLst>
          <pc:docMk/>
          <pc:sldMk cId="2170302928" sldId="4156"/>
        </pc:sldMkLst>
      </pc:sldChg>
      <pc:sldChg chg="add">
        <pc:chgData name="Kathleen Anne C. Coballes" userId="ae8f7ed4-428f-411c-a50a-4666a7a35b6a" providerId="ADAL" clId="{535EEBB1-E52E-4E1F-9B16-FD80939F4830}" dt="2022-07-31T13:29:56.544" v="0"/>
        <pc:sldMkLst>
          <pc:docMk/>
          <pc:sldMk cId="1754694234" sldId="4157"/>
        </pc:sldMkLst>
      </pc:sldChg>
      <pc:sldChg chg="add">
        <pc:chgData name="Kathleen Anne C. Coballes" userId="ae8f7ed4-428f-411c-a50a-4666a7a35b6a" providerId="ADAL" clId="{535EEBB1-E52E-4E1F-9B16-FD80939F4830}" dt="2022-07-31T13:29:56.544" v="0"/>
        <pc:sldMkLst>
          <pc:docMk/>
          <pc:sldMk cId="4182620201" sldId="4158"/>
        </pc:sldMkLst>
      </pc:sldChg>
    </pc:docChg>
  </pc:docChgLst>
  <pc:docChgLst>
    <pc:chgData name="Lyaziza G. Sabyrova" userId="S::lsabyrova@adb.org::ae7fddb7-c893-4522-97e0-04a09d283929" providerId="AD" clId="Web-{5E00430E-5BC6-75FE-4BAA-458237B52F50}"/>
    <pc:docChg chg="modSld">
      <pc:chgData name="Lyaziza G. Sabyrova" userId="S::lsabyrova@adb.org::ae7fddb7-c893-4522-97e0-04a09d283929" providerId="AD" clId="Web-{5E00430E-5BC6-75FE-4BAA-458237B52F50}" dt="2022-06-26T11:05:39.261" v="1" actId="20577"/>
      <pc:docMkLst>
        <pc:docMk/>
      </pc:docMkLst>
      <pc:sldChg chg="modSp">
        <pc:chgData name="Lyaziza G. Sabyrova" userId="S::lsabyrova@adb.org::ae7fddb7-c893-4522-97e0-04a09d283929" providerId="AD" clId="Web-{5E00430E-5BC6-75FE-4BAA-458237B52F50}" dt="2022-06-26T11:05:39.261" v="1" actId="20577"/>
        <pc:sldMkLst>
          <pc:docMk/>
          <pc:sldMk cId="507443408" sldId="4149"/>
        </pc:sldMkLst>
        <pc:spChg chg="mod">
          <ac:chgData name="Lyaziza G. Sabyrova" userId="S::lsabyrova@adb.org::ae7fddb7-c893-4522-97e0-04a09d283929" providerId="AD" clId="Web-{5E00430E-5BC6-75FE-4BAA-458237B52F50}" dt="2022-06-26T11:05:39.261" v="1" actId="20577"/>
          <ac:spMkLst>
            <pc:docMk/>
            <pc:sldMk cId="507443408" sldId="4149"/>
            <ac:spMk id="9" creationId="{80E217F1-7559-6C62-D762-10EC5B1224FB}"/>
          </ac:spMkLst>
        </pc:spChg>
      </pc:sldChg>
    </pc:docChg>
  </pc:docChgLst>
  <pc:docChgLst>
    <pc:chgData name="Giap Minh Bui" userId="61189940-04db-4ec6-b8b6-182beff68ee6" providerId="ADAL" clId="{D16505B6-2AEF-4907-95A4-75862649871F}"/>
    <pc:docChg chg="undo custSel addSld modSld sldOrd">
      <pc:chgData name="Giap Minh Bui" userId="61189940-04db-4ec6-b8b6-182beff68ee6" providerId="ADAL" clId="{D16505B6-2AEF-4907-95A4-75862649871F}" dt="2022-08-03T08:27:56.901" v="813" actId="1076"/>
      <pc:docMkLst>
        <pc:docMk/>
      </pc:docMkLst>
      <pc:sldChg chg="modSp mod">
        <pc:chgData name="Giap Minh Bui" userId="61189940-04db-4ec6-b8b6-182beff68ee6" providerId="ADAL" clId="{D16505B6-2AEF-4907-95A4-75862649871F}" dt="2022-08-03T01:57:00.237" v="654" actId="6549"/>
        <pc:sldMkLst>
          <pc:docMk/>
          <pc:sldMk cId="2785702260" sldId="4146"/>
        </pc:sldMkLst>
        <pc:spChg chg="mod">
          <ac:chgData name="Giap Minh Bui" userId="61189940-04db-4ec6-b8b6-182beff68ee6" providerId="ADAL" clId="{D16505B6-2AEF-4907-95A4-75862649871F}" dt="2022-08-03T01:57:00.237" v="654" actId="6549"/>
          <ac:spMkLst>
            <pc:docMk/>
            <pc:sldMk cId="2785702260" sldId="4146"/>
            <ac:spMk id="4" creationId="{5BF4E084-E2AB-1190-4C89-AD7641D16A21}"/>
          </ac:spMkLst>
        </pc:spChg>
      </pc:sldChg>
      <pc:sldChg chg="delSp modSp mod">
        <pc:chgData name="Giap Minh Bui" userId="61189940-04db-4ec6-b8b6-182beff68ee6" providerId="ADAL" clId="{D16505B6-2AEF-4907-95A4-75862649871F}" dt="2022-08-03T06:39:34.766" v="794" actId="20577"/>
        <pc:sldMkLst>
          <pc:docMk/>
          <pc:sldMk cId="4022705936" sldId="4164"/>
        </pc:sldMkLst>
        <pc:spChg chg="mod">
          <ac:chgData name="Giap Minh Bui" userId="61189940-04db-4ec6-b8b6-182beff68ee6" providerId="ADAL" clId="{D16505B6-2AEF-4907-95A4-75862649871F}" dt="2022-08-03T06:39:34.766" v="794" actId="20577"/>
          <ac:spMkLst>
            <pc:docMk/>
            <pc:sldMk cId="4022705936" sldId="4164"/>
            <ac:spMk id="4" creationId="{5BF4E084-E2AB-1190-4C89-AD7641D16A21}"/>
          </ac:spMkLst>
        </pc:spChg>
        <pc:spChg chg="mod">
          <ac:chgData name="Giap Minh Bui" userId="61189940-04db-4ec6-b8b6-182beff68ee6" providerId="ADAL" clId="{D16505B6-2AEF-4907-95A4-75862649871F}" dt="2022-08-03T04:36:45.298" v="703" actId="20577"/>
          <ac:spMkLst>
            <pc:docMk/>
            <pc:sldMk cId="4022705936" sldId="4164"/>
            <ac:spMk id="8" creationId="{DF800E9A-A54A-ABA1-FC35-A4C7BD12CB29}"/>
          </ac:spMkLst>
        </pc:spChg>
        <pc:grpChg chg="del">
          <ac:chgData name="Giap Minh Bui" userId="61189940-04db-4ec6-b8b6-182beff68ee6" providerId="ADAL" clId="{D16505B6-2AEF-4907-95A4-75862649871F}" dt="2022-08-03T04:33:44.420" v="657" actId="478"/>
          <ac:grpSpMkLst>
            <pc:docMk/>
            <pc:sldMk cId="4022705936" sldId="4164"/>
            <ac:grpSpMk id="2" creationId="{1C71AE7A-1E0B-0CD2-DBD6-92887E629B62}"/>
          </ac:grpSpMkLst>
        </pc:grpChg>
      </pc:sldChg>
      <pc:sldChg chg="modSp mod">
        <pc:chgData name="Giap Minh Bui" userId="61189940-04db-4ec6-b8b6-182beff68ee6" providerId="ADAL" clId="{D16505B6-2AEF-4907-95A4-75862649871F}" dt="2022-08-03T06:40:59.088" v="800" actId="20577"/>
        <pc:sldMkLst>
          <pc:docMk/>
          <pc:sldMk cId="3271712873" sldId="4165"/>
        </pc:sldMkLst>
        <pc:spChg chg="mod">
          <ac:chgData name="Giap Minh Bui" userId="61189940-04db-4ec6-b8b6-182beff68ee6" providerId="ADAL" clId="{D16505B6-2AEF-4907-95A4-75862649871F}" dt="2022-08-03T06:40:59.088" v="800" actId="20577"/>
          <ac:spMkLst>
            <pc:docMk/>
            <pc:sldMk cId="3271712873" sldId="4165"/>
            <ac:spMk id="4" creationId="{5BF4E084-E2AB-1190-4C89-AD7641D16A21}"/>
          </ac:spMkLst>
        </pc:spChg>
      </pc:sldChg>
      <pc:sldChg chg="modSp mod">
        <pc:chgData name="Giap Minh Bui" userId="61189940-04db-4ec6-b8b6-182beff68ee6" providerId="ADAL" clId="{D16505B6-2AEF-4907-95A4-75862649871F}" dt="2022-08-03T00:25:48.921" v="652" actId="20577"/>
        <pc:sldMkLst>
          <pc:docMk/>
          <pc:sldMk cId="1626406543" sldId="4167"/>
        </pc:sldMkLst>
        <pc:spChg chg="mod">
          <ac:chgData name="Giap Minh Bui" userId="61189940-04db-4ec6-b8b6-182beff68ee6" providerId="ADAL" clId="{D16505B6-2AEF-4907-95A4-75862649871F}" dt="2022-08-03T00:25:48.921" v="652" actId="20577"/>
          <ac:spMkLst>
            <pc:docMk/>
            <pc:sldMk cId="1626406543" sldId="4167"/>
            <ac:spMk id="4" creationId="{5BF4E084-E2AB-1190-4C89-AD7641D16A21}"/>
          </ac:spMkLst>
        </pc:spChg>
      </pc:sldChg>
      <pc:sldChg chg="modSp mod">
        <pc:chgData name="Giap Minh Bui" userId="61189940-04db-4ec6-b8b6-182beff68ee6" providerId="ADAL" clId="{D16505B6-2AEF-4907-95A4-75862649871F}" dt="2022-08-03T00:25:18.210" v="641" actId="6549"/>
        <pc:sldMkLst>
          <pc:docMk/>
          <pc:sldMk cId="400463351" sldId="4169"/>
        </pc:sldMkLst>
        <pc:spChg chg="mod">
          <ac:chgData name="Giap Minh Bui" userId="61189940-04db-4ec6-b8b6-182beff68ee6" providerId="ADAL" clId="{D16505B6-2AEF-4907-95A4-75862649871F}" dt="2022-08-03T00:25:18.210" v="641" actId="6549"/>
          <ac:spMkLst>
            <pc:docMk/>
            <pc:sldMk cId="400463351" sldId="4169"/>
            <ac:spMk id="4" creationId="{5BF4E084-E2AB-1190-4C89-AD7641D16A21}"/>
          </ac:spMkLst>
        </pc:spChg>
      </pc:sldChg>
      <pc:sldChg chg="modSp add mod ord">
        <pc:chgData name="Giap Minh Bui" userId="61189940-04db-4ec6-b8b6-182beff68ee6" providerId="ADAL" clId="{D16505B6-2AEF-4907-95A4-75862649871F}" dt="2022-08-03T00:25:02.337" v="624" actId="20577"/>
        <pc:sldMkLst>
          <pc:docMk/>
          <pc:sldMk cId="838379665" sldId="4173"/>
        </pc:sldMkLst>
        <pc:spChg chg="mod">
          <ac:chgData name="Giap Minh Bui" userId="61189940-04db-4ec6-b8b6-182beff68ee6" providerId="ADAL" clId="{D16505B6-2AEF-4907-95A4-75862649871F}" dt="2022-08-03T00:25:02.337" v="624" actId="20577"/>
          <ac:spMkLst>
            <pc:docMk/>
            <pc:sldMk cId="838379665" sldId="4173"/>
            <ac:spMk id="4" creationId="{5BF4E084-E2AB-1190-4C89-AD7641D16A21}"/>
          </ac:spMkLst>
        </pc:spChg>
        <pc:spChg chg="mod">
          <ac:chgData name="Giap Minh Bui" userId="61189940-04db-4ec6-b8b6-182beff68ee6" providerId="ADAL" clId="{D16505B6-2AEF-4907-95A4-75862649871F}" dt="2022-08-03T00:03:43.493" v="56" actId="20577"/>
          <ac:spMkLst>
            <pc:docMk/>
            <pc:sldMk cId="838379665" sldId="4173"/>
            <ac:spMk id="8" creationId="{DF800E9A-A54A-ABA1-FC35-A4C7BD12CB29}"/>
          </ac:spMkLst>
        </pc:spChg>
      </pc:sldChg>
      <pc:sldChg chg="addSp delSp modSp add mod">
        <pc:chgData name="Giap Minh Bui" userId="61189940-04db-4ec6-b8b6-182beff68ee6" providerId="ADAL" clId="{D16505B6-2AEF-4907-95A4-75862649871F}" dt="2022-08-03T08:27:56.901" v="813" actId="1076"/>
        <pc:sldMkLst>
          <pc:docMk/>
          <pc:sldMk cId="2833301334" sldId="4174"/>
        </pc:sldMkLst>
        <pc:spChg chg="del">
          <ac:chgData name="Giap Minh Bui" userId="61189940-04db-4ec6-b8b6-182beff68ee6" providerId="ADAL" clId="{D16505B6-2AEF-4907-95A4-75862649871F}" dt="2022-08-03T04:34:31.064" v="665" actId="478"/>
          <ac:spMkLst>
            <pc:docMk/>
            <pc:sldMk cId="2833301334" sldId="4174"/>
            <ac:spMk id="4" creationId="{5BF4E084-E2AB-1190-4C89-AD7641D16A21}"/>
          </ac:spMkLst>
        </pc:spChg>
        <pc:spChg chg="del topLvl">
          <ac:chgData name="Giap Minh Bui" userId="61189940-04db-4ec6-b8b6-182beff68ee6" providerId="ADAL" clId="{D16505B6-2AEF-4907-95A4-75862649871F}" dt="2022-08-03T04:37:11.057" v="719" actId="478"/>
          <ac:spMkLst>
            <pc:docMk/>
            <pc:sldMk cId="2833301334" sldId="4174"/>
            <ac:spMk id="5" creationId="{78E6A693-29F1-3F46-99D6-1D6C05D89BFF}"/>
          </ac:spMkLst>
        </pc:spChg>
        <pc:spChg chg="mod">
          <ac:chgData name="Giap Minh Bui" userId="61189940-04db-4ec6-b8b6-182beff68ee6" providerId="ADAL" clId="{D16505B6-2AEF-4907-95A4-75862649871F}" dt="2022-08-03T04:39:44.708" v="746" actId="20577"/>
          <ac:spMkLst>
            <pc:docMk/>
            <pc:sldMk cId="2833301334" sldId="4174"/>
            <ac:spMk id="8" creationId="{DF800E9A-A54A-ABA1-FC35-A4C7BD12CB29}"/>
          </ac:spMkLst>
        </pc:spChg>
        <pc:grpChg chg="del mod">
          <ac:chgData name="Giap Minh Bui" userId="61189940-04db-4ec6-b8b6-182beff68ee6" providerId="ADAL" clId="{D16505B6-2AEF-4907-95A4-75862649871F}" dt="2022-08-03T04:37:11.057" v="719" actId="478"/>
          <ac:grpSpMkLst>
            <pc:docMk/>
            <pc:sldMk cId="2833301334" sldId="4174"/>
            <ac:grpSpMk id="2" creationId="{1C71AE7A-1E0B-0CD2-DBD6-92887E629B62}"/>
          </ac:grpSpMkLst>
        </pc:grpChg>
        <pc:graphicFrameChg chg="add mod">
          <ac:chgData name="Giap Minh Bui" userId="61189940-04db-4ec6-b8b6-182beff68ee6" providerId="ADAL" clId="{D16505B6-2AEF-4907-95A4-75862649871F}" dt="2022-08-03T08:27:56.901" v="813" actId="1076"/>
          <ac:graphicFrameMkLst>
            <pc:docMk/>
            <pc:sldMk cId="2833301334" sldId="4174"/>
            <ac:graphicFrameMk id="2" creationId="{199B6D76-C321-8670-315A-5CD973C6EC70}"/>
          </ac:graphicFrameMkLst>
        </pc:graphicFrameChg>
        <pc:picChg chg="del mod topLvl">
          <ac:chgData name="Giap Minh Bui" userId="61189940-04db-4ec6-b8b6-182beff68ee6" providerId="ADAL" clId="{D16505B6-2AEF-4907-95A4-75862649871F}" dt="2022-08-03T08:25:36.082" v="805" actId="478"/>
          <ac:picMkLst>
            <pc:docMk/>
            <pc:sldMk cId="2833301334" sldId="4174"/>
            <ac:picMk id="6" creationId="{751D9C14-35F0-5EF2-EE6F-0A84D7D30056}"/>
          </ac:picMkLst>
        </pc:picChg>
      </pc:sldChg>
    </pc:docChg>
  </pc:docChgLst>
  <pc:docChgLst>
    <pc:chgData name="Mary Ann Magadia" userId="1d9742bb-e3f4-43f2-905f-812d8d1d8b7c" providerId="ADAL" clId="{5C07CB99-2CF2-43E9-8751-0902582D667E}"/>
    <pc:docChg chg="addSld delSld modSld delMainMaster">
      <pc:chgData name="Mary Ann Magadia" userId="1d9742bb-e3f4-43f2-905f-812d8d1d8b7c" providerId="ADAL" clId="{5C07CB99-2CF2-43E9-8751-0902582D667E}" dt="2022-06-23T08:00:23.456" v="2"/>
      <pc:docMkLst>
        <pc:docMk/>
      </pc:docMkLst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183161001" sldId="256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2931506212" sldId="257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3558312979" sldId="258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514992374" sldId="259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3029734359" sldId="261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2378544541" sldId="262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0" sldId="269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0" sldId="272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4125398280" sldId="274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1750999594" sldId="285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3312782574" sldId="298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2399888761" sldId="597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1496516451" sldId="617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144648567" sldId="622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369450241" sldId="625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930972804" sldId="626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2728490158" sldId="627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08049444" sldId="968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2104627401" sldId="1028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021337912" sldId="1068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2249969339" sldId="1070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2227345885" sldId="1071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055028048" sldId="1075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2499003475" sldId="1078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627204216" sldId="1079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1375408156" sldId="1081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1590653196" sldId="1082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02873046" sldId="1083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4242912679" sldId="4134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1794913761" sldId="4135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488879298" sldId="4136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192134673" sldId="4139"/>
        </pc:sldMkLst>
      </pc:sldChg>
      <pc:sldChg chg="del">
        <pc:chgData name="Mary Ann Magadia" userId="1d9742bb-e3f4-43f2-905f-812d8d1d8b7c" providerId="ADAL" clId="{5C07CB99-2CF2-43E9-8751-0902582D667E}" dt="2022-06-23T07:59:34.570" v="0" actId="2696"/>
        <pc:sldMkLst>
          <pc:docMk/>
          <pc:sldMk cId="3062398784" sldId="4140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4161802739" sldId="4141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940192177" sldId="4142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3262121690" sldId="4143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80048748" sldId="4144"/>
        </pc:sldMkLst>
      </pc:sldChg>
      <pc:sldChg chg="del">
        <pc:chgData name="Mary Ann Magadia" userId="1d9742bb-e3f4-43f2-905f-812d8d1d8b7c" providerId="ADAL" clId="{5C07CB99-2CF2-43E9-8751-0902582D667E}" dt="2022-06-23T08:00:01.167" v="1" actId="2696"/>
        <pc:sldMkLst>
          <pc:docMk/>
          <pc:sldMk cId="3529485666" sldId="4145"/>
        </pc:sldMkLst>
      </pc:sldChg>
      <pc:sldChg chg="add del">
        <pc:chgData name="Mary Ann Magadia" userId="1d9742bb-e3f4-43f2-905f-812d8d1d8b7c" providerId="ADAL" clId="{5C07CB99-2CF2-43E9-8751-0902582D667E}" dt="2022-06-23T08:00:23.456" v="2"/>
        <pc:sldMkLst>
          <pc:docMk/>
          <pc:sldMk cId="2737719920" sldId="4147"/>
        </pc:sldMkLst>
      </pc:sldChg>
      <pc:sldMasterChg chg="del delSldLayout">
        <pc:chgData name="Mary Ann Magadia" userId="1d9742bb-e3f4-43f2-905f-812d8d1d8b7c" providerId="ADAL" clId="{5C07CB99-2CF2-43E9-8751-0902582D667E}" dt="2022-06-23T08:00:01.167" v="1" actId="2696"/>
        <pc:sldMasterMkLst>
          <pc:docMk/>
          <pc:sldMasterMk cId="0" sldId="2147483840"/>
        </pc:sldMasterMkLst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1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2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3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4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5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6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7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8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49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50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0" sldId="2147483840"/>
            <pc:sldLayoutMk cId="0" sldId="2147483851"/>
          </pc:sldLayoutMkLst>
        </pc:sldLayoutChg>
      </pc:sldMasterChg>
      <pc:sldMasterChg chg="del delSldLayout">
        <pc:chgData name="Mary Ann Magadia" userId="1d9742bb-e3f4-43f2-905f-812d8d1d8b7c" providerId="ADAL" clId="{5C07CB99-2CF2-43E9-8751-0902582D667E}" dt="2022-06-23T08:00:01.167" v="1" actId="2696"/>
        <pc:sldMasterMkLst>
          <pc:docMk/>
          <pc:sldMasterMk cId="2291043175" sldId="2147483879"/>
        </pc:sldMasterMkLst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2251729509" sldId="2147483880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2950347968" sldId="2147483881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420340348" sldId="2147483882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3322220455" sldId="2147483883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2510188398" sldId="2147483884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3274130480" sldId="2147483885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2248730612" sldId="2147483886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1474559535" sldId="2147483887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3803940367" sldId="2147483888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3948452201" sldId="2147483889"/>
          </pc:sldLayoutMkLst>
        </pc:sldLayoutChg>
        <pc:sldLayoutChg chg="del">
          <pc:chgData name="Mary Ann Magadia" userId="1d9742bb-e3f4-43f2-905f-812d8d1d8b7c" providerId="ADAL" clId="{5C07CB99-2CF2-43E9-8751-0902582D667E}" dt="2022-06-23T08:00:01.167" v="1" actId="2696"/>
          <pc:sldLayoutMkLst>
            <pc:docMk/>
            <pc:sldMasterMk cId="2291043175" sldId="2147483879"/>
            <pc:sldLayoutMk cId="2158556786" sldId="2147483890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A00974B-CB76-4198-BD79-BE8F95A426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3F39F0-D308-437A-8D55-627C6897A6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15551-2A71-4D87-BE43-22666F00106F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26CD56-D88D-4574-8445-054F400389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34436-A604-4F13-B428-CC2DECE5EF8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09FA8-028D-4FDC-8FC9-DA0570680F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94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3468C7-077F-44F9-ABBD-1FD894BFABA0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8D629-8DE8-4C99-AD4F-426AF2791D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752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PH" altLang="en-US" dirty="0"/>
          </a:p>
          <a:p>
            <a:endParaRPr lang="en-PH" altLang="en-US" dirty="0"/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FF1DED1-65E2-46B1-8568-2F3AC862BC14}" type="slidenum">
              <a:rPr lang="en-US" smtClean="0">
                <a:cs typeface="Arial" charset="0"/>
              </a:rPr>
              <a:pPr/>
              <a:t>6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47BE0D-4C54-4A2D-AD49-3CB7283ADB97}" type="slidenum">
              <a:rPr lang="en-US" smtClean="0">
                <a:cs typeface="Arial" charset="0"/>
              </a:rPr>
              <a:pPr/>
              <a:t>7</a:t>
            </a:fld>
            <a:endParaRPr lang="en-US">
              <a:cs typeface="Arial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406400" y="696913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3AEE-5090-7635-3A0D-1CEF5D9290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F075276-2652-FB64-5B7C-CCD915E612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999FC-DC35-A026-2E32-A3AB02C93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75D324-6214-67B0-CDBB-21EBF21D21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18CF7-5072-090D-76C2-9C387EC2D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6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8DE80A-C905-2C1D-3008-ADE70F901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F6DE0E-2DFD-6316-D52F-5D66B03165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53A18C-1E94-5246-6F01-09930C4A6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D24E3-E2FE-059F-DA7B-5EC3A91DB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745A9A-B252-936A-A4B8-5C90A6F9A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359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ABBB2C3-0837-6D43-81F9-B7974519EE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CCB96-05B3-E156-4634-DECB59F2D4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4F59FE-9CBF-B4A7-E159-665395BAF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59685D-B492-8C2D-D8ED-471B9EEC8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E402E2-E6F3-338C-A76C-D6F04C016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45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66FD9-4216-6541-84E9-E39CF7C2C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4FBFB-1858-F5C3-BC73-8437A3A91E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F35379-DEBB-CDD6-F596-4958D7028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3919B9-98E5-54CF-58A5-7A60A5F75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15366E-B038-5EEC-B957-924508A5A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33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CE1BC-5018-13C2-E768-8FCB0C88E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60B3F-447C-2101-9428-C8AD5F8588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1BADA4-5356-645C-38A4-A36BE047C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E03FEA-8DC9-4C79-CFBC-07F4F1CF2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0D8671-FFBB-6631-4BFF-919EA48F8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799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60157-CFB9-45B0-FDB9-61D95A035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ACCB8-3ECA-2BB6-08ED-B98EE21B03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F7DB6A-10A1-5323-BF52-E07AD4FE3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35BB3-3558-3EC9-8246-9E62BCE28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664A3-5E0F-1858-E112-D6EC2E701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34F7F-AA83-457C-6B1D-6D42B3500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76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83C2-54A9-765E-5E12-C46FB405D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C3BE00-1706-7896-106B-EBB6527B25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E4358-355C-B0D3-20BC-9239A8BA78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72F56B-7C31-F56A-0A35-39178970B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50F13F7-D8F3-D663-66BD-A432D0FBB2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06D100-A74F-7E32-6C81-2A9F3EB3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92F1DA0-7732-3E6E-5501-EA70D0691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D919A2-618B-A618-9A30-EB63C5AB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538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A6BB4-1EE6-8273-6A95-53C5F7840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64E443-865C-45E8-91AC-A81CEC92B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6E85CB-439E-9A53-F812-C3D688146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6EAA5C-C91C-D7EB-5685-C60BC915B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085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6F9148-4F91-BA45-C569-35090AC2E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7A5357-D99A-39DB-F616-9923DB8EC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D32B7-215A-3E4D-6134-E9BDE0DD3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507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EBB18-C952-D7F1-79CA-B597214F0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99FD99-4A62-6ED2-D5CC-4233CFD5C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FF06E2-7B20-9CB4-DBB1-51DC57EB2A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FD37F3-57BA-033F-DB6A-F9723C42E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CB2CD7-DF03-4CF8-C32B-7B4A8F2E5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C374A2-7671-8B07-B101-DDD22407F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690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5CE1F-4FB6-CFAC-E9E1-BC94C544E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E08748-675C-C41D-7992-8C4E3DD53D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CD9CD9-15AF-B000-2416-78985F3245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C9DF12-A7FB-CCC7-9BCE-C03C5EA07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7B78E-0DD0-4346-B8E8-5CE175C3431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EF4CDA-16F0-F1BA-B05F-200D5D053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57C685E-C8E3-9A27-08FA-76215E727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53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70C82-AFAD-9504-9FFC-5177C6B39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F9A9A3-81C7-B466-DD8F-1A149F182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3ED904-483D-E57A-E6B2-7176618BE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7B78E-0DD0-4346-B8E8-5CE175C3431B}" type="datetimeFigureOut">
              <a:rPr lang="en-US" smtClean="0"/>
              <a:t>8/9/2022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6A313-9273-3A2F-B270-608DADCBA4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98513E-D0A9-8F1F-4D01-48F14BA04B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B7DDC5-A126-C944-91ED-5795CF702795}" type="slidenum">
              <a:rPr lang="en-US" smtClean="0"/>
              <a:t>‹#›</a:t>
            </a:fld>
            <a:endParaRPr lang="en-US"/>
          </a:p>
        </p:txBody>
      </p:sp>
      <p:sp>
        <p:nvSpPr>
          <p:cNvPr id="7" name="MSIPCMContentMarking" descr="{&quot;HashCode&quot;:418872913,&quot;Placement&quot;:&quot;Footer&quot;,&quot;Top&quot;:520.68866,&quot;Left&quot;:0.0,&quot;SlideWidth&quot;:960,&quot;SlideHeight&quot;:540}">
            <a:extLst>
              <a:ext uri="{FF2B5EF4-FFF2-40B4-BE49-F238E27FC236}">
                <a16:creationId xmlns:a16="http://schemas.microsoft.com/office/drawing/2014/main" id="{0AAB9E80-1C17-0F40-5EC7-2E2E583C1078}"/>
              </a:ext>
            </a:extLst>
          </p:cNvPr>
          <p:cNvSpPr txBox="1"/>
          <p:nvPr userDrawn="1"/>
        </p:nvSpPr>
        <p:spPr>
          <a:xfrm>
            <a:off x="0" y="6612746"/>
            <a:ext cx="6534359" cy="24525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l">
              <a:spcBef>
                <a:spcPts val="0"/>
              </a:spcBef>
              <a:spcAft>
                <a:spcPts val="0"/>
              </a:spcAft>
            </a:pPr>
            <a:r>
              <a:rPr lang="en-US" sz="900">
                <a:solidFill>
                  <a:srgbClr val="000000"/>
                </a:solidFill>
                <a:latin typeface="Calibri" panose="020F0502020204030204" pitchFamily="34" charset="0"/>
              </a:rPr>
              <a:t>INTERNAL. This information is accessible to ADB Management and staff. It may be shared outside ADB with appropriate permission.</a:t>
            </a:r>
          </a:p>
        </p:txBody>
      </p:sp>
    </p:spTree>
    <p:extLst>
      <p:ext uri="{BB962C8B-B14F-4D97-AF65-F5344CB8AC3E}">
        <p14:creationId xmlns:p14="http://schemas.microsoft.com/office/powerpoint/2010/main" val="3283763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7C20031-878A-E760-406C-46FC148C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4125" y="347208"/>
            <a:ext cx="1150462" cy="84517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A86B958-AAB1-1C52-E230-502DB47A9CF9}"/>
              </a:ext>
            </a:extLst>
          </p:cNvPr>
          <p:cNvSpPr txBox="1"/>
          <p:nvPr/>
        </p:nvSpPr>
        <p:spPr>
          <a:xfrm>
            <a:off x="379211" y="1357144"/>
            <a:ext cx="725995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Подготовка структуры сотрудничества в рамках развития сельского хозяйства и обеспечения продовольственной безопасности в регионе ЦАРЭС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40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4C2D6AB-2CA6-1337-B36B-26E63CBD5C0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0222" r="55633" b="17018"/>
          <a:stretch/>
        </p:blipFill>
        <p:spPr>
          <a:xfrm>
            <a:off x="7696201" y="0"/>
            <a:ext cx="4495800" cy="68711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F8C8BC-FB2E-9CA4-AB12-4DA158BE17AC}"/>
              </a:ext>
            </a:extLst>
          </p:cNvPr>
          <p:cNvSpPr txBox="1"/>
          <p:nvPr/>
        </p:nvSpPr>
        <p:spPr>
          <a:xfrm>
            <a:off x="379211" y="4568896"/>
            <a:ext cx="869505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Г-н Гиап Минь Буй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Главный экономист по природным ресурсам и сельскому хозяйству, АБР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8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Г-жа Кэтлин Энн К. Кобаллес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 по вопросам изменения климата, АБР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PH" sz="1600" i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i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Стамбул, 11 августа 2022 года</a:t>
            </a:r>
          </a:p>
        </p:txBody>
      </p:sp>
      <p:pic>
        <p:nvPicPr>
          <p:cNvPr id="10" name="Picture 12">
            <a:extLst>
              <a:ext uri="{FF2B5EF4-FFF2-40B4-BE49-F238E27FC236}">
                <a16:creationId xmlns:a16="http://schemas.microsoft.com/office/drawing/2014/main" id="{01B29F68-429C-ABC3-26E2-B64828820D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211" y="375773"/>
            <a:ext cx="759788" cy="75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7199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7180" y="1172255"/>
            <a:ext cx="11670030" cy="5185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1020" indent="-54102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</a:rPr>
              <a:t>Многие текущие и планируемые мероприятия ЦАРЭС (страновые и региональные) оказали, окажут или могут оказать положительное воздействие на сельскохозяйственное развитие и/или продовольственную безопасность в странах ЦАРЭС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Calibri" panose="020F0502020204030204" pitchFamily="34" charset="0"/>
              </a:rPr>
              <a:t>Рамочная структура необходима для следующего: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  <a:ea typeface="Calibri" panose="020F0502020204030204" pitchFamily="34" charset="0"/>
              </a:rPr>
              <a:t>более тесно увязать эти мероприятия с приоритетами правительств стран ЦАРЭС в отношении  развития сельского хозяйства и продовольственной безопасности; 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повысить синергию между видами мероприятий и увеличить добавленную стоимость;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увеличить их положительное влияние на развитие сельского хозяйства и продовольственную безопасность в странах ЦАРЭС; и </a:t>
            </a:r>
          </a:p>
          <a:p>
            <a:pPr marL="1050607" lvl="1" indent="-3429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prstClr val="black"/>
                </a:solidFill>
                <a:latin typeface="+mn-lt"/>
              </a:rPr>
              <a:t>укреплять региональное сотрудничество в области  развития сельского хозяйства и продовольственной безопасности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-93948"/>
            <a:ext cx="10277324" cy="1189383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Необходимость в рамочной структуре</a:t>
            </a:r>
          </a:p>
        </p:txBody>
      </p:sp>
    </p:spTree>
    <p:extLst>
      <p:ext uri="{BB962C8B-B14F-4D97-AF65-F5344CB8AC3E}">
        <p14:creationId xmlns:p14="http://schemas.microsoft.com/office/powerpoint/2010/main" val="1626406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8800" y="1017270"/>
            <a:ext cx="11344728" cy="556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Tahoma" pitchFamily="34" charset="0"/>
                <a:cs typeface="Tahoma" pitchFamily="34" charset="0"/>
              </a:rPr>
              <a:t>Рамочная структура будет охватывать следующие темы: 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Производительность, устойчивость и цепочка создания стоимости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Сельскохозяйственная торговля и финансы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Частный сектор и государственно-частное партнерство</a:t>
            </a:r>
          </a:p>
          <a:p>
            <a:pPr marL="457200" indent="-457200"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ru-RU" sz="2400" dirty="0">
                <a:latin typeface="+mn-lt"/>
                <a:ea typeface="Tahoma" pitchFamily="34" charset="0"/>
                <a:cs typeface="Tahoma" pitchFamily="34" charset="0"/>
              </a:rPr>
              <a:t>Некоторые перспективные области для регионального сотрудничества могут включать, но не ограничиваться следующим: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Современные сельскохозяйственные технологии (включая «зеленые» технологии) и методы организации и ведения сельского хозяйства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Модернизация санитарных и фитосанитарных (СФС) мер и систем качества продуктов питания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Модернизация таможенного администрирования и управления границами для облегчения торговли продовольственными товарами</a:t>
            </a:r>
          </a:p>
          <a:p>
            <a:pPr marL="909637" lvl="2" indent="-342900">
              <a:spcBef>
                <a:spcPts val="300"/>
              </a:spcBef>
              <a:spcAft>
                <a:spcPts val="30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  <a:ea typeface="Tahoma" pitchFamily="34" charset="0"/>
                <a:cs typeface="Tahoma" pitchFamily="34" charset="0"/>
              </a:rPr>
              <a:t>Развитие служб распространения сельскохозяйственных знаний и цепочек создания стоимости продуктов питания, в частности, посредством государственно-частных партнерств (ГЧП) и использования цифровых технологий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82815"/>
            <a:ext cx="10277324" cy="76795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Предлагаемая сфера применения рамочной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2806840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522104"/>
            <a:ext cx="10277324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Рамочная структура будет подготовлена в два этапа:</a:t>
            </a:r>
          </a:p>
          <a:p>
            <a:pPr marL="1108075" lvl="2" defTabSz="541338">
              <a:spcAft>
                <a:spcPts val="1500"/>
              </a:spcAft>
              <a:tabLst>
                <a:tab pos="541338" algn="l"/>
              </a:tabLst>
            </a:pPr>
            <a:r>
              <a:rPr lang="ru-RU" sz="2800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Этап 1:</a:t>
            </a:r>
            <a:r>
              <a:rPr lang="ru-RU" sz="28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Подготовка справочного отчета по развитию сельского хозяйства и продовольственной безопасности в ЦАРЭС</a:t>
            </a:r>
          </a:p>
          <a:p>
            <a:pPr marL="1108075" lvl="2" defTabSz="541338">
              <a:spcAft>
                <a:spcPts val="1500"/>
              </a:spcAft>
              <a:tabLst>
                <a:tab pos="541338" algn="l"/>
              </a:tabLst>
            </a:pPr>
            <a:r>
              <a:rPr lang="ru-RU" sz="2800" b="1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Этап 2:</a:t>
            </a:r>
            <a:r>
              <a:rPr lang="ru-RU" sz="28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Подготовка проекта рамочной программы на основе справочного отчета</a:t>
            </a:r>
          </a:p>
          <a:p>
            <a:pPr>
              <a:spcAft>
                <a:spcPts val="15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Проект рамочной структуры будет представлен на следующем Министерском заседании ЦАРЭС для одобрения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Предлагаемый подход для подготовки рамочной структуры</a:t>
            </a:r>
          </a:p>
        </p:txBody>
      </p:sp>
    </p:spTree>
    <p:extLst>
      <p:ext uri="{BB962C8B-B14F-4D97-AF65-F5344CB8AC3E}">
        <p14:creationId xmlns:p14="http://schemas.microsoft.com/office/powerpoint/2010/main" val="4004633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1534804"/>
            <a:ext cx="12018010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В справочном отчете будет: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обзор ландшафта сельского хозяйства и продовольственной безопасности, включая соответствующие государственные политики и приоритеты в странах ЦАРЭС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обзор текущей и планируемой деятельности/ мероприятий ЦАРЭС, относящихся к развитию сельского хозяйства и/или продовольственной безопасности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определение перспективных моделей ГЧП по региональным взаимодействующим интеллектуальным и/или цифровым технологиям, которые могут улучшить производство продовольствия, рыночные связи, зеленое финансирование и зеленую торговлю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составление рекомендаций по </a:t>
            </a:r>
            <a:r>
              <a:rPr lang="ru-RU" sz="2400" dirty="0" err="1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приоритизации</a:t>
            </a:r>
            <a:r>
              <a:rPr lang="ru-RU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 запланированных мероприятий ЦАРЭС и, возможно, по дополнительным мероприятиям ЦАРЭС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Предлагаемый подход для подготовки рамочной структуры (1)</a:t>
            </a:r>
          </a:p>
        </p:txBody>
      </p:sp>
    </p:spTree>
    <p:extLst>
      <p:ext uri="{BB962C8B-B14F-4D97-AF65-F5344CB8AC3E}">
        <p14:creationId xmlns:p14="http://schemas.microsoft.com/office/powerpoint/2010/main" val="305361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330" y="1518476"/>
            <a:ext cx="10632119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Справочный отчет будет подготовлен путем сочетания: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камерального обзора литературы, документов правительств стран ЦАРЭС, а также документов ЦАРЭС и АБР 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сбора и анализа вторичных данных из онлайн источников</a:t>
            </a:r>
          </a:p>
          <a:p>
            <a:pPr marL="1108075" lvl="2" indent="-541338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консультаций с ключевыми заинтересованными сторонами, включая правительства стран ЦАРЭС, частный сектор и партнеров по развитию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Предлагаемый подход для подготовки рамочной структуры (2)</a:t>
            </a:r>
          </a:p>
        </p:txBody>
      </p:sp>
    </p:spTree>
    <p:extLst>
      <p:ext uri="{BB962C8B-B14F-4D97-AF65-F5344CB8AC3E}">
        <p14:creationId xmlns:p14="http://schemas.microsoft.com/office/powerpoint/2010/main" val="30453145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DE090B7-D421-866B-CBEA-50B7E4A275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77017"/>
              </p:ext>
            </p:extLst>
          </p:nvPr>
        </p:nvGraphicFramePr>
        <p:xfrm>
          <a:off x="480060" y="1543603"/>
          <a:ext cx="11452859" cy="4168320"/>
        </p:xfrm>
        <a:graphic>
          <a:graphicData uri="http://schemas.openxmlformats.org/drawingml/2006/table">
            <a:tbl>
              <a:tblPr firstRow="1" firstCol="1" bandRow="1"/>
              <a:tblGrid>
                <a:gridCol w="4257916">
                  <a:extLst>
                    <a:ext uri="{9D8B030D-6E8A-4147-A177-3AD203B41FA5}">
                      <a16:colId xmlns:a16="http://schemas.microsoft.com/office/drawing/2014/main" val="2331436934"/>
                    </a:ext>
                  </a:extLst>
                </a:gridCol>
                <a:gridCol w="995690">
                  <a:extLst>
                    <a:ext uri="{9D8B030D-6E8A-4147-A177-3AD203B41FA5}">
                      <a16:colId xmlns:a16="http://schemas.microsoft.com/office/drawing/2014/main" val="3637067930"/>
                    </a:ext>
                  </a:extLst>
                </a:gridCol>
                <a:gridCol w="840577">
                  <a:extLst>
                    <a:ext uri="{9D8B030D-6E8A-4147-A177-3AD203B41FA5}">
                      <a16:colId xmlns:a16="http://schemas.microsoft.com/office/drawing/2014/main" val="2329446343"/>
                    </a:ext>
                  </a:extLst>
                </a:gridCol>
                <a:gridCol w="840577">
                  <a:extLst>
                    <a:ext uri="{9D8B030D-6E8A-4147-A177-3AD203B41FA5}">
                      <a16:colId xmlns:a16="http://schemas.microsoft.com/office/drawing/2014/main" val="3568908703"/>
                    </a:ext>
                  </a:extLst>
                </a:gridCol>
                <a:gridCol w="840577">
                  <a:extLst>
                    <a:ext uri="{9D8B030D-6E8A-4147-A177-3AD203B41FA5}">
                      <a16:colId xmlns:a16="http://schemas.microsoft.com/office/drawing/2014/main" val="2841648710"/>
                    </a:ext>
                  </a:extLst>
                </a:gridCol>
                <a:gridCol w="958053">
                  <a:extLst>
                    <a:ext uri="{9D8B030D-6E8A-4147-A177-3AD203B41FA5}">
                      <a16:colId xmlns:a16="http://schemas.microsoft.com/office/drawing/2014/main" val="1737341329"/>
                    </a:ext>
                  </a:extLst>
                </a:gridCol>
                <a:gridCol w="916850">
                  <a:extLst>
                    <a:ext uri="{9D8B030D-6E8A-4147-A177-3AD203B41FA5}">
                      <a16:colId xmlns:a16="http://schemas.microsoft.com/office/drawing/2014/main" val="3583277176"/>
                    </a:ext>
                  </a:extLst>
                </a:gridCol>
                <a:gridCol w="979660">
                  <a:extLst>
                    <a:ext uri="{9D8B030D-6E8A-4147-A177-3AD203B41FA5}">
                      <a16:colId xmlns:a16="http://schemas.microsoft.com/office/drawing/2014/main" val="2962438637"/>
                    </a:ext>
                  </a:extLst>
                </a:gridCol>
                <a:gridCol w="822959">
                  <a:extLst>
                    <a:ext uri="{9D8B030D-6E8A-4147-A177-3AD203B41FA5}">
                      <a16:colId xmlns:a16="http://schemas.microsoft.com/office/drawing/2014/main" val="2790448669"/>
                    </a:ext>
                  </a:extLst>
                </a:gridCol>
              </a:tblGrid>
              <a:tr h="3600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Мероприятие: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Июнь 2022 г.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Июль 2022 г.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Август 2022 г.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Сентябрь 2022 г.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Октябрь 2022 г.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9261301"/>
                  </a:ext>
                </a:extLst>
              </a:tr>
              <a:tr h="36000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половина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половина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половина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половина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половина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половина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половина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половина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5765094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Обзор литературы и документов правительства/ЦАРЭС/АБР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endParaRPr lang="ru-RU" sz="1800">
                        <a:effectLst/>
                        <a:latin typeface="+mn-lt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28658856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Сбор и анализ вторичных данных из онлайн источников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71392557"/>
                  </a:ext>
                </a:extLst>
              </a:tr>
              <a:tr h="5122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Консультации с ключевыми заинтересованными сторонами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1588316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Подготовка первого проекта справочного отчета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630647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chemeClr val="tx1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Подготовка окончательного проекта справочного отчета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18943222"/>
                  </a:ext>
                </a:extLst>
              </a:tr>
              <a:tr h="4860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algn="l" defTabSz="6858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800" b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Подготовка проекта рамочной структуры </a:t>
                      </a:r>
                    </a:p>
                  </a:txBody>
                  <a:tcPr marL="36195" marR="36195" marT="17780" marB="17780" anchor="ctr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36195" marR="36195" marT="17780" marB="17780" anchor="b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652368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180E80B-7CC3-7F10-1DC6-BF0CB1306D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F84CD4DE-E23A-5139-4AC3-BDDFCF58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Предварительный график</a:t>
            </a:r>
          </a:p>
        </p:txBody>
      </p:sp>
    </p:spTree>
    <p:extLst>
      <p:ext uri="{BB962C8B-B14F-4D97-AF65-F5344CB8AC3E}">
        <p14:creationId xmlns:p14="http://schemas.microsoft.com/office/powerpoint/2010/main" val="66716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" y="1518476"/>
            <a:ext cx="11487150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Рамочная основа, одобренная Министерским заседанием ЦАРЭС в 4 квартале 2022 года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Стратегия ЦАРЭС по развитию сельского хозяйства и продовольственной безопасности подготовлена к 1/ 2 кварталу 2023 года</a:t>
            </a:r>
          </a:p>
          <a:p>
            <a:pPr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Calibri" panose="020F0502020204030204" pitchFamily="34" charset="0"/>
                <a:ea typeface="Calibri" panose="020F0502020204030204" pitchFamily="34" charset="0"/>
              </a:rPr>
              <a:t>Техническая помощь в области знаний и поддержки, утвержденная ко второму кварталу 2023 года, для поддержки реализации региональной повестки дня в области сельского хозяйства и продовольственной безопасности (при условии одобрения стратегии)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Ориентировочные  следующие шаги</a:t>
            </a:r>
          </a:p>
        </p:txBody>
      </p:sp>
    </p:spTree>
    <p:extLst>
      <p:ext uri="{BB962C8B-B14F-4D97-AF65-F5344CB8AC3E}">
        <p14:creationId xmlns:p14="http://schemas.microsoft.com/office/powerpoint/2010/main" val="8383796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" y="1395693"/>
            <a:ext cx="11750040" cy="4640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Каковы основные проблемы, препятствующие развитию сельского хозяйства и продовольственной безопасности в странах ЦАРЭС?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Каковы политика и приоритеты правительств стран ЦАРЭС в отношении развития сельского хозяйства и продовольственной безопасности?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Какие возможности существуют для государственно-частного партнерства и внедрения современных технологий, которые внесут вклад в модернизацию сельского хозяйства и повысят продовольственную безопасность в странах ЦАРЭС?  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ru-RU" sz="2400" dirty="0">
                <a:solidFill>
                  <a:prstClr val="black"/>
                </a:solidFill>
                <a:latin typeface="Open Sauce"/>
                <a:ea typeface="Tahoma" panose="020B0604030504040204" pitchFamily="34" charset="0"/>
                <a:cs typeface="Tahoma" panose="020B0604030504040204" pitchFamily="34" charset="0"/>
              </a:rPr>
              <a:t>Какие мероприятия ЦАРЭС являются, могут быть или могли бы быть эффективными в оказании помощи странам ЦАРЭС в удовлетворении их потребностей в модернизации сельского хозяйства и продовольственной безопасности?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ru-RU" sz="36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Вопросы для обсуждения</a:t>
            </a:r>
          </a:p>
        </p:txBody>
      </p:sp>
    </p:spTree>
    <p:extLst>
      <p:ext uri="{BB962C8B-B14F-4D97-AF65-F5344CB8AC3E}">
        <p14:creationId xmlns:p14="http://schemas.microsoft.com/office/powerpoint/2010/main" val="2282874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737" y="1541818"/>
            <a:ext cx="5840006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>
                <a:latin typeface="+mn-lt"/>
                <a:cs typeface="Arial" panose="020B0604020202020204" pitchFamily="34" charset="0"/>
              </a:rPr>
              <a:t>Обоснование для подготовки рамочной структуры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>
                <a:latin typeface="+mn-lt"/>
                <a:cs typeface="Arial" panose="020B0604020202020204" pitchFamily="34" charset="0"/>
              </a:rPr>
              <a:t>Предлагаемая сфера применения 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>
                <a:latin typeface="+mn-lt"/>
                <a:cs typeface="Arial" panose="020B0604020202020204" pitchFamily="34" charset="0"/>
              </a:rPr>
              <a:t>Предлагаемый подход для подготовки рамочной структуры</a:t>
            </a:r>
          </a:p>
          <a:p>
            <a:pPr eaLnBrk="1" hangingPunct="1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800">
                <a:latin typeface="+mn-lt"/>
                <a:cs typeface="Arial" panose="020B0604020202020204" pitchFamily="34" charset="0"/>
              </a:rPr>
              <a:t>Предварительный график подготовки основных положений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5238"/>
            <a:ext cx="10610747" cy="1189383"/>
          </a:xfrm>
        </p:spPr>
        <p:txBody>
          <a:bodyPr>
            <a:normAutofit/>
          </a:bodyPr>
          <a:lstStyle/>
          <a:p>
            <a:r>
              <a:rPr lang="ru-RU" sz="40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Краткая информация</a:t>
            </a:r>
          </a:p>
        </p:txBody>
      </p:sp>
      <p:pic>
        <p:nvPicPr>
          <p:cNvPr id="5" name="Graphic 4" descr="Graph and note paper with pencils">
            <a:extLst>
              <a:ext uri="{FF2B5EF4-FFF2-40B4-BE49-F238E27FC236}">
                <a16:creationId xmlns:a16="http://schemas.microsoft.com/office/drawing/2014/main" id="{1CC5AE21-BF2E-9CE6-EDA8-946853A15C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043192" y="206310"/>
            <a:ext cx="6085308" cy="608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70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9975" y="1638300"/>
            <a:ext cx="10277325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541338" indent="-5413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>
                <a:latin typeface="+mn-lt"/>
                <a:ea typeface="Tahoma" pitchFamily="34" charset="0"/>
                <a:cs typeface="Arial" panose="020B0604020202020204" pitchFamily="34" charset="0"/>
              </a:rPr>
              <a:t>Страны ЦАРЭС сталкиваются с повышенными рисками в области продовольственной безопасности</a:t>
            </a:r>
          </a:p>
          <a:p>
            <a:pPr marL="541338" indent="-541338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800">
                <a:latin typeface="+mn-lt"/>
                <a:ea typeface="Tahoma" pitchFamily="34" charset="0"/>
                <a:cs typeface="Arial" panose="020B0604020202020204" pitchFamily="34" charset="0"/>
              </a:rPr>
              <a:t>Факторы, негативно влияющие на продовольственную безопасность в странах ЦАРЭС, включают: </a:t>
            </a:r>
          </a:p>
          <a:p>
            <a:pPr marL="884238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400">
                <a:latin typeface="+mn-lt"/>
                <a:ea typeface="Tahoma" pitchFamily="34" charset="0"/>
                <a:cs typeface="Arial" panose="020B0604020202020204" pitchFamily="34" charset="0"/>
              </a:rPr>
              <a:t>Неразвитость сельского хозяйства</a:t>
            </a:r>
          </a:p>
          <a:p>
            <a:pPr marL="884238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400">
                <a:latin typeface="+mn-lt"/>
                <a:ea typeface="Tahoma" pitchFamily="34" charset="0"/>
                <a:cs typeface="Arial" panose="020B0604020202020204" pitchFamily="34" charset="0"/>
              </a:rPr>
              <a:t>Традиционный рынок и маркетинг</a:t>
            </a:r>
          </a:p>
          <a:p>
            <a:pPr marL="884238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400">
                <a:latin typeface="+mn-lt"/>
                <a:ea typeface="Tahoma" pitchFamily="34" charset="0"/>
                <a:cs typeface="Arial" panose="020B0604020202020204" pitchFamily="34" charset="0"/>
              </a:rPr>
              <a:t>Изменение климата</a:t>
            </a:r>
          </a:p>
          <a:p>
            <a:pPr marL="884238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400">
                <a:latin typeface="+mn-lt"/>
                <a:ea typeface="Tahoma" pitchFamily="34" charset="0"/>
                <a:cs typeface="Arial" panose="020B0604020202020204" pitchFamily="34" charset="0"/>
              </a:rPr>
              <a:t>Пандемия COVID-19</a:t>
            </a:r>
          </a:p>
          <a:p>
            <a:pPr marL="884238" indent="-3429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ru-RU" sz="2400">
                <a:latin typeface="+mn-lt"/>
                <a:ea typeface="Tahoma" pitchFamily="34" charset="0"/>
                <a:cs typeface="Arial" panose="020B0604020202020204" pitchFamily="34" charset="0"/>
              </a:rPr>
              <a:t>Геополитический конфликт в Украине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6" y="206310"/>
            <a:ext cx="10277324" cy="1189383"/>
          </a:xfrm>
        </p:spPr>
        <p:txBody>
          <a:bodyPr>
            <a:noAutofit/>
          </a:bodyPr>
          <a:lstStyle/>
          <a:p>
            <a:r>
              <a:rPr lang="ru-RU" sz="32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Повышенный риск для продовольственной безопасности в странах ЦАРЭС (наличие, доступность и использование) </a:t>
            </a:r>
          </a:p>
        </p:txBody>
      </p:sp>
    </p:spTree>
    <p:extLst>
      <p:ext uri="{BB962C8B-B14F-4D97-AF65-F5344CB8AC3E}">
        <p14:creationId xmlns:p14="http://schemas.microsoft.com/office/powerpoint/2010/main" val="28668137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4450" y="1203677"/>
            <a:ext cx="11235601" cy="4924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Низкая производительность (земля, труд и капитал)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Низкая общая производительность факторов производства (устаревшие технологии и медленное внедрение инноваций в производство, переработку и маркетинг)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Недостаток инвестиций в человеческий капитал и ограниченное предпринимательство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Недостаточность  инфраструктуры и рыночных систем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Отсутствие стимулов для участия частного сектора 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Слабая устойчивость к волатильности рынка и изменению климата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Отсутствие благоприятной институциональной и правовой/регуляторной среды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ru-RU" sz="2400" dirty="0">
                <a:latin typeface="+mn-lt"/>
                <a:ea typeface="Tahoma" pitchFamily="34" charset="0"/>
                <a:cs typeface="Arial" panose="020B0604020202020204" pitchFamily="34" charset="0"/>
              </a:rPr>
              <a:t>Пандемия COVID-19 и геополитический конфликт в Украине (воздействие как на спрос, так и на предложение)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27" y="142523"/>
            <a:ext cx="10460623" cy="1189383"/>
          </a:xfrm>
        </p:spPr>
        <p:txBody>
          <a:bodyPr>
            <a:noAutofit/>
          </a:bodyPr>
          <a:lstStyle/>
          <a:p>
            <a:r>
              <a:rPr lang="ru-RU" sz="32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Принципиальные ограничения для роста сельскохозяйственного сектора</a:t>
            </a:r>
          </a:p>
        </p:txBody>
      </p:sp>
    </p:spTree>
    <p:extLst>
      <p:ext uri="{BB962C8B-B14F-4D97-AF65-F5344CB8AC3E}">
        <p14:creationId xmlns:p14="http://schemas.microsoft.com/office/powerpoint/2010/main" val="4022705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927" y="142523"/>
            <a:ext cx="10460623" cy="1189383"/>
          </a:xfrm>
        </p:spPr>
        <p:txBody>
          <a:bodyPr>
            <a:noAutofit/>
          </a:bodyPr>
          <a:lstStyle/>
          <a:p>
            <a:r>
              <a:rPr lang="ru-RU" sz="3200" b="1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Принципиальные ограничения для роста сельскохозяйственного сектора: демонстрация на макро уровне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199B6D76-C321-8670-315A-5CD973C6EC7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9928848"/>
              </p:ext>
            </p:extLst>
          </p:nvPr>
        </p:nvGraphicFramePr>
        <p:xfrm>
          <a:off x="1136927" y="1331906"/>
          <a:ext cx="9300936" cy="47151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7302574" imgH="3702138" progId="Excel.Sheet.12">
                  <p:embed/>
                </p:oleObj>
              </mc:Choice>
              <mc:Fallback>
                <p:oleObj name="Worksheet" r:id="rId3" imgW="7302574" imgH="3702138" progId="Excel.Sheet.12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199B6D76-C321-8670-315A-5CD973C6EC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6927" y="1331906"/>
                        <a:ext cx="9300936" cy="47151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3013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: Rounded Corners 91">
            <a:extLst>
              <a:ext uri="{FF2B5EF4-FFF2-40B4-BE49-F238E27FC236}">
                <a16:creationId xmlns:a16="http://schemas.microsoft.com/office/drawing/2014/main" id="{DD074F3C-C999-473E-9FE5-DFACCA176A93}"/>
              </a:ext>
            </a:extLst>
          </p:cNvPr>
          <p:cNvSpPr/>
          <p:nvPr/>
        </p:nvSpPr>
        <p:spPr>
          <a:xfrm>
            <a:off x="9578885" y="662172"/>
            <a:ext cx="2531411" cy="6000233"/>
          </a:xfrm>
          <a:prstGeom prst="roundRect">
            <a:avLst/>
          </a:prstGeom>
          <a:solidFill>
            <a:srgbClr val="FFFF0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B4A95D7-BEE5-4AB3-9214-8B612997E48A}"/>
              </a:ext>
            </a:extLst>
          </p:cNvPr>
          <p:cNvSpPr/>
          <p:nvPr/>
        </p:nvSpPr>
        <p:spPr>
          <a:xfrm>
            <a:off x="4354197" y="929906"/>
            <a:ext cx="4562614" cy="5689333"/>
          </a:xfrm>
          <a:prstGeom prst="roundRect">
            <a:avLst/>
          </a:prstGeom>
          <a:solidFill>
            <a:srgbClr val="92D050">
              <a:alpha val="2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280296" y="1327150"/>
            <a:ext cx="8512338" cy="4953826"/>
            <a:chOff x="71441" y="989013"/>
            <a:chExt cx="9016118" cy="5203824"/>
          </a:xfrm>
        </p:grpSpPr>
        <p:grpSp>
          <p:nvGrpSpPr>
            <p:cNvPr id="3" name="Group 29"/>
            <p:cNvGrpSpPr>
              <a:grpSpLocks/>
            </p:cNvGrpSpPr>
            <p:nvPr/>
          </p:nvGrpSpPr>
          <p:grpSpPr bwMode="auto">
            <a:xfrm>
              <a:off x="4685965" y="1039813"/>
              <a:ext cx="4401594" cy="5153024"/>
              <a:chOff x="3198" y="396"/>
              <a:chExt cx="3003" cy="3246"/>
            </a:xfrm>
          </p:grpSpPr>
          <p:sp>
            <p:nvSpPr>
              <p:cNvPr id="13" name="Rectangle 8"/>
              <p:cNvSpPr>
                <a:spLocks noChangeArrowheads="1"/>
              </p:cNvSpPr>
              <p:nvPr/>
            </p:nvSpPr>
            <p:spPr bwMode="auto">
              <a:xfrm>
                <a:off x="5103" y="396"/>
                <a:ext cx="959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 algn="r">
                  <a:defRPr/>
                </a:pPr>
                <a:r>
                  <a:rPr lang="ru-RU" sz="1200" b="1" u="sng">
                    <a:cs typeface="Arial" panose="020B0604020202020204" pitchFamily="34" charset="0"/>
                  </a:rPr>
                  <a:t>Основные характеристики</a:t>
                </a:r>
              </a:p>
            </p:txBody>
          </p:sp>
          <p:sp>
            <p:nvSpPr>
              <p:cNvPr id="14" name="Rectangle 9"/>
              <p:cNvSpPr>
                <a:spLocks noChangeArrowheads="1"/>
              </p:cNvSpPr>
              <p:nvPr/>
            </p:nvSpPr>
            <p:spPr bwMode="auto">
              <a:xfrm>
                <a:off x="5193" y="692"/>
                <a:ext cx="99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 algn="r"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Ориентир на потребителя</a:t>
                </a:r>
              </a:p>
            </p:txBody>
          </p:sp>
          <p:sp>
            <p:nvSpPr>
              <p:cNvPr id="15" name="Rectangle 10"/>
              <p:cNvSpPr>
                <a:spLocks noChangeArrowheads="1"/>
              </p:cNvSpPr>
              <p:nvPr/>
            </p:nvSpPr>
            <p:spPr bwMode="auto">
              <a:xfrm>
                <a:off x="5255" y="921"/>
                <a:ext cx="937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 algn="r">
                  <a:defRPr/>
                </a:pPr>
                <a:r>
                  <a:rPr lang="ru-RU" sz="1200" dirty="0">
                    <a:cs typeface="Arial" panose="020B0604020202020204" pitchFamily="34" charset="0"/>
                  </a:rPr>
                  <a:t>Фокус на процессах</a:t>
                </a:r>
              </a:p>
            </p:txBody>
          </p:sp>
          <p:sp>
            <p:nvSpPr>
              <p:cNvPr id="16" name="Rectangle 11"/>
              <p:cNvSpPr>
                <a:spLocks noChangeArrowheads="1"/>
              </p:cNvSpPr>
              <p:nvPr/>
            </p:nvSpPr>
            <p:spPr bwMode="auto">
              <a:xfrm>
                <a:off x="5136" y="1163"/>
                <a:ext cx="1054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 algn="r"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Дифференцированный продукт</a:t>
                </a:r>
              </a:p>
            </p:txBody>
          </p:sp>
          <p:sp>
            <p:nvSpPr>
              <p:cNvPr id="17" name="Rectangle 14"/>
              <p:cNvSpPr>
                <a:spLocks noChangeArrowheads="1"/>
              </p:cNvSpPr>
              <p:nvPr/>
            </p:nvSpPr>
            <p:spPr bwMode="auto">
              <a:xfrm>
                <a:off x="4898" y="1454"/>
                <a:ext cx="1293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 algn="r"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Градация и частная маркировка</a:t>
                </a:r>
              </a:p>
            </p:txBody>
          </p:sp>
          <p:sp>
            <p:nvSpPr>
              <p:cNvPr id="18" name="Rectangle 15"/>
              <p:cNvSpPr>
                <a:spLocks noChangeArrowheads="1"/>
              </p:cNvSpPr>
              <p:nvPr/>
            </p:nvSpPr>
            <p:spPr bwMode="auto">
              <a:xfrm>
                <a:off x="4967" y="1744"/>
                <a:ext cx="1223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square" lIns="0" tIns="0">
                <a:spAutoFit/>
              </a:bodyPr>
              <a:lstStyle/>
              <a:p>
                <a:pPr algn="r">
                  <a:defRPr/>
                </a:pPr>
                <a:r>
                  <a:rPr lang="ru-RU" sz="1200" dirty="0">
                    <a:cs typeface="Arial" panose="020B0604020202020204" pitchFamily="34" charset="0"/>
                  </a:rPr>
                  <a:t>Безопасность пищевых продуктов</a:t>
                </a:r>
              </a:p>
            </p:txBody>
          </p:sp>
          <p:sp>
            <p:nvSpPr>
              <p:cNvPr id="19" name="Rectangle 16"/>
              <p:cNvSpPr>
                <a:spLocks noChangeArrowheads="1"/>
              </p:cNvSpPr>
              <p:nvPr/>
            </p:nvSpPr>
            <p:spPr bwMode="auto">
              <a:xfrm>
                <a:off x="4512" y="2022"/>
                <a:ext cx="1678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 algn="r">
                  <a:defRPr/>
                </a:pPr>
                <a:r>
                  <a:rPr lang="ru-RU" sz="1200" dirty="0">
                    <a:cs typeface="Arial" panose="020B0604020202020204" pitchFamily="34" charset="0"/>
                  </a:rPr>
                  <a:t>Прослеживаемость</a:t>
                </a:r>
              </a:p>
            </p:txBody>
          </p:sp>
          <p:sp>
            <p:nvSpPr>
              <p:cNvPr id="20" name="Rectangle 17"/>
              <p:cNvSpPr>
                <a:spLocks noChangeArrowheads="1"/>
              </p:cNvSpPr>
              <p:nvPr/>
            </p:nvSpPr>
            <p:spPr bwMode="auto">
              <a:xfrm>
                <a:off x="5475" y="2215"/>
                <a:ext cx="712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 algn="r"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Создание стоимости</a:t>
                </a:r>
              </a:p>
            </p:txBody>
          </p:sp>
          <p:sp>
            <p:nvSpPr>
              <p:cNvPr id="21" name="Rectangle 18"/>
              <p:cNvSpPr>
                <a:spLocks noChangeArrowheads="1"/>
              </p:cNvSpPr>
              <p:nvPr/>
            </p:nvSpPr>
            <p:spPr bwMode="auto">
              <a:xfrm>
                <a:off x="5041" y="2417"/>
                <a:ext cx="1151" cy="2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 algn="r">
                  <a:defRPr/>
                </a:pPr>
                <a:r>
                  <a:rPr lang="ru-RU" sz="1200" dirty="0">
                    <a:cs typeface="Arial" panose="020B0604020202020204" pitchFamily="34" charset="0"/>
                  </a:rPr>
                  <a:t>Преобладание розничной торговли</a:t>
                </a:r>
              </a:p>
            </p:txBody>
          </p:sp>
          <p:sp>
            <p:nvSpPr>
              <p:cNvPr id="22" name="Rectangle 19"/>
              <p:cNvSpPr>
                <a:spLocks noChangeArrowheads="1"/>
              </p:cNvSpPr>
              <p:nvPr/>
            </p:nvSpPr>
            <p:spPr bwMode="auto">
              <a:xfrm>
                <a:off x="4713" y="2676"/>
                <a:ext cx="1488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 algn="r">
                  <a:lnSpc>
                    <a:spcPts val="1200"/>
                  </a:lnSpc>
                  <a:defRPr/>
                </a:pPr>
                <a:r>
                  <a:rPr lang="ru-RU" sz="1200" dirty="0">
                    <a:cs typeface="Arial" panose="020B0604020202020204" pitchFamily="34" charset="0"/>
                  </a:rPr>
                  <a:t>Интегрированная структура, </a:t>
                </a:r>
              </a:p>
              <a:p>
                <a:pPr algn="r">
                  <a:lnSpc>
                    <a:spcPts val="1200"/>
                  </a:lnSpc>
                  <a:defRPr/>
                </a:pPr>
                <a:r>
                  <a:rPr lang="ru-RU" sz="1200" dirty="0">
                    <a:cs typeface="Arial" panose="020B0604020202020204" pitchFamily="34" charset="0"/>
                  </a:rPr>
                  <a:t>физическая, информационная и контролирующая</a:t>
                </a:r>
              </a:p>
            </p:txBody>
          </p:sp>
          <p:sp>
            <p:nvSpPr>
              <p:cNvPr id="23" name="Rectangle 20"/>
              <p:cNvSpPr>
                <a:spLocks noChangeArrowheads="1"/>
              </p:cNvSpPr>
              <p:nvPr/>
            </p:nvSpPr>
            <p:spPr bwMode="auto">
              <a:xfrm>
                <a:off x="5157" y="3094"/>
                <a:ext cx="1035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 algn="r">
                  <a:defRPr/>
                </a:pPr>
                <a:r>
                  <a:rPr lang="ru-RU" sz="1200" dirty="0">
                    <a:cs typeface="Arial" panose="020B0604020202020204" pitchFamily="34" charset="0"/>
                  </a:rPr>
                  <a:t>Логистика как основа</a:t>
                </a:r>
              </a:p>
            </p:txBody>
          </p:sp>
          <p:sp>
            <p:nvSpPr>
              <p:cNvPr id="24" name="Rectangle 21"/>
              <p:cNvSpPr>
                <a:spLocks noChangeArrowheads="1"/>
              </p:cNvSpPr>
              <p:nvPr/>
            </p:nvSpPr>
            <p:spPr bwMode="auto">
              <a:xfrm>
                <a:off x="4704" y="3272"/>
                <a:ext cx="701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>
                  <a:defRPr/>
                </a:pPr>
                <a:r>
                  <a:rPr lang="ru-RU" sz="1200" dirty="0">
                    <a:cs typeface="Arial" panose="020B0604020202020204" pitchFamily="34" charset="0"/>
                  </a:rPr>
                  <a:t>ИКТ как вспомогательное средство</a:t>
                </a:r>
              </a:p>
            </p:txBody>
          </p:sp>
          <p:sp>
            <p:nvSpPr>
              <p:cNvPr id="25" name="Rectangle 22"/>
              <p:cNvSpPr>
                <a:spLocks noChangeArrowheads="1"/>
              </p:cNvSpPr>
              <p:nvPr/>
            </p:nvSpPr>
            <p:spPr bwMode="auto">
              <a:xfrm>
                <a:off x="5197" y="3489"/>
                <a:ext cx="919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Глобальный аутсорсинг</a:t>
                </a:r>
              </a:p>
            </p:txBody>
          </p:sp>
          <p:sp>
            <p:nvSpPr>
              <p:cNvPr id="26" name="Rectangle 23"/>
              <p:cNvSpPr>
                <a:spLocks noChangeArrowheads="1"/>
              </p:cNvSpPr>
              <p:nvPr/>
            </p:nvSpPr>
            <p:spPr bwMode="auto">
              <a:xfrm>
                <a:off x="3198" y="3018"/>
                <a:ext cx="1658" cy="134"/>
              </a:xfrm>
              <a:prstGeom prst="rect">
                <a:avLst/>
              </a:pr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square" lIns="0" tIns="0" rIns="36000">
                <a:spAutoFit/>
              </a:bodyPr>
              <a:lstStyle/>
              <a:p>
                <a:pPr algn="r">
                  <a:lnSpc>
                    <a:spcPts val="1200"/>
                  </a:lnSpc>
                  <a:defRPr/>
                </a:pPr>
                <a:r>
                  <a:rPr lang="ru-RU" sz="1200" b="1" dirty="0">
                    <a:solidFill>
                      <a:srgbClr val="FF0000"/>
                    </a:solidFill>
                    <a:cs typeface="Arial" panose="020B0604020202020204" pitchFamily="34" charset="0"/>
                  </a:rPr>
                  <a:t>Рынок, движимый потребителем</a:t>
                </a:r>
              </a:p>
            </p:txBody>
          </p:sp>
        </p:grpSp>
        <p:grpSp>
          <p:nvGrpSpPr>
            <p:cNvPr id="4" name="Group 30"/>
            <p:cNvGrpSpPr>
              <a:grpSpLocks/>
            </p:cNvGrpSpPr>
            <p:nvPr/>
          </p:nvGrpSpPr>
          <p:grpSpPr bwMode="auto">
            <a:xfrm>
              <a:off x="71441" y="989013"/>
              <a:ext cx="2747467" cy="4392613"/>
              <a:chOff x="48" y="383"/>
              <a:chExt cx="1876" cy="2767"/>
            </a:xfrm>
          </p:grpSpPr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48" y="654"/>
                <a:ext cx="1488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Ориентир на производство</a:t>
                </a: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48" y="953"/>
                <a:ext cx="1876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Фрагментированные производственные подразделения</a:t>
                </a: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48" y="1252"/>
                <a:ext cx="1100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Многоуровневые каналы</a:t>
                </a: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48" y="1550"/>
                <a:ext cx="1295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Недифференцированные продукты</a:t>
                </a: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48" y="1849"/>
                <a:ext cx="1876" cy="2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lnSpc>
                    <a:spcPts val="1200"/>
                  </a:lnSpc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Фокус на следующие направления: </a:t>
                </a:r>
              </a:p>
              <a:p>
                <a:pPr>
                  <a:lnSpc>
                    <a:spcPts val="1200"/>
                  </a:lnSpc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Распределительная функция</a:t>
                </a: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48" y="2148"/>
                <a:ext cx="1876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Минимальная градация</a:t>
                </a: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48" y="2446"/>
                <a:ext cx="1876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Минимальная добавленная стоимость</a:t>
                </a: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48" y="2745"/>
                <a:ext cx="1674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defRPr/>
                </a:pPr>
                <a:r>
                  <a:rPr lang="ru-RU" sz="1200">
                    <a:cs typeface="Arial" panose="020B0604020202020204" pitchFamily="34" charset="0"/>
                  </a:rPr>
                  <a:t>Преобладание оптовика</a:t>
                </a: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48" y="3016"/>
                <a:ext cx="1576" cy="1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lIns="0" tIns="0">
                <a:spAutoFit/>
              </a:bodyPr>
              <a:lstStyle/>
              <a:p>
                <a:pPr>
                  <a:lnSpc>
                    <a:spcPts val="1200"/>
                  </a:lnSpc>
                  <a:defRPr/>
                </a:pPr>
                <a:r>
                  <a:rPr lang="ru-RU" sz="1200" b="1">
                    <a:solidFill>
                      <a:srgbClr val="FF0000"/>
                    </a:solidFill>
                    <a:cs typeface="Arial" panose="020B0604020202020204" pitchFamily="34" charset="0"/>
                  </a:rPr>
                  <a:t>Рынок, движимый производителем</a:t>
                </a: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18" y="383"/>
                <a:ext cx="960" cy="1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prstShdw prst="shdw17" dist="17961" dir="2700000">
                  <a:schemeClr val="accent1">
                    <a:gamma/>
                    <a:shade val="60000"/>
                    <a:invGamma/>
                  </a:schemeClr>
                </a:prstShdw>
              </a:effectLst>
            </p:spPr>
            <p:txBody>
              <a:bodyPr wrap="none" lIns="0" tIns="0">
                <a:spAutoFit/>
              </a:bodyPr>
              <a:lstStyle/>
              <a:p>
                <a:pPr algn="r">
                  <a:defRPr/>
                </a:pPr>
                <a:r>
                  <a:rPr lang="ru-RU" sz="1200" b="1" u="sng">
                    <a:cs typeface="Arial" panose="020B0604020202020204" pitchFamily="34" charset="0"/>
                  </a:rPr>
                  <a:t>Основные характеристики</a:t>
                </a:r>
              </a:p>
            </p:txBody>
          </p:sp>
        </p:grpSp>
      </p:grpSp>
      <p:grpSp>
        <p:nvGrpSpPr>
          <p:cNvPr id="39" name="Canvas 1">
            <a:extLst>
              <a:ext uri="{FF2B5EF4-FFF2-40B4-BE49-F238E27FC236}">
                <a16:creationId xmlns:a16="http://schemas.microsoft.com/office/drawing/2014/main" id="{AEC6225A-8199-4A0E-B6FA-B94B576D9F26}"/>
              </a:ext>
            </a:extLst>
          </p:cNvPr>
          <p:cNvGrpSpPr/>
          <p:nvPr/>
        </p:nvGrpSpPr>
        <p:grpSpPr>
          <a:xfrm>
            <a:off x="1595207" y="1281852"/>
            <a:ext cx="5883910" cy="5278464"/>
            <a:chOff x="0" y="-79719"/>
            <a:chExt cx="5883910" cy="5278464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8D2511D-F739-4E38-93A2-E08A55E2AE23}"/>
                </a:ext>
              </a:extLst>
            </p:cNvPr>
            <p:cNvSpPr/>
            <p:nvPr/>
          </p:nvSpPr>
          <p:spPr>
            <a:xfrm>
              <a:off x="0" y="0"/>
              <a:ext cx="5883910" cy="5198745"/>
            </a:xfrm>
            <a:prstGeom prst="rect">
              <a:avLst/>
            </a:prstGeom>
          </p:spPr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83691B4-49B8-44CD-9945-226CAE038EC7}"/>
                </a:ext>
              </a:extLst>
            </p:cNvPr>
            <p:cNvSpPr/>
            <p:nvPr/>
          </p:nvSpPr>
          <p:spPr>
            <a:xfrm>
              <a:off x="1562650" y="151099"/>
              <a:ext cx="906449" cy="29419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7D353011-2474-48DC-9A6E-33830D47C0D9}"/>
                </a:ext>
              </a:extLst>
            </p:cNvPr>
            <p:cNvSpPr/>
            <p:nvPr/>
          </p:nvSpPr>
          <p:spPr>
            <a:xfrm>
              <a:off x="1371818" y="270324"/>
              <a:ext cx="866693" cy="294198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ru-RU" sz="900">
                  <a:ea typeface="Calibri" panose="020F0502020204030204" pitchFamily="34" charset="0"/>
                  <a:cs typeface="Times New Roman" panose="02020603050405020304" pitchFamily="18" charset="0"/>
                </a:rPr>
                <a:t>Производитель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06ADE1FA-E188-49D8-8D26-3C935089FB8F}"/>
                </a:ext>
              </a:extLst>
            </p:cNvPr>
            <p:cNvSpPr/>
            <p:nvPr/>
          </p:nvSpPr>
          <p:spPr>
            <a:xfrm>
              <a:off x="982059" y="1105255"/>
              <a:ext cx="1256307" cy="56454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</a:pPr>
              <a:r>
                <a:rPr lang="ru-RU" sz="900">
                  <a:ea typeface="Calibri" panose="020F0502020204030204" pitchFamily="34" charset="0"/>
                  <a:cs typeface="Times New Roman" panose="02020603050405020304" pitchFamily="18" charset="0"/>
                </a:rPr>
                <a:t>Покупатель на уровне фермы (агенты/сборщики)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4B57FBD-1EF5-4562-B0FF-B8302C79C085}"/>
                </a:ext>
              </a:extLst>
            </p:cNvPr>
            <p:cNvSpPr/>
            <p:nvPr/>
          </p:nvSpPr>
          <p:spPr>
            <a:xfrm>
              <a:off x="390784" y="2021158"/>
              <a:ext cx="758253" cy="2940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>
                  <a:ea typeface="Calibri" panose="020F0502020204030204" pitchFamily="34" charset="0"/>
                </a:rPr>
                <a:t>Экспорт</a:t>
              </a: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B61028D7-67AD-498E-B9D4-ABA07D8EE1D0}"/>
                </a:ext>
              </a:extLst>
            </p:cNvPr>
            <p:cNvSpPr/>
            <p:nvPr/>
          </p:nvSpPr>
          <p:spPr>
            <a:xfrm>
              <a:off x="390784" y="2518724"/>
              <a:ext cx="758190" cy="2933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>
                  <a:ea typeface="Calibri" panose="020F0502020204030204" pitchFamily="34" charset="0"/>
                </a:rPr>
                <a:t>Импорт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779C11AE-B814-43B1-9E59-68D382FA6872}"/>
                </a:ext>
              </a:extLst>
            </p:cNvPr>
            <p:cNvSpPr/>
            <p:nvPr/>
          </p:nvSpPr>
          <p:spPr>
            <a:xfrm>
              <a:off x="1432406" y="2152027"/>
              <a:ext cx="805960" cy="39256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>
                  <a:ea typeface="Calibri" panose="020F0502020204030204" pitchFamily="34" charset="0"/>
                </a:rPr>
                <a:t>Оптовик 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4CED0127-A678-4FBD-BA6A-C893B0B388A4}"/>
                </a:ext>
              </a:extLst>
            </p:cNvPr>
            <p:cNvSpPr/>
            <p:nvPr/>
          </p:nvSpPr>
          <p:spPr>
            <a:xfrm>
              <a:off x="1432551" y="2802321"/>
              <a:ext cx="805815" cy="3924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>
                  <a:ea typeface="Calibri" panose="020F0502020204030204" pitchFamily="34" charset="0"/>
                </a:rPr>
                <a:t>Розничный продавец (гастроном)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30BDAFEB-79B2-4C8F-87A6-E86449F7BDD6}"/>
                </a:ext>
              </a:extLst>
            </p:cNvPr>
            <p:cNvSpPr/>
            <p:nvPr/>
          </p:nvSpPr>
          <p:spPr>
            <a:xfrm>
              <a:off x="1432406" y="3451935"/>
              <a:ext cx="805815" cy="3924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>
                  <a:ea typeface="Calibri" panose="020F0502020204030204" pitchFamily="34" charset="0"/>
                </a:rPr>
                <a:t>Потребитель</a:t>
              </a:r>
            </a:p>
          </p:txBody>
        </p:sp>
        <p:cxnSp>
          <p:nvCxnSpPr>
            <p:cNvPr id="49" name="Straight Arrow Connector 48">
              <a:extLst>
                <a:ext uri="{FF2B5EF4-FFF2-40B4-BE49-F238E27FC236}">
                  <a16:creationId xmlns:a16="http://schemas.microsoft.com/office/drawing/2014/main" id="{11929E64-F869-4BE0-BBD1-479AD0C8BB1E}"/>
                </a:ext>
              </a:extLst>
            </p:cNvPr>
            <p:cNvCxnSpPr/>
            <p:nvPr/>
          </p:nvCxnSpPr>
          <p:spPr>
            <a:xfrm>
              <a:off x="1888654" y="572518"/>
              <a:ext cx="0" cy="53260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5933B3C1-35B3-4EE3-9A95-9AABE7AC574D}"/>
                </a:ext>
              </a:extLst>
            </p:cNvPr>
            <p:cNvCxnSpPr/>
            <p:nvPr/>
          </p:nvCxnSpPr>
          <p:spPr>
            <a:xfrm>
              <a:off x="1888654" y="1669608"/>
              <a:ext cx="0" cy="477721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1DAEFA7A-A5F3-46DC-B1DB-85ABB0D7E880}"/>
                </a:ext>
              </a:extLst>
            </p:cNvPr>
            <p:cNvCxnSpPr/>
            <p:nvPr/>
          </p:nvCxnSpPr>
          <p:spPr>
            <a:xfrm>
              <a:off x="1888654" y="2544305"/>
              <a:ext cx="0" cy="25770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A6398D27-C855-470C-9F6C-8348AEFF8B8C}"/>
                </a:ext>
              </a:extLst>
            </p:cNvPr>
            <p:cNvCxnSpPr/>
            <p:nvPr/>
          </p:nvCxnSpPr>
          <p:spPr>
            <a:xfrm>
              <a:off x="1885277" y="3194756"/>
              <a:ext cx="0" cy="257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016F0714-FEFB-4881-8DA6-4FC1D520AE7A}"/>
                </a:ext>
              </a:extLst>
            </p:cNvPr>
            <p:cNvCxnSpPr/>
            <p:nvPr/>
          </p:nvCxnSpPr>
          <p:spPr>
            <a:xfrm>
              <a:off x="2238511" y="445293"/>
              <a:ext cx="230588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9D2CC56B-9BD9-4FFB-9006-D57A9BEA7C73}"/>
                </a:ext>
              </a:extLst>
            </p:cNvPr>
            <p:cNvCxnSpPr/>
            <p:nvPr/>
          </p:nvCxnSpPr>
          <p:spPr>
            <a:xfrm flipH="1">
              <a:off x="2238511" y="3657624"/>
              <a:ext cx="2305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26B2FB87-3EE4-4D22-9C33-D427410ABD02}"/>
                </a:ext>
              </a:extLst>
            </p:cNvPr>
            <p:cNvCxnSpPr/>
            <p:nvPr/>
          </p:nvCxnSpPr>
          <p:spPr>
            <a:xfrm>
              <a:off x="2469099" y="445234"/>
              <a:ext cx="0" cy="3211991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9D570486-671C-4803-B905-770B7B693387}"/>
                </a:ext>
              </a:extLst>
            </p:cNvPr>
            <p:cNvCxnSpPr/>
            <p:nvPr/>
          </p:nvCxnSpPr>
          <p:spPr>
            <a:xfrm flipH="1">
              <a:off x="2238221" y="2334247"/>
              <a:ext cx="2305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5DBDCF9F-95AD-49BA-9E1B-81C3070081DD}"/>
                </a:ext>
              </a:extLst>
            </p:cNvPr>
            <p:cNvCxnSpPr/>
            <p:nvPr/>
          </p:nvCxnSpPr>
          <p:spPr>
            <a:xfrm flipH="1">
              <a:off x="2238594" y="2986255"/>
              <a:ext cx="2305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FEDD76B1-8536-4CD9-A2C4-86DF0DA8D011}"/>
                </a:ext>
              </a:extLst>
            </p:cNvPr>
            <p:cNvCxnSpPr/>
            <p:nvPr/>
          </p:nvCxnSpPr>
          <p:spPr>
            <a:xfrm flipH="1">
              <a:off x="2238221" y="1403945"/>
              <a:ext cx="230505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10767750-E680-4F27-9FC1-805F3B6506C0}"/>
                </a:ext>
              </a:extLst>
            </p:cNvPr>
            <p:cNvCxnSpPr/>
            <p:nvPr/>
          </p:nvCxnSpPr>
          <p:spPr>
            <a:xfrm>
              <a:off x="1149037" y="2258194"/>
              <a:ext cx="283369" cy="0"/>
            </a:xfrm>
            <a:prstGeom prst="straightConnector1">
              <a:avLst/>
            </a:prstGeom>
            <a:ln>
              <a:headEnd type="triangle"/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EA386898-ADD9-4B24-BEC2-500513E116C9}"/>
                </a:ext>
              </a:extLst>
            </p:cNvPr>
            <p:cNvCxnSpPr/>
            <p:nvPr/>
          </p:nvCxnSpPr>
          <p:spPr>
            <a:xfrm flipH="1">
              <a:off x="1149038" y="2671366"/>
              <a:ext cx="413612" cy="0"/>
            </a:xfrm>
            <a:prstGeom prst="straightConnector1">
              <a:avLst/>
            </a:prstGeom>
            <a:ln>
              <a:tailEnd type="non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FF435E68-B612-4530-80B5-913301EDE248}"/>
                </a:ext>
              </a:extLst>
            </p:cNvPr>
            <p:cNvCxnSpPr/>
            <p:nvPr/>
          </p:nvCxnSpPr>
          <p:spPr>
            <a:xfrm>
              <a:off x="1562650" y="2544305"/>
              <a:ext cx="0" cy="126765"/>
            </a:xfrm>
            <a:prstGeom prst="line">
              <a:avLst/>
            </a:prstGeom>
            <a:ln>
              <a:head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08C38B92-D19E-46D8-A584-CB92EE999938}"/>
                </a:ext>
              </a:extLst>
            </p:cNvPr>
            <p:cNvCxnSpPr>
              <a:cxnSpLocks/>
            </p:cNvCxnSpPr>
            <p:nvPr/>
          </p:nvCxnSpPr>
          <p:spPr>
            <a:xfrm>
              <a:off x="2687968" y="79347"/>
              <a:ext cx="0" cy="4090505"/>
            </a:xfrm>
            <a:prstGeom prst="line">
              <a:avLst/>
            </a:prstGeom>
            <a:ln w="38100" cap="flat" cmpd="sng" algn="ctr">
              <a:solidFill>
                <a:schemeClr val="dk1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CDD9150E-3F87-4E75-BAA6-07ABE77D6041}"/>
                </a:ext>
              </a:extLst>
            </p:cNvPr>
            <p:cNvSpPr/>
            <p:nvPr/>
          </p:nvSpPr>
          <p:spPr>
            <a:xfrm>
              <a:off x="262738" y="-73838"/>
              <a:ext cx="2225953" cy="318386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>
                <a:lnSpc>
                  <a:spcPct val="107000"/>
                </a:lnSpc>
                <a:spcAft>
                  <a:spcPts val="800"/>
                </a:spcAft>
              </a:pPr>
              <a:r>
                <a:rPr lang="ru-RU" sz="1000" b="1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Традиционный сельскохозяйственный маркетинг</a:t>
              </a:r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1CDBFD35-CC4F-4FF4-8638-C4B7453AE902}"/>
                </a:ext>
              </a:extLst>
            </p:cNvPr>
            <p:cNvSpPr/>
            <p:nvPr/>
          </p:nvSpPr>
          <p:spPr>
            <a:xfrm>
              <a:off x="378899" y="4218168"/>
              <a:ext cx="2516461" cy="87039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</a:pPr>
              <a:endParaRPr lang="ru-RU" sz="900" dirty="0"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84AA1AC-AD53-424A-95B8-B107B7E539CC}"/>
                </a:ext>
              </a:extLst>
            </p:cNvPr>
            <p:cNvSpPr/>
            <p:nvPr/>
          </p:nvSpPr>
          <p:spPr>
            <a:xfrm>
              <a:off x="2998957" y="270301"/>
              <a:ext cx="1251234" cy="29400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ru-RU" sz="900">
                  <a:ea typeface="Calibri" panose="020F0502020204030204" pitchFamily="34" charset="0"/>
                  <a:cs typeface="Times New Roman" panose="02020603050405020304" pitchFamily="18" charset="0"/>
                </a:rPr>
                <a:t>Производитель</a:t>
              </a:r>
            </a:p>
          </p:txBody>
        </p: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228C5E7F-0938-476D-B24B-52A1E0542A86}"/>
                </a:ext>
              </a:extLst>
            </p:cNvPr>
            <p:cNvCxnSpPr/>
            <p:nvPr/>
          </p:nvCxnSpPr>
          <p:spPr>
            <a:xfrm>
              <a:off x="3507344" y="572530"/>
              <a:ext cx="0" cy="3418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9FA6A3B9-555B-4DD7-84E7-DA86B2F85E4F}"/>
                </a:ext>
              </a:extLst>
            </p:cNvPr>
            <p:cNvSpPr/>
            <p:nvPr/>
          </p:nvSpPr>
          <p:spPr>
            <a:xfrm>
              <a:off x="3058520" y="914402"/>
              <a:ext cx="805815" cy="39243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>
                  <a:ea typeface="Calibri" panose="020F0502020204030204" pitchFamily="34" charset="0"/>
                </a:rPr>
                <a:t>Оптовик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ABDDFC7-A5F6-4742-ADE5-4AD5694C5339}"/>
                </a:ext>
              </a:extLst>
            </p:cNvPr>
            <p:cNvSpPr/>
            <p:nvPr/>
          </p:nvSpPr>
          <p:spPr>
            <a:xfrm>
              <a:off x="4646667" y="685426"/>
              <a:ext cx="758190" cy="353062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>
                  <a:ea typeface="Calibri" panose="020F0502020204030204" pitchFamily="34" charset="0"/>
                </a:rPr>
                <a:t>Экспорт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82D2442B-5B3E-4104-92EA-7BAD3C148473}"/>
                </a:ext>
              </a:extLst>
            </p:cNvPr>
            <p:cNvSpPr/>
            <p:nvPr/>
          </p:nvSpPr>
          <p:spPr>
            <a:xfrm>
              <a:off x="5095892" y="2409202"/>
              <a:ext cx="652901" cy="29337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>
                  <a:ea typeface="Calibri" panose="020F0502020204030204" pitchFamily="34" charset="0"/>
                </a:rPr>
                <a:t>Импорт</a:t>
              </a: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E6C0ADF4-1C26-429A-BB8C-C657A23F4E94}"/>
                </a:ext>
              </a:extLst>
            </p:cNvPr>
            <p:cNvCxnSpPr/>
            <p:nvPr/>
          </p:nvCxnSpPr>
          <p:spPr>
            <a:xfrm>
              <a:off x="4180098" y="572772"/>
              <a:ext cx="0" cy="98568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965A1FF5-0D86-4461-A298-9D099D83F41C}"/>
                </a:ext>
              </a:extLst>
            </p:cNvPr>
            <p:cNvSpPr/>
            <p:nvPr/>
          </p:nvSpPr>
          <p:spPr>
            <a:xfrm>
              <a:off x="2747317" y="1735860"/>
              <a:ext cx="1089687" cy="723006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 dirty="0">
                  <a:ea typeface="Calibri" panose="020F0502020204030204" pitchFamily="34" charset="0"/>
                </a:rPr>
                <a:t>Розничный продавец (традиционный,  гастроном, </a:t>
              </a:r>
              <a:r>
                <a:rPr lang="ru-RU" sz="900" dirty="0" err="1">
                  <a:ea typeface="Calibri" panose="020F0502020204030204" pitchFamily="34" charset="0"/>
                </a:rPr>
                <a:t>минимаркет</a:t>
              </a:r>
              <a:r>
                <a:rPr lang="ru-RU" sz="900" dirty="0">
                  <a:ea typeface="Calibri" panose="020F0502020204030204" pitchFamily="34" charset="0"/>
                </a:rPr>
                <a:t>)</a:t>
              </a:r>
            </a:p>
          </p:txBody>
        </p: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AACDE004-B8AA-4942-A853-5D13CB7D8040}"/>
                </a:ext>
              </a:extLst>
            </p:cNvPr>
            <p:cNvCxnSpPr/>
            <p:nvPr/>
          </p:nvCxnSpPr>
          <p:spPr>
            <a:xfrm>
              <a:off x="3505151" y="1306786"/>
              <a:ext cx="0" cy="58953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944C3BF3-AA6E-471F-BC3E-06C394D80621}"/>
                </a:ext>
              </a:extLst>
            </p:cNvPr>
            <p:cNvSpPr/>
            <p:nvPr/>
          </p:nvSpPr>
          <p:spPr>
            <a:xfrm>
              <a:off x="2991523" y="-79719"/>
              <a:ext cx="1957503" cy="294006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6000"/>
                </a:lnSpc>
                <a:spcAft>
                  <a:spcPts val="800"/>
                </a:spcAft>
              </a:pPr>
              <a:r>
                <a:rPr lang="ru-RU" sz="1000" b="1">
                  <a:solidFill>
                    <a:srgbClr val="FF0000"/>
                  </a:solidFill>
                  <a:ea typeface="Calibri" panose="020F0502020204030204" pitchFamily="34" charset="0"/>
                  <a:cs typeface="Times New Roman" panose="02020603050405020304" pitchFamily="18" charset="0"/>
                </a:rPr>
                <a:t>Современная цепочка создания стоимости/поставки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08349EC-B6FE-4472-8C0E-E77D5B52CD78}"/>
                </a:ext>
              </a:extLst>
            </p:cNvPr>
            <p:cNvSpPr/>
            <p:nvPr/>
          </p:nvSpPr>
          <p:spPr>
            <a:xfrm>
              <a:off x="4122929" y="1566557"/>
              <a:ext cx="917292" cy="58547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800" dirty="0">
                  <a:ea typeface="Calibri" panose="020F0502020204030204" pitchFamily="34" charset="0"/>
                </a:rPr>
                <a:t>Новый транспортировщик (упаковочный цех)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1F90BFD-D884-4D2F-A408-7603A5372E3C}"/>
                </a:ext>
              </a:extLst>
            </p:cNvPr>
            <p:cNvSpPr/>
            <p:nvPr/>
          </p:nvSpPr>
          <p:spPr>
            <a:xfrm>
              <a:off x="4012271" y="2409159"/>
              <a:ext cx="892810" cy="773287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5400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700" dirty="0">
                  <a:ea typeface="Calibri" panose="020F0502020204030204" pitchFamily="34" charset="0"/>
                </a:rPr>
                <a:t>Новый розничный продавец (супермаркет, сетевой супермаркет, склады)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3BABBC71-E233-4DC7-A738-497E0762AAD0}"/>
                </a:ext>
              </a:extLst>
            </p:cNvPr>
            <p:cNvSpPr/>
            <p:nvPr/>
          </p:nvSpPr>
          <p:spPr>
            <a:xfrm>
              <a:off x="3236320" y="3314476"/>
              <a:ext cx="1000928" cy="52988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 w="22225"/>
            <a:effectLst>
              <a:innerShdw blurRad="63500" dist="50800" dir="18900000">
                <a:prstClr val="black">
                  <a:alpha val="50000"/>
                </a:prstClr>
              </a:inn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sz="900">
                  <a:ea typeface="Calibri" panose="020F0502020204030204" pitchFamily="34" charset="0"/>
                </a:rPr>
                <a:t>Потребитель</a:t>
              </a:r>
            </a:p>
          </p:txBody>
        </p:sp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9CEFE707-C9F8-4B5F-A1CC-DA8B643A09AC}"/>
                </a:ext>
              </a:extLst>
            </p:cNvPr>
            <p:cNvCxnSpPr/>
            <p:nvPr/>
          </p:nvCxnSpPr>
          <p:spPr>
            <a:xfrm>
              <a:off x="4461833" y="2152027"/>
              <a:ext cx="0" cy="257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0300F6BD-D663-48DC-BCF1-0C6C5A0EA18E}"/>
                </a:ext>
              </a:extLst>
            </p:cNvPr>
            <p:cNvCxnSpPr/>
            <p:nvPr/>
          </p:nvCxnSpPr>
          <p:spPr>
            <a:xfrm>
              <a:off x="3477119" y="2458865"/>
              <a:ext cx="0" cy="86276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Arrow Connector 78">
              <a:extLst>
                <a:ext uri="{FF2B5EF4-FFF2-40B4-BE49-F238E27FC236}">
                  <a16:creationId xmlns:a16="http://schemas.microsoft.com/office/drawing/2014/main" id="{262C3A0A-7A5E-4B95-AC5B-DCA6ABAFF4B1}"/>
                </a:ext>
              </a:extLst>
            </p:cNvPr>
            <p:cNvCxnSpPr/>
            <p:nvPr/>
          </p:nvCxnSpPr>
          <p:spPr>
            <a:xfrm>
              <a:off x="3864335" y="976567"/>
              <a:ext cx="7823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465B0AF8-8CB5-4A7D-B003-9D687D3D48B9}"/>
                </a:ext>
              </a:extLst>
            </p:cNvPr>
            <p:cNvCxnSpPr/>
            <p:nvPr/>
          </p:nvCxnSpPr>
          <p:spPr>
            <a:xfrm>
              <a:off x="5040244" y="1948070"/>
              <a:ext cx="189981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1" name="Straight Arrow Connector 80">
              <a:extLst>
                <a:ext uri="{FF2B5EF4-FFF2-40B4-BE49-F238E27FC236}">
                  <a16:creationId xmlns:a16="http://schemas.microsoft.com/office/drawing/2014/main" id="{F6E6EC73-CBEF-4E70-8C2D-58BD6C64D650}"/>
                </a:ext>
              </a:extLst>
            </p:cNvPr>
            <p:cNvCxnSpPr/>
            <p:nvPr/>
          </p:nvCxnSpPr>
          <p:spPr>
            <a:xfrm flipH="1" flipV="1">
              <a:off x="5231105" y="1049596"/>
              <a:ext cx="24" cy="89847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2" name="Straight Arrow Connector 81">
              <a:extLst>
                <a:ext uri="{FF2B5EF4-FFF2-40B4-BE49-F238E27FC236}">
                  <a16:creationId xmlns:a16="http://schemas.microsoft.com/office/drawing/2014/main" id="{1B7EDC22-B3A0-4799-9928-67FBA6B31850}"/>
                </a:ext>
              </a:extLst>
            </p:cNvPr>
            <p:cNvCxnSpPr/>
            <p:nvPr/>
          </p:nvCxnSpPr>
          <p:spPr>
            <a:xfrm flipH="1" flipV="1">
              <a:off x="4905082" y="2544305"/>
              <a:ext cx="190004" cy="2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C0437E52-17BD-4376-9207-3F4A1E1922E9}"/>
                </a:ext>
              </a:extLst>
            </p:cNvPr>
            <p:cNvCxnSpPr/>
            <p:nvPr/>
          </p:nvCxnSpPr>
          <p:spPr>
            <a:xfrm>
              <a:off x="3807184" y="1306786"/>
              <a:ext cx="0" cy="1395786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4" name="Straight Arrow Connector 83">
              <a:extLst>
                <a:ext uri="{FF2B5EF4-FFF2-40B4-BE49-F238E27FC236}">
                  <a16:creationId xmlns:a16="http://schemas.microsoft.com/office/drawing/2014/main" id="{79509325-E8EB-4200-AEF8-C0E8701C7E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807184" y="2702572"/>
              <a:ext cx="205068" cy="666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Straight Arrow Connector 84">
              <a:extLst>
                <a:ext uri="{FF2B5EF4-FFF2-40B4-BE49-F238E27FC236}">
                  <a16:creationId xmlns:a16="http://schemas.microsoft.com/office/drawing/2014/main" id="{78275857-FF70-44EA-BD9D-8F6CC94FAF27}"/>
                </a:ext>
              </a:extLst>
            </p:cNvPr>
            <p:cNvCxnSpPr/>
            <p:nvPr/>
          </p:nvCxnSpPr>
          <p:spPr>
            <a:xfrm>
              <a:off x="4078949" y="3059328"/>
              <a:ext cx="0" cy="25717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4E742953-05E6-435D-99EB-F95AC9CD3923}"/>
              </a:ext>
            </a:extLst>
          </p:cNvPr>
          <p:cNvSpPr/>
          <p:nvPr/>
        </p:nvSpPr>
        <p:spPr>
          <a:xfrm>
            <a:off x="9728321" y="752106"/>
            <a:ext cx="2185762" cy="1332032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Увеличение инвестиций частного сектора для развития кластерного бизнеса, укрупнения, переработки и услуг с добавленной стоимостью</a:t>
            </a:r>
          </a:p>
        </p:txBody>
      </p:sp>
      <p:sp>
        <p:nvSpPr>
          <p:cNvPr id="88" name="Rectangle: Rounded Corners 87">
            <a:extLst>
              <a:ext uri="{FF2B5EF4-FFF2-40B4-BE49-F238E27FC236}">
                <a16:creationId xmlns:a16="http://schemas.microsoft.com/office/drawing/2014/main" id="{F094C47A-DB9E-4F37-88A2-4AA13318341E}"/>
              </a:ext>
            </a:extLst>
          </p:cNvPr>
          <p:cNvSpPr/>
          <p:nvPr/>
        </p:nvSpPr>
        <p:spPr>
          <a:xfrm>
            <a:off x="9758094" y="4295486"/>
            <a:ext cx="2140837" cy="106835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Создание большего количества рабочих мест на местах, повышение покупательной способности и снижение миграции в города</a:t>
            </a:r>
          </a:p>
        </p:txBody>
      </p:sp>
      <p:sp>
        <p:nvSpPr>
          <p:cNvPr id="90" name="Rectangle: Rounded Corners 89">
            <a:extLst>
              <a:ext uri="{FF2B5EF4-FFF2-40B4-BE49-F238E27FC236}">
                <a16:creationId xmlns:a16="http://schemas.microsoft.com/office/drawing/2014/main" id="{91AB70DE-83DA-4484-AB89-3C5A2C0F91DE}"/>
              </a:ext>
            </a:extLst>
          </p:cNvPr>
          <p:cNvSpPr/>
          <p:nvPr/>
        </p:nvSpPr>
        <p:spPr>
          <a:xfrm>
            <a:off x="9758094" y="5469941"/>
            <a:ext cx="2185762" cy="1068353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Увеличение налоговых поступлений в бюджет и увеличение инвестиций в человеческий капитал (здравоохранение и образование)</a:t>
            </a:r>
          </a:p>
        </p:txBody>
      </p:sp>
      <p:sp>
        <p:nvSpPr>
          <p:cNvPr id="91" name="Rectangle: Rounded Corners 90">
            <a:extLst>
              <a:ext uri="{FF2B5EF4-FFF2-40B4-BE49-F238E27FC236}">
                <a16:creationId xmlns:a16="http://schemas.microsoft.com/office/drawing/2014/main" id="{0DCA77C9-7BAF-4D0A-A271-CF51A52594BC}"/>
              </a:ext>
            </a:extLst>
          </p:cNvPr>
          <p:cNvSpPr/>
          <p:nvPr/>
        </p:nvSpPr>
        <p:spPr>
          <a:xfrm>
            <a:off x="9728320" y="2157168"/>
            <a:ext cx="2185762" cy="2046360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cs typeface="Arial" panose="020B0604020202020204" pitchFamily="34" charset="0"/>
              </a:rPr>
              <a:t>Повышение рентабельности фермеров и предприятий агробизнеса (за счет снижения транспортных расходов (10-15%), повышения урожайности (не менее 10%) и снижения потерь после сбора урожая (15-20%)</a:t>
            </a:r>
          </a:p>
        </p:txBody>
      </p:sp>
      <p:sp>
        <p:nvSpPr>
          <p:cNvPr id="8" name="Arrow: Curved Up 7">
            <a:extLst>
              <a:ext uri="{FF2B5EF4-FFF2-40B4-BE49-F238E27FC236}">
                <a16:creationId xmlns:a16="http://schemas.microsoft.com/office/drawing/2014/main" id="{B1A7EBAD-279C-4762-99E2-9B0D3EC9055E}"/>
              </a:ext>
            </a:extLst>
          </p:cNvPr>
          <p:cNvSpPr/>
          <p:nvPr/>
        </p:nvSpPr>
        <p:spPr>
          <a:xfrm>
            <a:off x="1327937" y="5534570"/>
            <a:ext cx="3579790" cy="13056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3" name="Arrow: Curved Up 92">
            <a:extLst>
              <a:ext uri="{FF2B5EF4-FFF2-40B4-BE49-F238E27FC236}">
                <a16:creationId xmlns:a16="http://schemas.microsoft.com/office/drawing/2014/main" id="{F3C8D961-F845-43C9-BE59-A91AD594BEC1}"/>
              </a:ext>
            </a:extLst>
          </p:cNvPr>
          <p:cNvSpPr/>
          <p:nvPr/>
        </p:nvSpPr>
        <p:spPr>
          <a:xfrm>
            <a:off x="6350000" y="5544937"/>
            <a:ext cx="3579790" cy="130563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6" name="Picture 85">
            <a:extLst>
              <a:ext uri="{FF2B5EF4-FFF2-40B4-BE49-F238E27FC236}">
                <a16:creationId xmlns:a16="http://schemas.microsoft.com/office/drawing/2014/main" id="{BE706E32-999A-9E11-8985-DB54FF418F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9" name="Title 1">
            <a:extLst>
              <a:ext uri="{FF2B5EF4-FFF2-40B4-BE49-F238E27FC236}">
                <a16:creationId xmlns:a16="http://schemas.microsoft.com/office/drawing/2014/main" id="{34269993-9C07-E283-2444-86167E14C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410" y="15393"/>
            <a:ext cx="10919117" cy="874029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Модернизация цепочки добавленной стоимости для повышения продовольственной безопасности на рыночных принципах</a:t>
            </a:r>
          </a:p>
        </p:txBody>
      </p:sp>
    </p:spTree>
    <p:extLst>
      <p:ext uri="{BB962C8B-B14F-4D97-AF65-F5344CB8AC3E}">
        <p14:creationId xmlns:p14="http://schemas.microsoft.com/office/powerpoint/2010/main" val="24674268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Line 22"/>
          <p:cNvSpPr>
            <a:spLocks noChangeShapeType="1"/>
          </p:cNvSpPr>
          <p:nvPr/>
        </p:nvSpPr>
        <p:spPr bwMode="auto">
          <a:xfrm flipV="1">
            <a:off x="2278068" y="5031699"/>
            <a:ext cx="8056560" cy="13376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26" name="Rectangle 3"/>
          <p:cNvSpPr>
            <a:spLocks noChangeArrowheads="1"/>
          </p:cNvSpPr>
          <p:nvPr/>
        </p:nvSpPr>
        <p:spPr bwMode="auto">
          <a:xfrm>
            <a:off x="1976441" y="2606675"/>
            <a:ext cx="601663" cy="4572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noProof="1"/>
              <a:t>Семена</a:t>
            </a:r>
          </a:p>
        </p:txBody>
      </p:sp>
      <p:sp>
        <p:nvSpPr>
          <p:cNvPr id="26627" name="Rectangle 4"/>
          <p:cNvSpPr>
            <a:spLocks noChangeArrowheads="1"/>
          </p:cNvSpPr>
          <p:nvPr/>
        </p:nvSpPr>
        <p:spPr bwMode="auto">
          <a:xfrm>
            <a:off x="3255966" y="2530475"/>
            <a:ext cx="830263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noProof="1"/>
              <a:t>Фермер / </a:t>
            </a:r>
          </a:p>
          <a:p>
            <a:pPr algn="ctr"/>
            <a:r>
              <a:rPr lang="ru-RU" sz="1200" b="1" noProof="1"/>
              <a:t>Производитель</a:t>
            </a:r>
          </a:p>
        </p:txBody>
      </p:sp>
      <p:sp>
        <p:nvSpPr>
          <p:cNvPr id="26628" name="Rectangle 5"/>
          <p:cNvSpPr>
            <a:spLocks noChangeArrowheads="1"/>
          </p:cNvSpPr>
          <p:nvPr/>
        </p:nvSpPr>
        <p:spPr bwMode="auto">
          <a:xfrm>
            <a:off x="4764092" y="2466975"/>
            <a:ext cx="828675" cy="7620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100" b="1" dirty="0"/>
              <a:t>Переработчик/ </a:t>
            </a:r>
          </a:p>
          <a:p>
            <a:pPr algn="ctr"/>
            <a:r>
              <a:rPr lang="ru-RU" sz="1100" b="1" dirty="0"/>
              <a:t>добавляющий </a:t>
            </a:r>
          </a:p>
          <a:p>
            <a:pPr algn="ctr"/>
            <a:r>
              <a:rPr lang="ru-RU" sz="1100" b="1" dirty="0"/>
              <a:t>стоимость </a:t>
            </a:r>
          </a:p>
          <a:p>
            <a:pPr algn="ctr"/>
            <a:endParaRPr lang="ru-RU" sz="1100" b="1" dirty="0"/>
          </a:p>
        </p:txBody>
      </p:sp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6270625" y="2606675"/>
            <a:ext cx="903288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noProof="1"/>
              <a:t>Оптовик</a:t>
            </a:r>
          </a:p>
        </p:txBody>
      </p:sp>
      <p:sp>
        <p:nvSpPr>
          <p:cNvPr id="26630" name="Rectangle 7"/>
          <p:cNvSpPr>
            <a:spLocks noChangeArrowheads="1"/>
          </p:cNvSpPr>
          <p:nvPr/>
        </p:nvSpPr>
        <p:spPr bwMode="auto">
          <a:xfrm>
            <a:off x="7851782" y="2606675"/>
            <a:ext cx="754063" cy="5334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noProof="1"/>
              <a:t>Розничный </a:t>
            </a:r>
          </a:p>
          <a:p>
            <a:pPr algn="ctr"/>
            <a:r>
              <a:rPr lang="ru-RU" sz="1200" b="1" noProof="1"/>
              <a:t>продавец</a:t>
            </a:r>
          </a:p>
        </p:txBody>
      </p:sp>
      <p:sp>
        <p:nvSpPr>
          <p:cNvPr id="26631" name="Rectangle 8"/>
          <p:cNvSpPr>
            <a:spLocks noChangeArrowheads="1"/>
          </p:cNvSpPr>
          <p:nvPr/>
        </p:nvSpPr>
        <p:spPr bwMode="auto">
          <a:xfrm>
            <a:off x="7600950" y="3597275"/>
            <a:ext cx="1312866" cy="6858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noProof="1"/>
              <a:t>Институциональный</a:t>
            </a:r>
          </a:p>
          <a:p>
            <a:pPr algn="ctr"/>
            <a:r>
              <a:rPr lang="ru-RU" sz="1200" b="1" noProof="1"/>
              <a:t> покупатель</a:t>
            </a:r>
          </a:p>
          <a:p>
            <a:pPr algn="ctr"/>
            <a:endParaRPr lang="ru-RU" sz="1200" b="1" noProof="1"/>
          </a:p>
        </p:txBody>
      </p:sp>
      <p:sp>
        <p:nvSpPr>
          <p:cNvPr id="26632" name="Rectangle 9"/>
          <p:cNvSpPr>
            <a:spLocks noChangeArrowheads="1"/>
          </p:cNvSpPr>
          <p:nvPr/>
        </p:nvSpPr>
        <p:spPr bwMode="auto">
          <a:xfrm>
            <a:off x="9210679" y="2059634"/>
            <a:ext cx="419103" cy="284008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noProof="1"/>
              <a:t>П</a:t>
            </a:r>
          </a:p>
          <a:p>
            <a:pPr algn="ctr"/>
            <a:r>
              <a:rPr lang="ru-RU" b="1" noProof="1"/>
              <a:t>О</a:t>
            </a:r>
          </a:p>
          <a:p>
            <a:pPr algn="ctr"/>
            <a:r>
              <a:rPr lang="ru-RU" b="1" noProof="1"/>
              <a:t>Т</a:t>
            </a:r>
          </a:p>
          <a:p>
            <a:pPr algn="ctr"/>
            <a:r>
              <a:rPr lang="ru-RU" b="1" noProof="1"/>
              <a:t>Р</a:t>
            </a:r>
          </a:p>
          <a:p>
            <a:pPr algn="ctr"/>
            <a:r>
              <a:rPr lang="ru-RU" b="1" noProof="1"/>
              <a:t>Е</a:t>
            </a:r>
          </a:p>
          <a:p>
            <a:pPr algn="ctr"/>
            <a:r>
              <a:rPr lang="ru-RU" b="1" noProof="1"/>
              <a:t>Б</a:t>
            </a:r>
          </a:p>
          <a:p>
            <a:pPr algn="ctr"/>
            <a:r>
              <a:rPr lang="ru-RU" b="1" noProof="1"/>
              <a:t>И</a:t>
            </a:r>
          </a:p>
          <a:p>
            <a:pPr algn="ctr"/>
            <a:r>
              <a:rPr lang="ru-RU" b="1" noProof="1"/>
              <a:t>Т </a:t>
            </a:r>
          </a:p>
          <a:p>
            <a:pPr algn="ctr"/>
            <a:r>
              <a:rPr lang="ru-RU" b="1" noProof="1"/>
              <a:t>Е</a:t>
            </a:r>
          </a:p>
          <a:p>
            <a:pPr algn="ctr"/>
            <a:r>
              <a:rPr lang="ru-RU" b="1" noProof="1"/>
              <a:t>Л</a:t>
            </a:r>
          </a:p>
          <a:p>
            <a:pPr algn="ctr"/>
            <a:r>
              <a:rPr lang="ru-RU" b="1" noProof="1"/>
              <a:t>Ь</a:t>
            </a:r>
          </a:p>
        </p:txBody>
      </p:sp>
      <p:sp>
        <p:nvSpPr>
          <p:cNvPr id="26633" name="Rectangle 10"/>
          <p:cNvSpPr>
            <a:spLocks noChangeArrowheads="1"/>
          </p:cNvSpPr>
          <p:nvPr/>
        </p:nvSpPr>
        <p:spPr bwMode="auto">
          <a:xfrm>
            <a:off x="7322614" y="4564911"/>
            <a:ext cx="1204913" cy="609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noProof="1"/>
              <a:t>ЭКСПОРТ</a:t>
            </a:r>
          </a:p>
        </p:txBody>
      </p:sp>
      <p:sp>
        <p:nvSpPr>
          <p:cNvPr id="26634" name="Rectangle 11"/>
          <p:cNvSpPr>
            <a:spLocks noChangeArrowheads="1"/>
          </p:cNvSpPr>
          <p:nvPr/>
        </p:nvSpPr>
        <p:spPr bwMode="auto">
          <a:xfrm>
            <a:off x="7550152" y="1768475"/>
            <a:ext cx="1206500" cy="609600"/>
          </a:xfrm>
          <a:prstGeom prst="rect">
            <a:avLst/>
          </a:prstGeom>
          <a:solidFill>
            <a:srgbClr val="FFFF00"/>
          </a:solidFill>
          <a:ln w="285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noProof="1"/>
              <a:t>ИМПОРТ</a:t>
            </a:r>
          </a:p>
        </p:txBody>
      </p:sp>
      <p:sp>
        <p:nvSpPr>
          <p:cNvPr id="26635" name="Line 12"/>
          <p:cNvSpPr>
            <a:spLocks noChangeShapeType="1"/>
          </p:cNvSpPr>
          <p:nvPr/>
        </p:nvSpPr>
        <p:spPr bwMode="auto">
          <a:xfrm flipH="1">
            <a:off x="8756653" y="1920875"/>
            <a:ext cx="1581151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6" name="Line 13"/>
          <p:cNvSpPr>
            <a:spLocks noChangeShapeType="1"/>
          </p:cNvSpPr>
          <p:nvPr/>
        </p:nvSpPr>
        <p:spPr bwMode="auto">
          <a:xfrm>
            <a:off x="8605843" y="2835275"/>
            <a:ext cx="60325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7" name="Line 14"/>
          <p:cNvSpPr>
            <a:spLocks noChangeShapeType="1"/>
          </p:cNvSpPr>
          <p:nvPr/>
        </p:nvSpPr>
        <p:spPr bwMode="auto">
          <a:xfrm>
            <a:off x="8680453" y="3902075"/>
            <a:ext cx="5286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8" name="Line 15"/>
          <p:cNvSpPr>
            <a:spLocks noChangeShapeType="1"/>
          </p:cNvSpPr>
          <p:nvPr/>
        </p:nvSpPr>
        <p:spPr bwMode="auto">
          <a:xfrm>
            <a:off x="7173918" y="2835275"/>
            <a:ext cx="67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39" name="Line 16"/>
          <p:cNvSpPr>
            <a:spLocks noChangeShapeType="1"/>
          </p:cNvSpPr>
          <p:nvPr/>
        </p:nvSpPr>
        <p:spPr bwMode="auto">
          <a:xfrm>
            <a:off x="5592767" y="2835275"/>
            <a:ext cx="67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0" name="Line 17"/>
          <p:cNvSpPr>
            <a:spLocks noChangeShapeType="1"/>
          </p:cNvSpPr>
          <p:nvPr/>
        </p:nvSpPr>
        <p:spPr bwMode="auto">
          <a:xfrm>
            <a:off x="4086231" y="2835275"/>
            <a:ext cx="67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1" name="Line 18"/>
          <p:cNvSpPr>
            <a:spLocks noChangeShapeType="1"/>
          </p:cNvSpPr>
          <p:nvPr/>
        </p:nvSpPr>
        <p:spPr bwMode="auto">
          <a:xfrm>
            <a:off x="2578105" y="2835275"/>
            <a:ext cx="677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2" name="Line 19"/>
          <p:cNvSpPr>
            <a:spLocks noChangeShapeType="1"/>
          </p:cNvSpPr>
          <p:nvPr/>
        </p:nvSpPr>
        <p:spPr bwMode="auto">
          <a:xfrm>
            <a:off x="2278067" y="1920875"/>
            <a:ext cx="1587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3" name="Line 20"/>
          <p:cNvSpPr>
            <a:spLocks noChangeShapeType="1"/>
          </p:cNvSpPr>
          <p:nvPr/>
        </p:nvSpPr>
        <p:spPr bwMode="auto">
          <a:xfrm>
            <a:off x="7475543" y="2835275"/>
            <a:ext cx="1587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44" name="Line 21"/>
          <p:cNvSpPr>
            <a:spLocks noChangeShapeType="1"/>
          </p:cNvSpPr>
          <p:nvPr/>
        </p:nvSpPr>
        <p:spPr bwMode="auto">
          <a:xfrm>
            <a:off x="7475545" y="3978275"/>
            <a:ext cx="30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46" name="Text Box 23"/>
          <p:cNvSpPr txBox="1">
            <a:spLocks noChangeArrowheads="1"/>
          </p:cNvSpPr>
          <p:nvPr/>
        </p:nvSpPr>
        <p:spPr bwMode="auto">
          <a:xfrm>
            <a:off x="4017969" y="2581280"/>
            <a:ext cx="8540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 noProof="1">
                <a:solidFill>
                  <a:srgbClr val="990000"/>
                </a:solidFill>
              </a:rPr>
              <a:t>Сбор </a:t>
            </a:r>
          </a:p>
        </p:txBody>
      </p:sp>
      <p:sp>
        <p:nvSpPr>
          <p:cNvPr id="26647" name="Text Box 24"/>
          <p:cNvSpPr txBox="1">
            <a:spLocks noChangeArrowheads="1"/>
          </p:cNvSpPr>
          <p:nvPr/>
        </p:nvSpPr>
        <p:spPr bwMode="auto">
          <a:xfrm>
            <a:off x="5529269" y="2397125"/>
            <a:ext cx="9667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 noProof="1">
                <a:solidFill>
                  <a:srgbClr val="990000"/>
                </a:solidFill>
              </a:rPr>
              <a:t>Дистрибуция и хранение</a:t>
            </a:r>
          </a:p>
        </p:txBody>
      </p:sp>
      <p:sp>
        <p:nvSpPr>
          <p:cNvPr id="26648" name="Text Box 25"/>
          <p:cNvSpPr txBox="1">
            <a:spLocks noChangeArrowheads="1"/>
          </p:cNvSpPr>
          <p:nvPr/>
        </p:nvSpPr>
        <p:spPr bwMode="auto">
          <a:xfrm>
            <a:off x="5175254" y="1905000"/>
            <a:ext cx="151923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 i="1" noProof="1">
                <a:solidFill>
                  <a:srgbClr val="990000"/>
                </a:solidFill>
              </a:rPr>
              <a:t>Сырье / промежуточные товары </a:t>
            </a:r>
          </a:p>
        </p:txBody>
      </p:sp>
      <p:sp>
        <p:nvSpPr>
          <p:cNvPr id="26649" name="Text Box 26"/>
          <p:cNvSpPr txBox="1">
            <a:spLocks noChangeArrowheads="1"/>
          </p:cNvSpPr>
          <p:nvPr/>
        </p:nvSpPr>
        <p:spPr bwMode="auto">
          <a:xfrm>
            <a:off x="6675439" y="1981206"/>
            <a:ext cx="950912" cy="33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000" b="1" i="1">
                <a:solidFill>
                  <a:srgbClr val="990000"/>
                </a:solidFill>
              </a:rPr>
              <a:t>Валовые/  </a:t>
            </a: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ru-RU" sz="1000" b="1" i="1" noProof="1">
                <a:solidFill>
                  <a:srgbClr val="990000"/>
                </a:solidFill>
              </a:rPr>
              <a:t>Расфасованные </a:t>
            </a:r>
          </a:p>
        </p:txBody>
      </p:sp>
      <p:sp>
        <p:nvSpPr>
          <p:cNvPr id="26650" name="Line 27"/>
          <p:cNvSpPr>
            <a:spLocks noChangeShapeType="1"/>
          </p:cNvSpPr>
          <p:nvPr/>
        </p:nvSpPr>
        <p:spPr bwMode="auto">
          <a:xfrm>
            <a:off x="9753601" y="1524000"/>
            <a:ext cx="1588" cy="3505200"/>
          </a:xfrm>
          <a:prstGeom prst="line">
            <a:avLst/>
          </a:prstGeom>
          <a:noFill/>
          <a:ln w="28575">
            <a:solidFill>
              <a:srgbClr val="8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52" name="Text Box 29"/>
          <p:cNvSpPr txBox="1">
            <a:spLocks noChangeArrowheads="1"/>
          </p:cNvSpPr>
          <p:nvPr/>
        </p:nvSpPr>
        <p:spPr bwMode="auto">
          <a:xfrm>
            <a:off x="1825625" y="3140075"/>
            <a:ext cx="9794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i="1" noProof="1"/>
              <a:t>Агрохимикаты</a:t>
            </a:r>
          </a:p>
        </p:txBody>
      </p:sp>
      <p:sp>
        <p:nvSpPr>
          <p:cNvPr id="26653" name="Text Box 30"/>
          <p:cNvSpPr txBox="1">
            <a:spLocks noChangeArrowheads="1"/>
          </p:cNvSpPr>
          <p:nvPr/>
        </p:nvSpPr>
        <p:spPr bwMode="auto">
          <a:xfrm>
            <a:off x="1824040" y="3428999"/>
            <a:ext cx="13179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i="1" dirty="0"/>
              <a:t>Сельскохозяйственное оборудование</a:t>
            </a:r>
          </a:p>
        </p:txBody>
      </p:sp>
      <p:sp>
        <p:nvSpPr>
          <p:cNvPr id="26654" name="Text Box 31"/>
          <p:cNvSpPr txBox="1">
            <a:spLocks noChangeArrowheads="1"/>
          </p:cNvSpPr>
          <p:nvPr/>
        </p:nvSpPr>
        <p:spPr bwMode="auto">
          <a:xfrm>
            <a:off x="8605843" y="914403"/>
            <a:ext cx="121284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 dirty="0"/>
              <a:t>ОТЕЧЕСТВЕННЫЕ</a:t>
            </a:r>
          </a:p>
        </p:txBody>
      </p:sp>
      <p:sp>
        <p:nvSpPr>
          <p:cNvPr id="26655" name="Text Box 32"/>
          <p:cNvSpPr txBox="1">
            <a:spLocks noChangeArrowheads="1"/>
          </p:cNvSpPr>
          <p:nvPr/>
        </p:nvSpPr>
        <p:spPr bwMode="auto">
          <a:xfrm>
            <a:off x="9957274" y="902286"/>
            <a:ext cx="1265873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 dirty="0"/>
              <a:t>ЗАРУБЕЖНЫЕ</a:t>
            </a:r>
          </a:p>
        </p:txBody>
      </p:sp>
      <p:sp>
        <p:nvSpPr>
          <p:cNvPr id="26656" name="Text Box 33"/>
          <p:cNvSpPr txBox="1">
            <a:spLocks noChangeArrowheads="1"/>
          </p:cNvSpPr>
          <p:nvPr/>
        </p:nvSpPr>
        <p:spPr bwMode="auto">
          <a:xfrm>
            <a:off x="1714194" y="3876330"/>
            <a:ext cx="140955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i="1" dirty="0"/>
              <a:t>Сельскохозяйственная техника  </a:t>
            </a:r>
          </a:p>
        </p:txBody>
      </p:sp>
      <p:sp>
        <p:nvSpPr>
          <p:cNvPr id="26657" name="Text Box 34"/>
          <p:cNvSpPr txBox="1">
            <a:spLocks noChangeArrowheads="1"/>
          </p:cNvSpPr>
          <p:nvPr/>
        </p:nvSpPr>
        <p:spPr bwMode="auto">
          <a:xfrm>
            <a:off x="1749425" y="4206875"/>
            <a:ext cx="105568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i="1"/>
              <a:t>Прочие средства производства </a:t>
            </a:r>
          </a:p>
        </p:txBody>
      </p:sp>
      <p:sp>
        <p:nvSpPr>
          <p:cNvPr id="26658" name="Line 35"/>
          <p:cNvSpPr>
            <a:spLocks noChangeShapeType="1"/>
          </p:cNvSpPr>
          <p:nvPr/>
        </p:nvSpPr>
        <p:spPr bwMode="auto">
          <a:xfrm flipH="1">
            <a:off x="2278068" y="1920875"/>
            <a:ext cx="527208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60" name="Oval 37"/>
          <p:cNvSpPr>
            <a:spLocks noChangeArrowheads="1"/>
          </p:cNvSpPr>
          <p:nvPr/>
        </p:nvSpPr>
        <p:spPr bwMode="auto">
          <a:xfrm>
            <a:off x="1508123" y="1204267"/>
            <a:ext cx="1146182" cy="488008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СРЕДСТВА </a:t>
            </a:r>
          </a:p>
          <a:p>
            <a:pPr algn="ctr"/>
            <a:r>
              <a:rPr lang="ru-RU" sz="1200" b="1" dirty="0"/>
              <a:t>ПРОИЗВОДСТВА</a:t>
            </a:r>
          </a:p>
        </p:txBody>
      </p:sp>
      <p:sp>
        <p:nvSpPr>
          <p:cNvPr id="26661" name="Oval 38"/>
          <p:cNvSpPr>
            <a:spLocks noChangeArrowheads="1"/>
          </p:cNvSpPr>
          <p:nvPr/>
        </p:nvSpPr>
        <p:spPr bwMode="auto">
          <a:xfrm>
            <a:off x="3181351" y="1235075"/>
            <a:ext cx="1054100" cy="4572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/>
              <a:t>ПРОИЗВОДСТВО</a:t>
            </a:r>
          </a:p>
        </p:txBody>
      </p:sp>
      <p:sp>
        <p:nvSpPr>
          <p:cNvPr id="26662" name="Oval 39"/>
          <p:cNvSpPr>
            <a:spLocks noChangeArrowheads="1"/>
          </p:cNvSpPr>
          <p:nvPr/>
        </p:nvSpPr>
        <p:spPr bwMode="auto">
          <a:xfrm>
            <a:off x="4537080" y="1158875"/>
            <a:ext cx="1647818" cy="533400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ПЕРЕРАБОТКА </a:t>
            </a:r>
          </a:p>
          <a:p>
            <a:pPr algn="ctr"/>
            <a:r>
              <a:rPr lang="ru-RU" sz="1200" b="1" dirty="0"/>
              <a:t>ДОБАВЛЕНИЕ СТОИМОСТИ </a:t>
            </a:r>
          </a:p>
        </p:txBody>
      </p:sp>
      <p:sp>
        <p:nvSpPr>
          <p:cNvPr id="26663" name="Oval 40"/>
          <p:cNvSpPr>
            <a:spLocks noChangeArrowheads="1"/>
          </p:cNvSpPr>
          <p:nvPr/>
        </p:nvSpPr>
        <p:spPr bwMode="auto">
          <a:xfrm>
            <a:off x="6646868" y="1156376"/>
            <a:ext cx="2031997" cy="535899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ДИСТРИБУТИВНАЯ ТОРГОВЛЯ </a:t>
            </a:r>
          </a:p>
          <a:p>
            <a:pPr algn="ctr"/>
            <a:endParaRPr lang="ru-RU" sz="1200" b="1" dirty="0"/>
          </a:p>
        </p:txBody>
      </p:sp>
      <p:sp>
        <p:nvSpPr>
          <p:cNvPr id="26664" name="Oval 41"/>
          <p:cNvSpPr>
            <a:spLocks noChangeArrowheads="1"/>
          </p:cNvSpPr>
          <p:nvPr/>
        </p:nvSpPr>
        <p:spPr bwMode="auto">
          <a:xfrm>
            <a:off x="8982078" y="1183561"/>
            <a:ext cx="1803396" cy="584914"/>
          </a:xfrm>
          <a:prstGeom prst="ellipse">
            <a:avLst/>
          </a:prstGeom>
          <a:solidFill>
            <a:srgbClr val="CC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200" b="1" dirty="0"/>
              <a:t>МЕЖДУНАРОДНАЯ ТОРГОВЛЯ</a:t>
            </a:r>
          </a:p>
          <a:p>
            <a:pPr algn="ctr"/>
            <a:endParaRPr lang="ru-RU" sz="1200" b="1" dirty="0"/>
          </a:p>
        </p:txBody>
      </p:sp>
      <p:sp>
        <p:nvSpPr>
          <p:cNvPr id="26665" name="Line 42"/>
          <p:cNvSpPr>
            <a:spLocks noChangeShapeType="1"/>
          </p:cNvSpPr>
          <p:nvPr/>
        </p:nvSpPr>
        <p:spPr bwMode="auto">
          <a:xfrm>
            <a:off x="5214943" y="1920875"/>
            <a:ext cx="1587" cy="533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Line 43"/>
          <p:cNvSpPr>
            <a:spLocks noChangeShapeType="1"/>
          </p:cNvSpPr>
          <p:nvPr/>
        </p:nvSpPr>
        <p:spPr bwMode="auto">
          <a:xfrm>
            <a:off x="6721478" y="1920875"/>
            <a:ext cx="1588" cy="6858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7" name="Text Box 44"/>
          <p:cNvSpPr txBox="1">
            <a:spLocks noChangeArrowheads="1"/>
          </p:cNvSpPr>
          <p:nvPr/>
        </p:nvSpPr>
        <p:spPr bwMode="auto">
          <a:xfrm>
            <a:off x="2955928" y="3368675"/>
            <a:ext cx="1430339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i="1"/>
              <a:t>Мелкий фермер / производитель</a:t>
            </a:r>
          </a:p>
        </p:txBody>
      </p:sp>
      <p:sp>
        <p:nvSpPr>
          <p:cNvPr id="26668" name="Text Box 45"/>
          <p:cNvSpPr txBox="1">
            <a:spLocks noChangeArrowheads="1"/>
          </p:cNvSpPr>
          <p:nvPr/>
        </p:nvSpPr>
        <p:spPr bwMode="auto">
          <a:xfrm>
            <a:off x="2955928" y="3717925"/>
            <a:ext cx="143033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i="1"/>
              <a:t>Групповое фермерское хозяйство / Контрактное фермерское хозяйство</a:t>
            </a:r>
          </a:p>
        </p:txBody>
      </p:sp>
      <p:sp>
        <p:nvSpPr>
          <p:cNvPr id="26669" name="Text Box 46"/>
          <p:cNvSpPr txBox="1">
            <a:spLocks noChangeArrowheads="1"/>
          </p:cNvSpPr>
          <p:nvPr/>
        </p:nvSpPr>
        <p:spPr bwMode="auto">
          <a:xfrm>
            <a:off x="3030539" y="4213225"/>
            <a:ext cx="128111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i="1" dirty="0"/>
              <a:t>Полномасштабное производство</a:t>
            </a:r>
          </a:p>
        </p:txBody>
      </p:sp>
      <p:sp>
        <p:nvSpPr>
          <p:cNvPr id="26670" name="Line 47"/>
          <p:cNvSpPr>
            <a:spLocks noChangeShapeType="1"/>
          </p:cNvSpPr>
          <p:nvPr/>
        </p:nvSpPr>
        <p:spPr bwMode="auto">
          <a:xfrm>
            <a:off x="3633788" y="3216275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1" name="Text Box 48"/>
          <p:cNvSpPr txBox="1">
            <a:spLocks noChangeArrowheads="1"/>
          </p:cNvSpPr>
          <p:nvPr/>
        </p:nvSpPr>
        <p:spPr bwMode="auto">
          <a:xfrm>
            <a:off x="4537081" y="3368675"/>
            <a:ext cx="12811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i="1"/>
              <a:t>Основной продукт</a:t>
            </a:r>
          </a:p>
        </p:txBody>
      </p:sp>
      <p:sp>
        <p:nvSpPr>
          <p:cNvPr id="26672" name="Text Box 49"/>
          <p:cNvSpPr txBox="1">
            <a:spLocks noChangeArrowheads="1"/>
          </p:cNvSpPr>
          <p:nvPr/>
        </p:nvSpPr>
        <p:spPr bwMode="auto">
          <a:xfrm>
            <a:off x="4537081" y="3749675"/>
            <a:ext cx="12811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i="1"/>
              <a:t>Попутная продукция</a:t>
            </a:r>
          </a:p>
        </p:txBody>
      </p:sp>
      <p:sp>
        <p:nvSpPr>
          <p:cNvPr id="26673" name="Text Box 50"/>
          <p:cNvSpPr txBox="1">
            <a:spLocks noChangeArrowheads="1"/>
          </p:cNvSpPr>
          <p:nvPr/>
        </p:nvSpPr>
        <p:spPr bwMode="auto">
          <a:xfrm>
            <a:off x="4537081" y="4130675"/>
            <a:ext cx="12811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i="1"/>
              <a:t>Попутные продукты </a:t>
            </a:r>
          </a:p>
        </p:txBody>
      </p:sp>
      <p:sp>
        <p:nvSpPr>
          <p:cNvPr id="26674" name="Text Box 51"/>
          <p:cNvSpPr txBox="1">
            <a:spLocks noChangeArrowheads="1"/>
          </p:cNvSpPr>
          <p:nvPr/>
        </p:nvSpPr>
        <p:spPr bwMode="auto">
          <a:xfrm>
            <a:off x="4537081" y="4502152"/>
            <a:ext cx="128111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i="1"/>
              <a:t>Отходы</a:t>
            </a:r>
          </a:p>
        </p:txBody>
      </p:sp>
      <p:sp>
        <p:nvSpPr>
          <p:cNvPr id="26675" name="Line 53"/>
          <p:cNvSpPr>
            <a:spLocks noChangeShapeType="1"/>
          </p:cNvSpPr>
          <p:nvPr/>
        </p:nvSpPr>
        <p:spPr bwMode="auto">
          <a:xfrm>
            <a:off x="4386268" y="990606"/>
            <a:ext cx="1587" cy="9064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6" name="Line 56"/>
          <p:cNvSpPr>
            <a:spLocks noChangeShapeType="1"/>
          </p:cNvSpPr>
          <p:nvPr/>
        </p:nvSpPr>
        <p:spPr bwMode="auto">
          <a:xfrm>
            <a:off x="9753601" y="930275"/>
            <a:ext cx="1588" cy="304800"/>
          </a:xfrm>
          <a:prstGeom prst="line">
            <a:avLst/>
          </a:prstGeom>
          <a:noFill/>
          <a:ln w="28575">
            <a:solidFill>
              <a:srgbClr val="80008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7" name="Line 57"/>
          <p:cNvSpPr>
            <a:spLocks noChangeShapeType="1"/>
          </p:cNvSpPr>
          <p:nvPr/>
        </p:nvSpPr>
        <p:spPr bwMode="auto">
          <a:xfrm flipH="1">
            <a:off x="1674817" y="2835275"/>
            <a:ext cx="3016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8" name="Line 58"/>
          <p:cNvSpPr>
            <a:spLocks noChangeShapeType="1"/>
          </p:cNvSpPr>
          <p:nvPr/>
        </p:nvSpPr>
        <p:spPr bwMode="auto">
          <a:xfrm>
            <a:off x="1674813" y="2835275"/>
            <a:ext cx="0" cy="152400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79" name="Line 59"/>
          <p:cNvSpPr>
            <a:spLocks noChangeShapeType="1"/>
          </p:cNvSpPr>
          <p:nvPr/>
        </p:nvSpPr>
        <p:spPr bwMode="auto">
          <a:xfrm>
            <a:off x="1674817" y="4311651"/>
            <a:ext cx="2254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0" name="Line 60"/>
          <p:cNvSpPr>
            <a:spLocks noChangeShapeType="1"/>
          </p:cNvSpPr>
          <p:nvPr/>
        </p:nvSpPr>
        <p:spPr bwMode="auto">
          <a:xfrm>
            <a:off x="1674817" y="3902075"/>
            <a:ext cx="2254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1" name="Line 61"/>
          <p:cNvSpPr>
            <a:spLocks noChangeShapeType="1"/>
          </p:cNvSpPr>
          <p:nvPr/>
        </p:nvSpPr>
        <p:spPr bwMode="auto">
          <a:xfrm>
            <a:off x="1674817" y="3568700"/>
            <a:ext cx="2254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82" name="Line 62"/>
          <p:cNvSpPr>
            <a:spLocks noChangeShapeType="1"/>
          </p:cNvSpPr>
          <p:nvPr/>
        </p:nvSpPr>
        <p:spPr bwMode="auto">
          <a:xfrm>
            <a:off x="1674817" y="3292475"/>
            <a:ext cx="225425" cy="0"/>
          </a:xfrm>
          <a:prstGeom prst="line">
            <a:avLst/>
          </a:prstGeom>
          <a:noFill/>
          <a:ln w="28575" cap="rnd">
            <a:solidFill>
              <a:srgbClr val="FF6600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0" name="Text Box 74"/>
          <p:cNvSpPr txBox="1">
            <a:spLocks noChangeArrowheads="1"/>
          </p:cNvSpPr>
          <p:nvPr/>
        </p:nvSpPr>
        <p:spPr bwMode="auto">
          <a:xfrm>
            <a:off x="2230439" y="1920876"/>
            <a:ext cx="10541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000" b="1" i="1">
                <a:solidFill>
                  <a:srgbClr val="990000"/>
                </a:solidFill>
              </a:rPr>
              <a:t>Валовые продукты / компоненты</a:t>
            </a:r>
          </a:p>
        </p:txBody>
      </p:sp>
      <p:sp>
        <p:nvSpPr>
          <p:cNvPr id="26691" name="Line 75"/>
          <p:cNvSpPr>
            <a:spLocks noChangeShapeType="1"/>
          </p:cNvSpPr>
          <p:nvPr/>
        </p:nvSpPr>
        <p:spPr bwMode="auto">
          <a:xfrm>
            <a:off x="3633788" y="3549651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2" name="Line 76"/>
          <p:cNvSpPr>
            <a:spLocks noChangeShapeType="1"/>
          </p:cNvSpPr>
          <p:nvPr/>
        </p:nvSpPr>
        <p:spPr bwMode="auto">
          <a:xfrm>
            <a:off x="3633788" y="4054475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3" name="Line 77"/>
          <p:cNvSpPr>
            <a:spLocks noChangeShapeType="1"/>
          </p:cNvSpPr>
          <p:nvPr/>
        </p:nvSpPr>
        <p:spPr bwMode="auto">
          <a:xfrm>
            <a:off x="5214939" y="3216275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4" name="Line 78"/>
          <p:cNvSpPr>
            <a:spLocks noChangeShapeType="1"/>
          </p:cNvSpPr>
          <p:nvPr/>
        </p:nvSpPr>
        <p:spPr bwMode="auto">
          <a:xfrm>
            <a:off x="5214939" y="3568700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5" name="Line 79"/>
          <p:cNvSpPr>
            <a:spLocks noChangeShapeType="1"/>
          </p:cNvSpPr>
          <p:nvPr/>
        </p:nvSpPr>
        <p:spPr bwMode="auto">
          <a:xfrm>
            <a:off x="5214939" y="3963988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6" name="Line 80"/>
          <p:cNvSpPr>
            <a:spLocks noChangeShapeType="1"/>
          </p:cNvSpPr>
          <p:nvPr/>
        </p:nvSpPr>
        <p:spPr bwMode="auto">
          <a:xfrm>
            <a:off x="5214939" y="4330700"/>
            <a:ext cx="0" cy="228600"/>
          </a:xfrm>
          <a:prstGeom prst="line">
            <a:avLst/>
          </a:prstGeom>
          <a:noFill/>
          <a:ln w="38100">
            <a:solidFill>
              <a:srgbClr val="339966"/>
            </a:solidFill>
            <a:prstDash val="sysDot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697" name="Line 81"/>
          <p:cNvSpPr>
            <a:spLocks noChangeShapeType="1"/>
          </p:cNvSpPr>
          <p:nvPr/>
        </p:nvSpPr>
        <p:spPr bwMode="auto">
          <a:xfrm>
            <a:off x="2278063" y="4511675"/>
            <a:ext cx="0" cy="533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98" name="Line 82"/>
          <p:cNvSpPr>
            <a:spLocks noChangeShapeType="1"/>
          </p:cNvSpPr>
          <p:nvPr/>
        </p:nvSpPr>
        <p:spPr bwMode="auto">
          <a:xfrm>
            <a:off x="3633788" y="4664075"/>
            <a:ext cx="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99" name="Line 83"/>
          <p:cNvSpPr>
            <a:spLocks noChangeShapeType="1"/>
          </p:cNvSpPr>
          <p:nvPr/>
        </p:nvSpPr>
        <p:spPr bwMode="auto">
          <a:xfrm>
            <a:off x="5214939" y="4740275"/>
            <a:ext cx="0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00" name="Line 84"/>
          <p:cNvSpPr>
            <a:spLocks noChangeShapeType="1"/>
          </p:cNvSpPr>
          <p:nvPr/>
        </p:nvSpPr>
        <p:spPr bwMode="auto">
          <a:xfrm>
            <a:off x="6721475" y="3140075"/>
            <a:ext cx="0" cy="1905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705" name="Line 89"/>
          <p:cNvSpPr>
            <a:spLocks noChangeShapeType="1"/>
          </p:cNvSpPr>
          <p:nvPr/>
        </p:nvSpPr>
        <p:spPr bwMode="auto">
          <a:xfrm>
            <a:off x="2946401" y="990605"/>
            <a:ext cx="1588" cy="9064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6" name="Line 90"/>
          <p:cNvSpPr>
            <a:spLocks noChangeShapeType="1"/>
          </p:cNvSpPr>
          <p:nvPr/>
        </p:nvSpPr>
        <p:spPr bwMode="auto">
          <a:xfrm>
            <a:off x="8913816" y="990605"/>
            <a:ext cx="1587" cy="9064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07" name="Line 91"/>
          <p:cNvSpPr>
            <a:spLocks noChangeShapeType="1"/>
          </p:cNvSpPr>
          <p:nvPr/>
        </p:nvSpPr>
        <p:spPr bwMode="auto">
          <a:xfrm>
            <a:off x="6337302" y="990606"/>
            <a:ext cx="1588" cy="906463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4" name="TextBox 83"/>
          <p:cNvSpPr txBox="1"/>
          <p:nvPr/>
        </p:nvSpPr>
        <p:spPr>
          <a:xfrm>
            <a:off x="6560614" y="4369999"/>
            <a:ext cx="143986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ru-RU"/>
              <a:t>ЗАГОТОВКА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394144" y="5676254"/>
            <a:ext cx="1761067" cy="907573"/>
          </a:xfrm>
        </p:spPr>
        <p:txBody>
          <a:bodyPr/>
          <a:lstStyle/>
          <a:p>
            <a:pPr algn="ctr"/>
            <a:r>
              <a:rPr lang="ru-RU" sz="900">
                <a:solidFill>
                  <a:schemeClr val="tx1"/>
                </a:solidFill>
                <a:effectLst/>
                <a:ea typeface="Calibri" panose="020F0502020204030204" pitchFamily="34" charset="0"/>
                <a:cs typeface="Mangal" panose="02040503050203030202" pitchFamily="18" charset="0"/>
              </a:rPr>
              <a:t>Институциональные и правовые/регулятивные рамки для ГЧП и инновационного финансирования</a:t>
            </a:r>
          </a:p>
        </p:txBody>
      </p:sp>
      <p:sp>
        <p:nvSpPr>
          <p:cNvPr id="79" name="Text Box 68">
            <a:extLst>
              <a:ext uri="{FF2B5EF4-FFF2-40B4-BE49-F238E27FC236}">
                <a16:creationId xmlns:a16="http://schemas.microsoft.com/office/drawing/2014/main" id="{040E10F1-1EC1-4792-BBBD-3BC5AEEF4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510" y="5799751"/>
            <a:ext cx="1227014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dirty="0"/>
              <a:t>Доступ и производственная инфраструктура</a:t>
            </a:r>
          </a:p>
        </p:txBody>
      </p:sp>
      <p:sp>
        <p:nvSpPr>
          <p:cNvPr id="80" name="Text Box 73">
            <a:extLst>
              <a:ext uri="{FF2B5EF4-FFF2-40B4-BE49-F238E27FC236}">
                <a16:creationId xmlns:a16="http://schemas.microsoft.com/office/drawing/2014/main" id="{D2076FA9-BD7D-48BB-83B8-648A01542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48651" y="5377539"/>
            <a:ext cx="10266015" cy="338554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>
                <a:solidFill>
                  <a:srgbClr val="990000"/>
                </a:solidFill>
              </a:rPr>
              <a:t>ПРЕДПОСЫЛКИ ДЛЯ УКРЕПЛЕНИЯ ЦЕПОЧКИ СОЗДАНИЯ СТОИМОСТИ</a:t>
            </a:r>
          </a:p>
        </p:txBody>
      </p:sp>
      <p:sp>
        <p:nvSpPr>
          <p:cNvPr id="81" name="Text Box 85">
            <a:extLst>
              <a:ext uri="{FF2B5EF4-FFF2-40B4-BE49-F238E27FC236}">
                <a16:creationId xmlns:a16="http://schemas.microsoft.com/office/drawing/2014/main" id="{989CCEE9-E72F-4018-B12D-0945362013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6906" y="5815013"/>
            <a:ext cx="13083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/>
              <a:t>Динамично развивающиеся агропредприятия и агрегаторы</a:t>
            </a:r>
          </a:p>
        </p:txBody>
      </p:sp>
      <p:sp>
        <p:nvSpPr>
          <p:cNvPr id="82" name="Text Box 86">
            <a:extLst>
              <a:ext uri="{FF2B5EF4-FFF2-40B4-BE49-F238E27FC236}">
                <a16:creationId xmlns:a16="http://schemas.microsoft.com/office/drawing/2014/main" id="{85FF2D4B-25DE-4F00-A579-50B298CB6F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8680" y="5817807"/>
            <a:ext cx="193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/>
              <a:t>Стандарты качества и безопасности продукции (функциональные и гармонизированные на международном уровне) </a:t>
            </a:r>
          </a:p>
        </p:txBody>
      </p:sp>
      <p:sp>
        <p:nvSpPr>
          <p:cNvPr id="83" name="Text Box 87">
            <a:extLst>
              <a:ext uri="{FF2B5EF4-FFF2-40B4-BE49-F238E27FC236}">
                <a16:creationId xmlns:a16="http://schemas.microsoft.com/office/drawing/2014/main" id="{7719278C-14C0-477B-AC47-B9AEAE35B2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6902" y="5743802"/>
            <a:ext cx="1321334" cy="784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 dirty="0"/>
              <a:t>Исследования и разработки, а также эффективные службы распространения знаний</a:t>
            </a:r>
            <a:r>
              <a:rPr lang="ru-RU" sz="900" dirty="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26D8B65-DA39-49A3-B2CC-F999134876C7}"/>
              </a:ext>
            </a:extLst>
          </p:cNvPr>
          <p:cNvSpPr/>
          <p:nvPr/>
        </p:nvSpPr>
        <p:spPr>
          <a:xfrm>
            <a:off x="908509" y="5329143"/>
            <a:ext cx="10919424" cy="1226151"/>
          </a:xfrm>
          <a:prstGeom prst="roundRect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 Box 87">
            <a:extLst>
              <a:ext uri="{FF2B5EF4-FFF2-40B4-BE49-F238E27FC236}">
                <a16:creationId xmlns:a16="http://schemas.microsoft.com/office/drawing/2014/main" id="{0620BEFD-CDF2-4CD9-9F8C-DB411CCE87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616" y="5744983"/>
            <a:ext cx="146341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900">
                <a:effectLst/>
                <a:ea typeface="Calibri" panose="020F0502020204030204" pitchFamily="34" charset="0"/>
                <a:cs typeface="Mangal" panose="02040503050203030202" pitchFamily="18" charset="0"/>
              </a:rPr>
              <a:t>Информация о сельскохозяйственном рынке, брендинг и маркетинг</a:t>
            </a:r>
          </a:p>
        </p:txBody>
      </p:sp>
      <p:sp>
        <p:nvSpPr>
          <p:cNvPr id="4" name="Arrow: Bent 3">
            <a:extLst>
              <a:ext uri="{FF2B5EF4-FFF2-40B4-BE49-F238E27FC236}">
                <a16:creationId xmlns:a16="http://schemas.microsoft.com/office/drawing/2014/main" id="{F8733098-E2DC-4CFA-8683-F4EF01C99668}"/>
              </a:ext>
            </a:extLst>
          </p:cNvPr>
          <p:cNvSpPr/>
          <p:nvPr/>
        </p:nvSpPr>
        <p:spPr>
          <a:xfrm>
            <a:off x="932314" y="1712130"/>
            <a:ext cx="649287" cy="4063815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5" name="Picture 84">
            <a:extLst>
              <a:ext uri="{FF2B5EF4-FFF2-40B4-BE49-F238E27FC236}">
                <a16:creationId xmlns:a16="http://schemas.microsoft.com/office/drawing/2014/main" id="{1D58EAFE-7F3D-1248-2D09-25808E052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206310"/>
            <a:ext cx="1014559" cy="933580"/>
          </a:xfrm>
          <a:prstGeom prst="rect">
            <a:avLst/>
          </a:prstGeom>
        </p:spPr>
      </p:pic>
      <p:sp>
        <p:nvSpPr>
          <p:cNvPr id="86" name="Title 1">
            <a:extLst>
              <a:ext uri="{FF2B5EF4-FFF2-40B4-BE49-F238E27FC236}">
                <a16:creationId xmlns:a16="http://schemas.microsoft.com/office/drawing/2014/main" id="{2BCEC03A-7D20-93A9-DB23-E9E5FD5FC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1410" y="15393"/>
            <a:ext cx="11029002" cy="991081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Предпосылки для укрепления цепочки создания стоимости в сельском хозяйстве</a:t>
            </a:r>
          </a:p>
        </p:txBody>
      </p:sp>
      <p:sp>
        <p:nvSpPr>
          <p:cNvPr id="88" name="Slide Number Placeholder 1">
            <a:extLst>
              <a:ext uri="{FF2B5EF4-FFF2-40B4-BE49-F238E27FC236}">
                <a16:creationId xmlns:a16="http://schemas.microsoft.com/office/drawing/2014/main" id="{BCD09CB7-43DE-C021-3623-8436CDEADD6F}"/>
              </a:ext>
            </a:extLst>
          </p:cNvPr>
          <p:cNvSpPr txBox="1">
            <a:spLocks/>
          </p:cNvSpPr>
          <p:nvPr/>
        </p:nvSpPr>
        <p:spPr>
          <a:xfrm>
            <a:off x="10337804" y="5725653"/>
            <a:ext cx="1185290" cy="6255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900">
                <a:solidFill>
                  <a:schemeClr val="tx1"/>
                </a:solidFill>
                <a:ea typeface="Calibri" panose="020F0502020204030204" pitchFamily="34" charset="0"/>
                <a:cs typeface="Mangal" panose="02040503050203030202" pitchFamily="18" charset="0"/>
              </a:rPr>
              <a:t>Другие факторы, характерные для отдельной страны</a:t>
            </a:r>
          </a:p>
        </p:txBody>
      </p:sp>
    </p:spTree>
    <p:extLst>
      <p:ext uri="{BB962C8B-B14F-4D97-AF65-F5344CB8AC3E}">
        <p14:creationId xmlns:p14="http://schemas.microsoft.com/office/powerpoint/2010/main" val="351008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4311" y="1380594"/>
            <a:ext cx="11706538" cy="5255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7338" indent="-287338">
              <a:buFont typeface="Arial" panose="020B0604020202020204" pitchFamily="34" charset="0"/>
              <a:buChar char="•"/>
            </a:pPr>
            <a:r>
              <a:rPr lang="ru-RU" sz="2400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Производительность сельского хозяйства в регионе ЦАРЭС находится под острой угрозой воздействия изменения климата, включая </a:t>
            </a:r>
            <a:r>
              <a:rPr lang="ru-RU" sz="2400" b="1" dirty="0"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снижение запасов воды, наводнения, тепловые волны/засухи и вредителей и болезни</a:t>
            </a:r>
          </a:p>
          <a:p>
            <a:pPr marL="541338" indent="-541338">
              <a:buFont typeface="Wingdings" panose="05000000000000000000" pitchFamily="2" charset="2"/>
              <a:buChar char="Ø"/>
            </a:pPr>
            <a:endParaRPr lang="en-US" sz="9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33462" indent="-342900" algn="l"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На глобальном уровне: снижение урожайности сельскохозяйственных культур - пшеницы на 5% и кукурузы на 6%</a:t>
            </a:r>
          </a:p>
          <a:p>
            <a:pPr marL="1033462" indent="-342900" algn="l">
              <a:buFont typeface="Wingdings" panose="05000000000000000000" pitchFamily="2" charset="2"/>
              <a:buChar char="Ø"/>
            </a:pPr>
            <a:r>
              <a:rPr lang="ru-RU" sz="2000" b="0" i="0" u="none" strike="noStrike" baseline="0" dirty="0">
                <a:latin typeface="+mn-lt"/>
              </a:rPr>
              <a:t>Регион ЦАРЭС: снижение урожайности в диапазоне от 3% до 10% для основных культур (пшеница, рис и кукуруза).</a:t>
            </a:r>
          </a:p>
          <a:p>
            <a:pPr marL="1033462" indent="-342900" algn="l">
              <a:buFont typeface="Wingdings" panose="05000000000000000000" pitchFamily="2" charset="2"/>
              <a:buChar char="Ø"/>
            </a:pPr>
            <a:endParaRPr lang="en-US" sz="400" dirty="0">
              <a:latin typeface="+mn-lt"/>
            </a:endParaRPr>
          </a:p>
          <a:p>
            <a:pPr marL="1033462" lvl="1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При глобальном потеплении на 2°C доступность талой воды (в зависимости от речных бассейнов) для орошения снизится на 20%.</a:t>
            </a:r>
          </a:p>
          <a:p>
            <a:pPr marL="1033462" lvl="1" indent="-342900">
              <a:buFont typeface="Wingdings" panose="05000000000000000000" pitchFamily="2" charset="2"/>
              <a:buChar char="Ø"/>
            </a:pPr>
            <a:endParaRPr lang="en-US" sz="400" dirty="0">
              <a:latin typeface="+mn-lt"/>
            </a:endParaRPr>
          </a:p>
          <a:p>
            <a:pPr marL="1033462" lvl="1" indent="-342900">
              <a:buFont typeface="Wingdings" panose="05000000000000000000" pitchFamily="2" charset="2"/>
              <a:buChar char="Ø"/>
            </a:pPr>
            <a:r>
              <a:rPr lang="ru-RU" sz="2000" dirty="0">
                <a:latin typeface="+mn-lt"/>
              </a:rPr>
              <a:t>Снижение здоровья и производительности животных и скота из-за теплового стресса и болезней</a:t>
            </a:r>
          </a:p>
          <a:p>
            <a:pPr marL="287338" lvl="1" indent="-287338">
              <a:buFont typeface="Arial" panose="020B0604020202020204" pitchFamily="34" charset="0"/>
              <a:buChar char="•"/>
            </a:pPr>
            <a:r>
              <a:rPr lang="ru-RU" sz="2400" i="0" u="none" strike="noStrike" baseline="0" dirty="0">
                <a:solidFill>
                  <a:srgbClr val="000000"/>
                </a:solidFill>
                <a:latin typeface="+mn-lt"/>
              </a:rPr>
              <a:t>Изменение климата влияет на продовольственную безопасность во всех ее аспектах: наличие, доступность, использование и стабильность</a:t>
            </a:r>
          </a:p>
          <a:p>
            <a:pPr marL="1033462" lvl="1" indent="-342900">
              <a:buFontTx/>
              <a:buChar char="-"/>
            </a:pPr>
            <a:endParaRPr lang="en-US" sz="2000" dirty="0">
              <a:solidFill>
                <a:srgbClr val="00000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4" y="191211"/>
            <a:ext cx="10760873" cy="11893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Воздействие изменения климата </a:t>
            </a:r>
            <a:br>
              <a:rPr lang="ru-RU" sz="28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на производительность сельского хозяйства и продовольственную безопасность (1/2)</a:t>
            </a:r>
          </a:p>
        </p:txBody>
      </p:sp>
    </p:spTree>
    <p:extLst>
      <p:ext uri="{BB962C8B-B14F-4D97-AF65-F5344CB8AC3E}">
        <p14:creationId xmlns:p14="http://schemas.microsoft.com/office/powerpoint/2010/main" val="3271712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5BF4E084-E2AB-1190-4C89-AD7641D16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1504841"/>
            <a:ext cx="11761470" cy="4839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76263" indent="-576263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28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Практические меры по адаптации и смягчению последствий для региона ЦАРЭС:</a:t>
            </a:r>
          </a:p>
          <a:p>
            <a:pPr marL="1481137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Улучшенное управление сельскохозяйственными угодьями (например, благоприятные для климата сельскохозяйственные средства производства) </a:t>
            </a:r>
          </a:p>
          <a:p>
            <a:pPr marL="1481137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Устойчивые и эффективные системы животноводства </a:t>
            </a:r>
          </a:p>
          <a:p>
            <a:pPr marL="1481137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b="0" i="0" u="none" strike="noStrike" baseline="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Эффективность водопользования и управление водными ресурсами</a:t>
            </a:r>
            <a:r>
              <a:rPr lang="ru-RU" sz="2400" dirty="0"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1481137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Меры по связыванию углерода</a:t>
            </a:r>
          </a:p>
          <a:p>
            <a:pPr marL="1481137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Сокращение выбросов CH4 и N2O (от управления сельскохозяйственными культурами и землей - сжигание, использование удобрений и навоза)</a:t>
            </a:r>
          </a:p>
          <a:p>
            <a:pPr marL="1481137" lvl="3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ru-RU" sz="2400" dirty="0">
                <a:latin typeface="+mn-lt"/>
              </a:rPr>
              <a:t>Сокращение продовольственных потерь и пищевых отходов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519B3E-57C7-4172-7C79-88E232B47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206310"/>
            <a:ext cx="1076475" cy="93358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F800E9A-A54A-ABA1-FC35-A4C7BD12C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9975" y="173944"/>
            <a:ext cx="10277324" cy="1189383"/>
          </a:xfrm>
        </p:spPr>
        <p:txBody>
          <a:bodyPr>
            <a:noAutofit/>
          </a:bodyPr>
          <a:lstStyle/>
          <a:p>
            <a:r>
              <a:rPr lang="ru-RU" sz="28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Воздействие изменения климата </a:t>
            </a:r>
            <a:br>
              <a:rPr lang="ru-RU" sz="28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F57F29"/>
                </a:solidFill>
                <a:latin typeface="+mn-lt"/>
                <a:cs typeface="Arial" panose="020B0604020202020204" pitchFamily="34" charset="0"/>
              </a:rPr>
              <a:t>на производительность сельского хозяйства и продовольственную безопасность (2/2)</a:t>
            </a:r>
          </a:p>
        </p:txBody>
      </p:sp>
    </p:spTree>
    <p:extLst>
      <p:ext uri="{BB962C8B-B14F-4D97-AF65-F5344CB8AC3E}">
        <p14:creationId xmlns:p14="http://schemas.microsoft.com/office/powerpoint/2010/main" val="18820159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DAEA74914DCF4CB1BBCF0E2E5EDB11" ma:contentTypeVersion="16" ma:contentTypeDescription="Create a new document." ma:contentTypeScope="" ma:versionID="590b25b2cc87761dafd9002c9e8bdf08">
  <xsd:schema xmlns:xsd="http://www.w3.org/2001/XMLSchema" xmlns:xs="http://www.w3.org/2001/XMLSchema" xmlns:p="http://schemas.microsoft.com/office/2006/metadata/properties" xmlns:ns2="f668aa56-9285-4561-92d6-d6343913a899" xmlns:ns3="4d0bf39f-aee5-4194-a8cf-9eb94d977901" xmlns:ns4="c1fdd505-2570-46c2-bd04-3e0f2d874cf5" targetNamespace="http://schemas.microsoft.com/office/2006/metadata/properties" ma:root="true" ma:fieldsID="08ce7d0b189851eda8553ac15085c2ff" ns2:_="" ns3:_="" ns4:_="">
    <xsd:import namespace="f668aa56-9285-4561-92d6-d6343913a899"/>
    <xsd:import namespace="4d0bf39f-aee5-4194-a8cf-9eb94d977901"/>
    <xsd:import namespace="c1fdd505-2570-46c2-bd04-3e0f2d874cf5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68aa56-9285-4561-92d6-d6343913a89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0bf39f-aee5-4194-a8cf-9eb94d97790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115af50e-efb3-4a0e-b425-875ff625e0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fdd505-2570-46c2-bd04-3e0f2d874cf5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cf1b58bf-0af3-43f6-8149-3fc5501c152c}" ma:internalName="TaxCatchAll" ma:showField="CatchAllData" ma:web="f668aa56-9285-4561-92d6-d6343913a89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d0bf39f-aee5-4194-a8cf-9eb94d977901">
      <Terms xmlns="http://schemas.microsoft.com/office/infopath/2007/PartnerControls"/>
    </lcf76f155ced4ddcb4097134ff3c332f>
    <TaxCatchAll xmlns="c1fdd505-2570-46c2-bd04-3e0f2d874cf5" xsi:nil="true"/>
    <SharedWithUsers xmlns="f668aa56-9285-4561-92d6-d6343913a899">
      <UserInfo>
        <DisplayName>Lyaziza G. Sabyrova</DisplayName>
        <AccountId>232</AccountId>
        <AccountType/>
      </UserInfo>
      <UserInfo>
        <DisplayName>Saad Abdullah Paracha</DisplayName>
        <AccountId>133</AccountId>
        <AccountType/>
      </UserInfo>
      <UserInfo>
        <DisplayName>Reneli Gloria</DisplayName>
        <AccountId>705</AccountId>
        <AccountType/>
      </UserInfo>
      <UserInfo>
        <DisplayName>Mary Ann Magadia</DisplayName>
        <AccountId>215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8728125-BCBB-4000-94E8-02FB02CCB056}">
  <ds:schemaRefs>
    <ds:schemaRef ds:uri="4d0bf39f-aee5-4194-a8cf-9eb94d977901"/>
    <ds:schemaRef ds:uri="c1fdd505-2570-46c2-bd04-3e0f2d874cf5"/>
    <ds:schemaRef ds:uri="f668aa56-9285-4561-92d6-d6343913a89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33E7D64-EDCE-4A0D-AEF6-914DF3E9A1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3F327DD-B5F7-49B2-928C-6FE3DE01228F}">
  <ds:schemaRefs>
    <ds:schemaRef ds:uri="4d0bf39f-aee5-4194-a8cf-9eb94d977901"/>
    <ds:schemaRef ds:uri="c1fdd505-2570-46c2-bd04-3e0f2d874cf5"/>
    <ds:schemaRef ds:uri="f668aa56-9285-4561-92d6-d6343913a89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15</TotalTime>
  <Words>1506</Words>
  <Application>Microsoft Office PowerPoint</Application>
  <PresentationFormat>Широкоэкранный</PresentationFormat>
  <Paragraphs>273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Open Sauce</vt:lpstr>
      <vt:lpstr>Wingdings</vt:lpstr>
      <vt:lpstr>Office Theme</vt:lpstr>
      <vt:lpstr>Лист Microsoft Excel</vt:lpstr>
      <vt:lpstr>Презентация PowerPoint</vt:lpstr>
      <vt:lpstr>Краткая информация</vt:lpstr>
      <vt:lpstr>Повышенный риск для продовольственной безопасности в странах ЦАРЭС (наличие, доступность и использование) </vt:lpstr>
      <vt:lpstr>Принципиальные ограничения для роста сельскохозяйственного сектора</vt:lpstr>
      <vt:lpstr>Принципиальные ограничения для роста сельскохозяйственного сектора: демонстрация на макро уровне</vt:lpstr>
      <vt:lpstr>Модернизация цепочки добавленной стоимости для повышения продовольственной безопасности на рыночных принципах</vt:lpstr>
      <vt:lpstr>Предпосылки для укрепления цепочки создания стоимости в сельском хозяйстве</vt:lpstr>
      <vt:lpstr>Воздействие изменения климата  на производительность сельского хозяйства и продовольственную безопасность (1/2)</vt:lpstr>
      <vt:lpstr>Воздействие изменения климата  на производительность сельского хозяйства и продовольственную безопасность (2/2)</vt:lpstr>
      <vt:lpstr>Необходимость в рамочной структуре</vt:lpstr>
      <vt:lpstr>Предлагаемая сфера применения рамочной структуры</vt:lpstr>
      <vt:lpstr>Предлагаемый подход для подготовки рамочной структуры</vt:lpstr>
      <vt:lpstr>Предлагаемый подход для подготовки рамочной структуры (1)</vt:lpstr>
      <vt:lpstr>Предлагаемый подход для подготовки рамочной структуры (2)</vt:lpstr>
      <vt:lpstr>Предварительный график</vt:lpstr>
      <vt:lpstr>Ориентировочные  следующие шаги</vt:lpstr>
      <vt:lpstr>Вопросы для обсуждения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Giap Minh Bui</dc:creator>
  <cp:lastModifiedBy>Алия Аринова</cp:lastModifiedBy>
  <cp:revision>2</cp:revision>
  <dcterms:created xsi:type="dcterms:W3CDTF">2022-04-26T13:01:08Z</dcterms:created>
  <dcterms:modified xsi:type="dcterms:W3CDTF">2022-08-08T19:35:30Z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0x0101009FDAEA74914DCF4CB1BBCF0E2E5EDB11</vt:lpwstr>
  </property>
  <property fmtid="{D5CDD505-2E9C-101B-9397-08002B2CF9AE}" pid="3" name="MediaServiceImageTags">
    <vt:lpwstr/>
  </property>
  <property fmtid="{D5CDD505-2E9C-101B-9397-08002B2CF9AE}" pid="4" name="MSIP_Label_817d4574-7375-4d17-b29c-6e4c6df0fcb0_Enabled">
    <vt:lpwstr>true</vt:lpwstr>
  </property>
  <property fmtid="{D5CDD505-2E9C-101B-9397-08002B2CF9AE}" pid="5" name="MSIP_Label_817d4574-7375-4d17-b29c-6e4c6df0fcb0_SetDate">
    <vt:lpwstr>2022-08-02T04:08:40Z</vt:lpwstr>
  </property>
  <property fmtid="{D5CDD505-2E9C-101B-9397-08002B2CF9AE}" pid="6" name="MSIP_Label_817d4574-7375-4d17-b29c-6e4c6df0fcb0_Method">
    <vt:lpwstr>Standard</vt:lpwstr>
  </property>
  <property fmtid="{D5CDD505-2E9C-101B-9397-08002B2CF9AE}" pid="7" name="MSIP_Label_817d4574-7375-4d17-b29c-6e4c6df0fcb0_Name">
    <vt:lpwstr>ADB Internal</vt:lpwstr>
  </property>
  <property fmtid="{D5CDD505-2E9C-101B-9397-08002B2CF9AE}" pid="8" name="MSIP_Label_817d4574-7375-4d17-b29c-6e4c6df0fcb0_SiteId">
    <vt:lpwstr>9495d6bb-41c2-4c58-848f-92e52cf3d640</vt:lpwstr>
  </property>
  <property fmtid="{D5CDD505-2E9C-101B-9397-08002B2CF9AE}" pid="9" name="MSIP_Label_817d4574-7375-4d17-b29c-6e4c6df0fcb0_ActionId">
    <vt:lpwstr>ee2df5b3-5e03-47cf-b0ee-3a0ba604d335</vt:lpwstr>
  </property>
  <property fmtid="{D5CDD505-2E9C-101B-9397-08002B2CF9AE}" pid="10" name="MSIP_Label_817d4574-7375-4d17-b29c-6e4c6df0fcb0_ContentBits">
    <vt:lpwstr>2</vt:lpwstr>
  </property>
</Properties>
</file>