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3"/>
  </p:sldMasterIdLst>
  <p:notesMasterIdLst>
    <p:notesMasterId r:id="rId18"/>
  </p:notesMasterIdLst>
  <p:sldIdLst>
    <p:sldId id="281" r:id="rId4"/>
    <p:sldId id="419" r:id="rId5"/>
    <p:sldId id="276" r:id="rId6"/>
    <p:sldId id="258" r:id="rId7"/>
    <p:sldId id="283" r:id="rId8"/>
    <p:sldId id="284" r:id="rId9"/>
    <p:sldId id="287" r:id="rId10"/>
    <p:sldId id="286" r:id="rId11"/>
    <p:sldId id="292" r:id="rId12"/>
    <p:sldId id="288" r:id="rId13"/>
    <p:sldId id="290" r:id="rId14"/>
    <p:sldId id="318" r:id="rId15"/>
    <p:sldId id="291" r:id="rId16"/>
    <p:sldId id="282" r:id="rId17"/>
  </p:sldIdLst>
  <p:sldSz cx="12192000" cy="6858000"/>
  <p:notesSz cx="6858000" cy="9144000"/>
  <p:defaultTextStyle>
    <a:defPPr>
      <a:defRPr lang="ru-RU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6698" autoAdjust="0"/>
    <p:restoredTop sz="94660"/>
  </p:normalViewPr>
  <p:slideViewPr>
    <p:cSldViewPr snapToGrid="0">
      <p:cViewPr varScale="1">
        <p:scale>
          <a:sx n="104" d="100"/>
          <a:sy n="104" d="100"/>
        </p:scale>
        <p:origin x="120" y="22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notesMaster" Target="notesMasters/notesMaster1.xml"/><Relationship Id="rId3" Type="http://schemas.openxmlformats.org/officeDocument/2006/relationships/slideMaster" Target="slideMasters/slideMaster1.xml"/><Relationship Id="rId21" Type="http://schemas.openxmlformats.org/officeDocument/2006/relationships/theme" Target="theme/theme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" Type="http://schemas.openxmlformats.org/officeDocument/2006/relationships/customXml" Target="../customXml/item2.xml"/><Relationship Id="rId16" Type="http://schemas.openxmlformats.org/officeDocument/2006/relationships/slide" Target="slides/slide13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10" Type="http://schemas.openxmlformats.org/officeDocument/2006/relationships/slide" Target="slides/slide7.xml"/><Relationship Id="rId19" Type="http://schemas.openxmlformats.org/officeDocument/2006/relationships/presProps" Target="pres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FA7200D-C762-4976-B9A6-E60777064A3E}" type="doc">
      <dgm:prSet loTypeId="urn:microsoft.com/office/officeart/2009/layout/CircleArrowProcess" loCatId="process" qsTypeId="urn:microsoft.com/office/officeart/2005/8/quickstyle/simple5" qsCatId="simple" csTypeId="urn:microsoft.com/office/officeart/2005/8/colors/colorful5" csCatId="colorful" phldr="1"/>
      <dgm:spPr/>
      <dgm:t>
        <a:bodyPr/>
        <a:lstStyle/>
        <a:p>
          <a:endParaRPr lang="en-GB"/>
        </a:p>
      </dgm:t>
    </dgm:pt>
    <dgm:pt modelId="{7E994F38-53C8-4DF9-95B9-7D7546AC2ACD}">
      <dgm:prSet phldrT="[Text]" custT="1"/>
      <dgm:spPr/>
      <dgm:t>
        <a:bodyPr vert="horz"/>
        <a:lstStyle/>
        <a:p>
          <a:r>
            <a:rPr lang="en-GB" sz="2400" dirty="0">
              <a:latin typeface="+mn-lt"/>
              <a:cs typeface="Times New Roman" panose="02020603050405020304" pitchFamily="18" charset="0"/>
            </a:rPr>
            <a:t>61</a:t>
          </a:r>
          <a:r>
            <a:rPr lang="ru-RU" sz="2400" dirty="0">
              <a:latin typeface="+mn-lt"/>
              <a:cs typeface="Times New Roman" panose="02020603050405020304" pitchFamily="18" charset="0"/>
            </a:rPr>
            <a:t>,2</a:t>
          </a:r>
          <a:r>
            <a:rPr lang="en-GB" sz="2400" dirty="0">
              <a:latin typeface="+mn-lt"/>
              <a:cs typeface="Times New Roman" panose="02020603050405020304" pitchFamily="18" charset="0"/>
            </a:rPr>
            <a:t>%</a:t>
          </a:r>
        </a:p>
      </dgm:t>
    </dgm:pt>
    <dgm:pt modelId="{DC865988-99CD-48C0-92D5-EE56FAA47FE0}" type="parTrans" cxnId="{A4ED84F1-E4BA-40CA-BFA5-26B23D3CACA8}">
      <dgm:prSet/>
      <dgm:spPr/>
      <dgm:t>
        <a:bodyPr/>
        <a:lstStyle/>
        <a:p>
          <a:endParaRPr lang="en-GB">
            <a:latin typeface="+mn-lt"/>
          </a:endParaRPr>
        </a:p>
      </dgm:t>
    </dgm:pt>
    <dgm:pt modelId="{26A89D4F-40C3-4CF7-916D-CDE4B624B71D}" type="sibTrans" cxnId="{A4ED84F1-E4BA-40CA-BFA5-26B23D3CACA8}">
      <dgm:prSet/>
      <dgm:spPr/>
      <dgm:t>
        <a:bodyPr/>
        <a:lstStyle/>
        <a:p>
          <a:endParaRPr lang="en-GB">
            <a:latin typeface="+mn-lt"/>
          </a:endParaRPr>
        </a:p>
      </dgm:t>
    </dgm:pt>
    <dgm:pt modelId="{81F956DE-3D7F-4C55-8958-2F2D4281E66E}">
      <dgm:prSet phldrT="[Text]" custT="1"/>
      <dgm:spPr/>
      <dgm:t>
        <a:bodyPr vert="horz"/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4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+mn-lt"/>
              <a:ea typeface="+mn-ea"/>
              <a:cs typeface="Times New Roman" panose="02020603050405020304" pitchFamily="18" charset="0"/>
            </a:rPr>
            <a:t>22</a:t>
          </a:r>
          <a:r>
            <a:rPr lang="en-GB" sz="24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+mn-lt"/>
              <a:ea typeface="+mn-ea"/>
              <a:cs typeface="Times New Roman" panose="02020603050405020304" pitchFamily="18" charset="0"/>
            </a:rPr>
            <a:t>,</a:t>
          </a:r>
          <a:r>
            <a:rPr lang="ru-RU" sz="24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+mn-lt"/>
              <a:ea typeface="+mn-ea"/>
              <a:cs typeface="Times New Roman" panose="02020603050405020304" pitchFamily="18" charset="0"/>
            </a:rPr>
            <a:t>6</a:t>
          </a:r>
          <a:r>
            <a:rPr lang="en-GB" sz="24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+mn-lt"/>
              <a:ea typeface="+mn-ea"/>
              <a:cs typeface="Times New Roman" panose="02020603050405020304" pitchFamily="18" charset="0"/>
            </a:rPr>
            <a:t>%</a:t>
          </a:r>
        </a:p>
      </dgm:t>
    </dgm:pt>
    <dgm:pt modelId="{CC98BC4F-C6C2-4511-86D6-886550718C31}" type="parTrans" cxnId="{5FE54142-AE5A-4D88-A20A-451374E03FC8}">
      <dgm:prSet/>
      <dgm:spPr/>
      <dgm:t>
        <a:bodyPr/>
        <a:lstStyle/>
        <a:p>
          <a:endParaRPr lang="en-GB">
            <a:latin typeface="+mn-lt"/>
          </a:endParaRPr>
        </a:p>
      </dgm:t>
    </dgm:pt>
    <dgm:pt modelId="{F798E0F7-84E9-4D74-B612-E67F235BD4F0}" type="sibTrans" cxnId="{5FE54142-AE5A-4D88-A20A-451374E03FC8}">
      <dgm:prSet/>
      <dgm:spPr/>
      <dgm:t>
        <a:bodyPr/>
        <a:lstStyle/>
        <a:p>
          <a:endParaRPr lang="en-GB">
            <a:latin typeface="+mn-lt"/>
          </a:endParaRPr>
        </a:p>
      </dgm:t>
    </dgm:pt>
    <dgm:pt modelId="{00B3B299-BECF-4703-8C14-F0361966AC89}">
      <dgm:prSet phldrT="[Text]" custT="1"/>
      <dgm:spPr/>
      <dgm:t>
        <a:bodyPr vert="horz"/>
        <a:lstStyle/>
        <a:p>
          <a:r>
            <a:rPr lang="en-GB" sz="2400" dirty="0">
              <a:latin typeface="+mn-lt"/>
              <a:cs typeface="Times New Roman" panose="02020603050405020304" pitchFamily="18" charset="0"/>
            </a:rPr>
            <a:t>25%</a:t>
          </a:r>
        </a:p>
      </dgm:t>
    </dgm:pt>
    <dgm:pt modelId="{5766FE32-6317-4F79-95FC-83EEA440655A}" type="parTrans" cxnId="{B41FA51F-6C07-466B-9312-233E3A3B9196}">
      <dgm:prSet/>
      <dgm:spPr/>
      <dgm:t>
        <a:bodyPr/>
        <a:lstStyle/>
        <a:p>
          <a:endParaRPr lang="en-GB">
            <a:latin typeface="+mn-lt"/>
          </a:endParaRPr>
        </a:p>
      </dgm:t>
    </dgm:pt>
    <dgm:pt modelId="{A69BC72D-CA3C-4583-8325-2AF002760B6B}" type="sibTrans" cxnId="{B41FA51F-6C07-466B-9312-233E3A3B9196}">
      <dgm:prSet/>
      <dgm:spPr/>
      <dgm:t>
        <a:bodyPr/>
        <a:lstStyle/>
        <a:p>
          <a:endParaRPr lang="en-GB">
            <a:latin typeface="+mn-lt"/>
          </a:endParaRPr>
        </a:p>
      </dgm:t>
    </dgm:pt>
    <dgm:pt modelId="{9F7456A0-AD5F-4B7C-B9D0-C517E06D1F58}" type="pres">
      <dgm:prSet presAssocID="{0FA7200D-C762-4976-B9A6-E60777064A3E}" presName="Name0" presStyleCnt="0">
        <dgm:presLayoutVars>
          <dgm:chMax val="7"/>
          <dgm:chPref val="7"/>
          <dgm:dir/>
          <dgm:animLvl val="lvl"/>
        </dgm:presLayoutVars>
      </dgm:prSet>
      <dgm:spPr/>
    </dgm:pt>
    <dgm:pt modelId="{A469031D-68F3-4726-8827-89B0816979B3}" type="pres">
      <dgm:prSet presAssocID="{7E994F38-53C8-4DF9-95B9-7D7546AC2ACD}" presName="Accent1" presStyleCnt="0"/>
      <dgm:spPr/>
    </dgm:pt>
    <dgm:pt modelId="{69BC452D-DA57-454E-BC9D-D736C1902CCC}" type="pres">
      <dgm:prSet presAssocID="{7E994F38-53C8-4DF9-95B9-7D7546AC2ACD}" presName="Accent" presStyleLbl="node1" presStyleIdx="0" presStyleCnt="3"/>
      <dgm:spPr/>
    </dgm:pt>
    <dgm:pt modelId="{C60AD52C-6045-4FCB-ADA3-9957C196D8C2}" type="pres">
      <dgm:prSet presAssocID="{7E994F38-53C8-4DF9-95B9-7D7546AC2ACD}" presName="Parent1" presStyleLbl="revTx" presStyleIdx="0" presStyleCnt="3" custLinFactNeighborY="-23663">
        <dgm:presLayoutVars>
          <dgm:chMax val="1"/>
          <dgm:chPref val="1"/>
          <dgm:bulletEnabled val="1"/>
        </dgm:presLayoutVars>
      </dgm:prSet>
      <dgm:spPr/>
    </dgm:pt>
    <dgm:pt modelId="{290EC47C-136F-4AED-9C32-8C1DE00C4068}" type="pres">
      <dgm:prSet presAssocID="{81F956DE-3D7F-4C55-8958-2F2D4281E66E}" presName="Accent2" presStyleCnt="0"/>
      <dgm:spPr/>
    </dgm:pt>
    <dgm:pt modelId="{705A1882-F52D-41BF-9476-B171CEE808F1}" type="pres">
      <dgm:prSet presAssocID="{81F956DE-3D7F-4C55-8958-2F2D4281E66E}" presName="Accent" presStyleLbl="node1" presStyleIdx="1" presStyleCnt="3"/>
      <dgm:spPr/>
    </dgm:pt>
    <dgm:pt modelId="{4DC861E0-398F-4A3A-A786-A37699C62368}" type="pres">
      <dgm:prSet presAssocID="{81F956DE-3D7F-4C55-8958-2F2D4281E66E}" presName="Parent2" presStyleLbl="revTx" presStyleIdx="1" presStyleCnt="3">
        <dgm:presLayoutVars>
          <dgm:chMax val="1"/>
          <dgm:chPref val="1"/>
          <dgm:bulletEnabled val="1"/>
        </dgm:presLayoutVars>
      </dgm:prSet>
      <dgm:spPr/>
    </dgm:pt>
    <dgm:pt modelId="{E34DD814-7675-452B-9437-FC5EA6CE976B}" type="pres">
      <dgm:prSet presAssocID="{00B3B299-BECF-4703-8C14-F0361966AC89}" presName="Accent3" presStyleCnt="0"/>
      <dgm:spPr/>
    </dgm:pt>
    <dgm:pt modelId="{45B4A792-27F4-49AA-A5B6-A1F396620396}" type="pres">
      <dgm:prSet presAssocID="{00B3B299-BECF-4703-8C14-F0361966AC89}" presName="Accent" presStyleLbl="node1" presStyleIdx="2" presStyleCnt="3"/>
      <dgm:spPr/>
    </dgm:pt>
    <dgm:pt modelId="{89C7EBA1-74EB-48AE-AB7F-61F77134893C}" type="pres">
      <dgm:prSet presAssocID="{00B3B299-BECF-4703-8C14-F0361966AC89}" presName="Parent3" presStyleLbl="revTx" presStyleIdx="2" presStyleCnt="3">
        <dgm:presLayoutVars>
          <dgm:chMax val="1"/>
          <dgm:chPref val="1"/>
          <dgm:bulletEnabled val="1"/>
        </dgm:presLayoutVars>
      </dgm:prSet>
      <dgm:spPr/>
    </dgm:pt>
  </dgm:ptLst>
  <dgm:cxnLst>
    <dgm:cxn modelId="{838A631A-9E67-4A0C-81E2-3BE31B065793}" type="presOf" srcId="{00B3B299-BECF-4703-8C14-F0361966AC89}" destId="{89C7EBA1-74EB-48AE-AB7F-61F77134893C}" srcOrd="0" destOrd="0" presId="urn:microsoft.com/office/officeart/2009/layout/CircleArrowProcess"/>
    <dgm:cxn modelId="{B41FA51F-6C07-466B-9312-233E3A3B9196}" srcId="{0FA7200D-C762-4976-B9A6-E60777064A3E}" destId="{00B3B299-BECF-4703-8C14-F0361966AC89}" srcOrd="2" destOrd="0" parTransId="{5766FE32-6317-4F79-95FC-83EEA440655A}" sibTransId="{A69BC72D-CA3C-4583-8325-2AF002760B6B}"/>
    <dgm:cxn modelId="{5FE54142-AE5A-4D88-A20A-451374E03FC8}" srcId="{0FA7200D-C762-4976-B9A6-E60777064A3E}" destId="{81F956DE-3D7F-4C55-8958-2F2D4281E66E}" srcOrd="1" destOrd="0" parTransId="{CC98BC4F-C6C2-4511-86D6-886550718C31}" sibTransId="{F798E0F7-84E9-4D74-B612-E67F235BD4F0}"/>
    <dgm:cxn modelId="{7A2B0068-3254-4669-A6AD-48E7ADA6706D}" type="presOf" srcId="{7E994F38-53C8-4DF9-95B9-7D7546AC2ACD}" destId="{C60AD52C-6045-4FCB-ADA3-9957C196D8C2}" srcOrd="0" destOrd="0" presId="urn:microsoft.com/office/officeart/2009/layout/CircleArrowProcess"/>
    <dgm:cxn modelId="{5AD2F57A-8D80-4FF3-BE8B-99856C17BEDB}" type="presOf" srcId="{0FA7200D-C762-4976-B9A6-E60777064A3E}" destId="{9F7456A0-AD5F-4B7C-B9D0-C517E06D1F58}" srcOrd="0" destOrd="0" presId="urn:microsoft.com/office/officeart/2009/layout/CircleArrowProcess"/>
    <dgm:cxn modelId="{4C2EBFBA-DA28-45EA-AE66-7B0EF0CC886D}" type="presOf" srcId="{81F956DE-3D7F-4C55-8958-2F2D4281E66E}" destId="{4DC861E0-398F-4A3A-A786-A37699C62368}" srcOrd="0" destOrd="0" presId="urn:microsoft.com/office/officeart/2009/layout/CircleArrowProcess"/>
    <dgm:cxn modelId="{A4ED84F1-E4BA-40CA-BFA5-26B23D3CACA8}" srcId="{0FA7200D-C762-4976-B9A6-E60777064A3E}" destId="{7E994F38-53C8-4DF9-95B9-7D7546AC2ACD}" srcOrd="0" destOrd="0" parTransId="{DC865988-99CD-48C0-92D5-EE56FAA47FE0}" sibTransId="{26A89D4F-40C3-4CF7-916D-CDE4B624B71D}"/>
    <dgm:cxn modelId="{54A6561D-2D15-4677-ABD4-DE7BC740A8DE}" type="presParOf" srcId="{9F7456A0-AD5F-4B7C-B9D0-C517E06D1F58}" destId="{A469031D-68F3-4726-8827-89B0816979B3}" srcOrd="0" destOrd="0" presId="urn:microsoft.com/office/officeart/2009/layout/CircleArrowProcess"/>
    <dgm:cxn modelId="{6CAD2F33-8D02-45F9-B0F3-8367568D7E3C}" type="presParOf" srcId="{A469031D-68F3-4726-8827-89B0816979B3}" destId="{69BC452D-DA57-454E-BC9D-D736C1902CCC}" srcOrd="0" destOrd="0" presId="urn:microsoft.com/office/officeart/2009/layout/CircleArrowProcess"/>
    <dgm:cxn modelId="{D994EC13-2FCD-43DD-98C9-D00C5912367B}" type="presParOf" srcId="{9F7456A0-AD5F-4B7C-B9D0-C517E06D1F58}" destId="{C60AD52C-6045-4FCB-ADA3-9957C196D8C2}" srcOrd="1" destOrd="0" presId="urn:microsoft.com/office/officeart/2009/layout/CircleArrowProcess"/>
    <dgm:cxn modelId="{8A1EE3BD-F932-4855-AEAD-241025D13097}" type="presParOf" srcId="{9F7456A0-AD5F-4B7C-B9D0-C517E06D1F58}" destId="{290EC47C-136F-4AED-9C32-8C1DE00C4068}" srcOrd="2" destOrd="0" presId="urn:microsoft.com/office/officeart/2009/layout/CircleArrowProcess"/>
    <dgm:cxn modelId="{A771AE15-354B-4358-A7C5-F59D0CF9F345}" type="presParOf" srcId="{290EC47C-136F-4AED-9C32-8C1DE00C4068}" destId="{705A1882-F52D-41BF-9476-B171CEE808F1}" srcOrd="0" destOrd="0" presId="urn:microsoft.com/office/officeart/2009/layout/CircleArrowProcess"/>
    <dgm:cxn modelId="{DC78EF6B-DB22-4257-AE3B-593B1E879A46}" type="presParOf" srcId="{9F7456A0-AD5F-4B7C-B9D0-C517E06D1F58}" destId="{4DC861E0-398F-4A3A-A786-A37699C62368}" srcOrd="3" destOrd="0" presId="urn:microsoft.com/office/officeart/2009/layout/CircleArrowProcess"/>
    <dgm:cxn modelId="{158F5F13-99CD-4F71-BD98-F66DAA9A8332}" type="presParOf" srcId="{9F7456A0-AD5F-4B7C-B9D0-C517E06D1F58}" destId="{E34DD814-7675-452B-9437-FC5EA6CE976B}" srcOrd="4" destOrd="0" presId="urn:microsoft.com/office/officeart/2009/layout/CircleArrowProcess"/>
    <dgm:cxn modelId="{E0D74E94-0179-4D2F-A105-94C40A39278C}" type="presParOf" srcId="{E34DD814-7675-452B-9437-FC5EA6CE976B}" destId="{45B4A792-27F4-49AA-A5B6-A1F396620396}" srcOrd="0" destOrd="0" presId="urn:microsoft.com/office/officeart/2009/layout/CircleArrowProcess"/>
    <dgm:cxn modelId="{CDD6543F-2E0C-4CA8-B0EF-2A37ACCF2099}" type="presParOf" srcId="{9F7456A0-AD5F-4B7C-B9D0-C517E06D1F58}" destId="{89C7EBA1-74EB-48AE-AB7F-61F77134893C}" srcOrd="5" destOrd="0" presId="urn:microsoft.com/office/officeart/2009/layout/CircleArrow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9BC452D-DA57-454E-BC9D-D736C1902CCC}">
      <dsp:nvSpPr>
        <dsp:cNvPr id="0" name=""/>
        <dsp:cNvSpPr/>
      </dsp:nvSpPr>
      <dsp:spPr>
        <a:xfrm>
          <a:off x="2990594" y="0"/>
          <a:ext cx="2352686" cy="2353044"/>
        </a:xfrm>
        <a:prstGeom prst="circularArrow">
          <a:avLst>
            <a:gd name="adj1" fmla="val 10980"/>
            <a:gd name="adj2" fmla="val 1142322"/>
            <a:gd name="adj3" fmla="val 4500000"/>
            <a:gd name="adj4" fmla="val 10800000"/>
            <a:gd name="adj5" fmla="val 125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C60AD52C-6045-4FCB-ADA3-9957C196D8C2}">
      <dsp:nvSpPr>
        <dsp:cNvPr id="0" name=""/>
        <dsp:cNvSpPr/>
      </dsp:nvSpPr>
      <dsp:spPr>
        <a:xfrm>
          <a:off x="3510615" y="694879"/>
          <a:ext cx="1307342" cy="65351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400" kern="1200" dirty="0">
              <a:latin typeface="+mn-lt"/>
              <a:cs typeface="Times New Roman" panose="02020603050405020304" pitchFamily="18" charset="0"/>
            </a:rPr>
            <a:t>61</a:t>
          </a:r>
          <a:r>
            <a:rPr lang="ru-RU" sz="2400" kern="1200" dirty="0">
              <a:latin typeface="+mn-lt"/>
              <a:cs typeface="Times New Roman" panose="02020603050405020304" pitchFamily="18" charset="0"/>
            </a:rPr>
            <a:t>,2</a:t>
          </a:r>
          <a:r>
            <a:rPr lang="en-GB" sz="2400" kern="1200" dirty="0">
              <a:latin typeface="+mn-lt"/>
              <a:cs typeface="Times New Roman" panose="02020603050405020304" pitchFamily="18" charset="0"/>
            </a:rPr>
            <a:t>%</a:t>
          </a:r>
        </a:p>
      </dsp:txBody>
      <dsp:txXfrm>
        <a:off x="3510615" y="694879"/>
        <a:ext cx="1307342" cy="653514"/>
      </dsp:txXfrm>
    </dsp:sp>
    <dsp:sp modelId="{705A1882-F52D-41BF-9476-B171CEE808F1}">
      <dsp:nvSpPr>
        <dsp:cNvPr id="0" name=""/>
        <dsp:cNvSpPr/>
      </dsp:nvSpPr>
      <dsp:spPr>
        <a:xfrm>
          <a:off x="2337143" y="1351998"/>
          <a:ext cx="2352686" cy="2353044"/>
        </a:xfrm>
        <a:prstGeom prst="leftCircularArrow">
          <a:avLst>
            <a:gd name="adj1" fmla="val 10980"/>
            <a:gd name="adj2" fmla="val 1142322"/>
            <a:gd name="adj3" fmla="val 6300000"/>
            <a:gd name="adj4" fmla="val 18900000"/>
            <a:gd name="adj5" fmla="val 12500"/>
          </a:avLst>
        </a:prstGeom>
        <a:gradFill rotWithShape="0">
          <a:gsLst>
            <a:gs pos="0">
              <a:schemeClr val="accent5">
                <a:hueOff val="-3379271"/>
                <a:satOff val="-8710"/>
                <a:lumOff val="-5883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3379271"/>
                <a:satOff val="-8710"/>
                <a:lumOff val="-5883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3379271"/>
                <a:satOff val="-8710"/>
                <a:lumOff val="-5883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4DC861E0-398F-4A3A-A786-A37699C62368}">
      <dsp:nvSpPr>
        <dsp:cNvPr id="0" name=""/>
        <dsp:cNvSpPr/>
      </dsp:nvSpPr>
      <dsp:spPr>
        <a:xfrm>
          <a:off x="2859815" y="2209339"/>
          <a:ext cx="1307342" cy="65351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4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+mn-lt"/>
              <a:ea typeface="+mn-ea"/>
              <a:cs typeface="Times New Roman" panose="02020603050405020304" pitchFamily="18" charset="0"/>
            </a:rPr>
            <a:t>22</a:t>
          </a:r>
          <a:r>
            <a:rPr lang="en-GB" sz="24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+mn-lt"/>
              <a:ea typeface="+mn-ea"/>
              <a:cs typeface="Times New Roman" panose="02020603050405020304" pitchFamily="18" charset="0"/>
            </a:rPr>
            <a:t>,</a:t>
          </a:r>
          <a:r>
            <a:rPr lang="ru-RU" sz="24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+mn-lt"/>
              <a:ea typeface="+mn-ea"/>
              <a:cs typeface="Times New Roman" panose="02020603050405020304" pitchFamily="18" charset="0"/>
            </a:rPr>
            <a:t>6</a:t>
          </a:r>
          <a:r>
            <a:rPr lang="en-GB" sz="24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+mn-lt"/>
              <a:ea typeface="+mn-ea"/>
              <a:cs typeface="Times New Roman" panose="02020603050405020304" pitchFamily="18" charset="0"/>
            </a:rPr>
            <a:t>%</a:t>
          </a:r>
        </a:p>
      </dsp:txBody>
      <dsp:txXfrm>
        <a:off x="2859815" y="2209339"/>
        <a:ext cx="1307342" cy="653514"/>
      </dsp:txXfrm>
    </dsp:sp>
    <dsp:sp modelId="{45B4A792-27F4-49AA-A5B6-A1F396620396}">
      <dsp:nvSpPr>
        <dsp:cNvPr id="0" name=""/>
        <dsp:cNvSpPr/>
      </dsp:nvSpPr>
      <dsp:spPr>
        <a:xfrm>
          <a:off x="3158043" y="2865786"/>
          <a:ext cx="2021321" cy="2022132"/>
        </a:xfrm>
        <a:prstGeom prst="blockArc">
          <a:avLst>
            <a:gd name="adj1" fmla="val 13500000"/>
            <a:gd name="adj2" fmla="val 10800000"/>
            <a:gd name="adj3" fmla="val 12740"/>
          </a:avLst>
        </a:prstGeom>
        <a:gradFill rotWithShape="0">
          <a:gsLst>
            <a:gs pos="0">
              <a:schemeClr val="accent5">
                <a:hueOff val="-6758543"/>
                <a:satOff val="-17419"/>
                <a:lumOff val="-11765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6758543"/>
                <a:satOff val="-17419"/>
                <a:lumOff val="-11765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6758543"/>
                <a:satOff val="-17419"/>
                <a:lumOff val="-11765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89C7EBA1-74EB-48AE-AB7F-61F77134893C}">
      <dsp:nvSpPr>
        <dsp:cNvPr id="0" name=""/>
        <dsp:cNvSpPr/>
      </dsp:nvSpPr>
      <dsp:spPr>
        <a:xfrm>
          <a:off x="3513707" y="3571113"/>
          <a:ext cx="1307342" cy="65351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400" kern="1200" dirty="0">
              <a:latin typeface="+mn-lt"/>
              <a:cs typeface="Times New Roman" panose="02020603050405020304" pitchFamily="18" charset="0"/>
            </a:rPr>
            <a:t>25%</a:t>
          </a:r>
        </a:p>
      </dsp:txBody>
      <dsp:txXfrm>
        <a:off x="3513707" y="3571113"/>
        <a:ext cx="1307342" cy="65351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9/layout/CircleArrowProcess">
  <dgm:title val=""/>
  <dgm:desc val=""/>
  <dgm:catLst>
    <dgm:cat type="process" pri="16500"/>
    <dgm:cat type="cycle" pri="16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chMax val="7"/>
      <dgm:chPref val="7"/>
      <dgm:dir/>
      <dgm:animLvl val="lvl"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" ptType="node" func="cnt" op="equ" val="1">
            <dgm:alg type="composite">
              <dgm:param type="ar" val="1.599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Child1" refType="w" fact="0.625"/>
              <dgm:constr type="t" for="ch" forName="Child1" refType="h" fact="0.2981"/>
              <dgm:constr type="w" for="ch" forName="Child1" refType="w" fact="0.375"/>
              <dgm:constr type="h" for="ch" forName="Child1" refType="h" fact="0.4001"/>
              <dgm:constr type="l" for="ch" forName="Accent1" refType="w" fact="0"/>
              <dgm:constr type="t" for="ch" forName="Accent1" refType="h" fact="0"/>
              <dgm:constr type="w" for="ch" forName="Accent1" refType="w" fact="0.6249"/>
              <dgm:constr type="h" for="ch" forName="Accent1" refType="h"/>
              <dgm:constr type="l" for="ch" forName="Parent1" refType="w" fact="0.138"/>
              <dgm:constr type="t" for="ch" forName="Parent1" refType="h" fact="0.362"/>
              <dgm:constr type="w" for="ch" forName="Parent1" refType="w" fact="0.3487"/>
              <dgm:constr type="h" for="ch" forName="Parent1" refType="h" fact="0.2789"/>
            </dgm:constrLst>
          </dgm:if>
          <dgm:if name="Name5" axis="ch" ptType="node" func="cnt" op="equ" val="2">
            <dgm:alg type="composite">
              <dgm:param type="ar" val="1.2026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Accent1" refType="w" fact="0.1144"/>
              <dgm:constr type="t" for="ch" forName="Accent1" refType="h" fact="0"/>
              <dgm:constr type="w" for="ch" forName="Accent1" refType="w" fact="0.5542"/>
              <dgm:constr type="h" for="ch" forName="Accent1" refType="h" fact="0.6665"/>
              <dgm:constr type="l" for="ch" forName="Parent1" refType="w" fact="0.2368"/>
              <dgm:constr type="t" for="ch" forName="Parent1" refType="h" fact="0.2413"/>
              <dgm:constr type="w" for="ch" forName="Parent1" refType="w" fact="0.3092"/>
              <dgm:constr type="h" for="ch" forName="Parent1" refType="h" fact="0.1859"/>
              <dgm:constr type="l" for="ch" forName="Parent2" refType="w" fact="0.0822"/>
              <dgm:constr type="t" for="ch" forName="Parent2" refType="h" fact="0.625"/>
              <dgm:constr type="w" for="ch" forName="Parent2" refType="w" fact="0.3092"/>
              <dgm:constr type="h" for="ch" forName="Parent2" refType="h" fact="0.1859"/>
              <dgm:constr type="l" for="ch" forName="Child1" refType="w" fact="0.6678"/>
              <dgm:constr type="t" for="ch" forName="Child1" refType="h" fact="0.1978"/>
              <dgm:constr type="w" for="ch" forName="Child1" refType="w" fact="0.3322"/>
              <dgm:constr type="h" for="ch" forName="Child1" refType="h" fact="0.265"/>
              <dgm:constr type="l" for="ch" forName="Child2" refType="w" fact="0.5164"/>
              <dgm:constr type="t" for="ch" forName="Child2" refType="h" fact="0.5855"/>
              <dgm:constr type="w" for="ch" forName="Child2" refType="w" fact="0.3322"/>
              <dgm:constr type="h" for="ch" forName="Child2" refType="h" fact="0.265"/>
              <dgm:constr type="l" for="ch" forName="Accent2" refType="w" fact="0"/>
              <dgm:constr type="t" for="ch" forName="Accent2" refType="h" fact="0.4272"/>
              <dgm:constr type="w" for="ch" forName="Accent2" refType="w" fact="0.4761"/>
              <dgm:constr type="h" for="ch" forName="Accent2" refType="h" fact="0.5728"/>
            </dgm:constrLst>
          </dgm:if>
          <dgm:if name="Name6" axis="ch" ptType="node" func="cnt" op="equ" val="3">
            <dgm:alg type="composite">
              <dgm:param type="ar" val="0.9039"/>
            </dgm:alg>
            <dgm:shape xmlns:r="http://schemas.openxmlformats.org/officeDocument/2006/relationships" r:blip="">
              <dgm:adjLst/>
            </dgm:shape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1" refType="w" fact="0.1479"/>
              <dgm:constr type="t" for="ch" forName="Accent1" refType="h" fact="0"/>
              <dgm:constr type="w" for="ch" forName="Accent1" refType="w" fact="0.5325"/>
              <dgm:constr type="h" for="ch" forName="Accent1" refType="h" fact="0.4814"/>
              <dgm:constr type="l" for="ch" forName="Accent2" refType="w" fact="0"/>
              <dgm:constr type="t" for="ch" forName="Accent2" refType="h" fact="0.2766"/>
              <dgm:constr type="w" for="ch" forName="Accent2" refType="w" fact="0.5325"/>
              <dgm:constr type="h" for="ch" forName="Accent2" refType="h" fact="0.4814"/>
              <dgm:constr type="l" for="ch" forName="Parent1" refType="w" fact="0.2656"/>
              <dgm:constr type="t" for="ch" forName="Parent1" refType="h" fact="0.1738"/>
              <dgm:constr type="w" for="ch" forName="Parent1" refType="w" fact="0.2959"/>
              <dgm:constr type="h" for="ch" forName="Parent1" refType="h" fact="0.1337"/>
              <dgm:constr type="l" for="ch" forName="Accent3" refType="w" fact="0.1858"/>
              <dgm:constr type="t" for="ch" forName="Accent3" refType="h" fact="0.5863"/>
              <dgm:constr type="w" for="ch" forName="Accent3" refType="w" fact="0.4575"/>
              <dgm:constr type="h" for="ch" forName="Accent3" refType="h" fact="0.4137"/>
              <dgm:constr type="l" for="ch" forName="Parent2" refType="w" fact="0.1183"/>
              <dgm:constr type="t" for="ch" forName="Parent2" refType="h" fact="0.452"/>
              <dgm:constr type="w" for="ch" forName="Parent2" refType="w" fact="0.2959"/>
              <dgm:constr type="h" for="ch" forName="Parent2" refType="h" fact="0.1337"/>
              <dgm:constr type="l" for="ch" forName="Parent3" refType="w" fact="0.2663"/>
              <dgm:constr type="t" for="ch" forName="Parent3" refType="h" fact="0.7306"/>
              <dgm:constr type="w" for="ch" forName="Parent3" refType="w" fact="0.2959"/>
              <dgm:constr type="h" for="ch" forName="Parent3" refType="h" fact="0.1337"/>
              <dgm:constr type="l" for="ch" forName="Child2" refType="w" fact="0.5325"/>
              <dgm:constr type="t" for="ch" forName="Child2" refType="h" fact="0.4217"/>
              <dgm:constr type="w" for="ch" forName="Child2" refType="w" fact="0.3195"/>
              <dgm:constr type="h" for="ch" forName="Child2" refType="h" fact="0.1926"/>
              <dgm:constr type="l" for="ch" forName="Child1" refType="w" fact="0.6805"/>
              <dgm:constr type="t" for="ch" forName="Child1" refType="h" fact="0.1435"/>
              <dgm:constr type="w" for="ch" forName="Child1" refType="w" fact="0.3195"/>
              <dgm:constr type="h" for="ch" forName="Child1" refType="h" fact="0.1926"/>
              <dgm:constr type="l" for="ch" forName="Child3" refType="w" fact="0.6805"/>
              <dgm:constr type="t" for="ch" forName="Child3" refType="h" fact="0.6998"/>
              <dgm:constr type="w" for="ch" forName="Child3" refType="w" fact="0.3195"/>
              <dgm:constr type="h" for="ch" forName="Child3" refType="h" fact="0.1926"/>
            </dgm:constrLst>
          </dgm:if>
          <dgm:if name="Name7" axis="ch" ptType="node" func="cnt" op="equ" val="4">
            <dgm:alg type="composite">
              <dgm:param type="ar" val="0.707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3771"/>
              <dgm:constr type="l" for="ch" forName="Accent2" refType="w" fact="0"/>
              <dgm:constr type="t" for="ch" forName="Accent2" refType="h" fact="0.2167"/>
              <dgm:constr type="w" for="ch" forName="Accent2" refType="w" fact="0.5331"/>
              <dgm:constr type="h" for="ch" forName="Accent2" refType="h" fact="0.3771"/>
              <dgm:constr type="l" for="ch" forName="Accent3" refType="w" fact="0.1481"/>
              <dgm:constr type="t" for="ch" forName="Accent3" refType="h" fact="0.4342"/>
              <dgm:constr type="w" for="ch" forName="Accent3" refType="w" fact="0.5331"/>
              <dgm:constr type="h" for="ch" forName="Accent3" refType="h" fact="0.3771"/>
              <dgm:constr type="l" for="ch" forName="Parent1" refType="w" fact="0.2658"/>
              <dgm:constr type="t" for="ch" forName="Parent1" refType="h" fact="0.1365"/>
              <dgm:constr type="w" for="ch" forName="Parent1" refType="w" fact="0.2975"/>
              <dgm:constr type="h" for="ch" forName="Parent1" refType="h" fact="0.1052"/>
              <dgm:constr type="l" for="ch" forName="Parent2" refType="w" fact="0.1171"/>
              <dgm:constr type="t" for="ch" forName="Parent2" refType="h" fact="0.3536"/>
              <dgm:constr type="w" for="ch" forName="Parent2" refType="w" fact="0.2975"/>
              <dgm:constr type="h" for="ch" forName="Parent2" refType="h" fact="0.1052"/>
              <dgm:constr type="l" for="ch" forName="Parent3" refType="w" fact="0.2658"/>
              <dgm:constr type="t" for="ch" forName="Parent3" refType="h" fact="0.5707"/>
              <dgm:constr type="w" for="ch" forName="Parent3" refType="w" fact="0.2975"/>
              <dgm:constr type="h" for="ch" forName="Parent3" refType="h" fact="0.1052"/>
              <dgm:constr type="l" for="ch" forName="Parent4" refType="w" fact="0.1171"/>
              <dgm:constr type="t" for="ch" forName="Parent4" refType="h" fact="0.7878"/>
              <dgm:constr type="w" for="ch" forName="Parent4" refType="w" fact="0.2975"/>
              <dgm:constr type="h" for="ch" forName="Parent4" refType="h" fact="0.1052"/>
              <dgm:constr type="l" for="ch" forName="Child1" refType="w" fact="0.6804"/>
              <dgm:constr type="t" for="ch" forName="Child1" refType="h" fact="0.1119"/>
              <dgm:constr type="w" for="ch" forName="Child1" refType="w" fact="0.3196"/>
              <dgm:constr type="h" for="ch" forName="Child1" refType="h" fact="0.15"/>
              <dgm:constr type="l" for="ch" forName="Child2" refType="w" fact="0.5348"/>
              <dgm:constr type="t" for="ch" forName="Child2" refType="h" fact="0.3312"/>
              <dgm:constr type="w" for="ch" forName="Child2" refType="w" fact="0.3196"/>
              <dgm:constr type="h" for="ch" forName="Child2" refType="h" fact="0.15"/>
              <dgm:constr type="l" for="ch" forName="Child3" refType="w" fact="0.6804"/>
              <dgm:constr type="t" for="ch" forName="Child3" refType="h" fact="0.5461"/>
              <dgm:constr type="w" for="ch" forName="Child3" refType="w" fact="0.3196"/>
              <dgm:constr type="h" for="ch" forName="Child3" refType="h" fact="0.15"/>
              <dgm:constr type="l" for="ch" forName="Child4" refType="w" fact="0.5348"/>
              <dgm:constr type="t" for="ch" forName="Child4" refType="h" fact="0.7632"/>
              <dgm:constr type="w" for="ch" forName="Child4" refType="w" fact="0.3196"/>
              <dgm:constr type="h" for="ch" forName="Child4" refType="h" fact="0.15"/>
              <dgm:constr type="l" for="ch" forName="Accent4" refType="w" fact="0.038"/>
              <dgm:constr type="t" for="ch" forName="Accent4" refType="h" fact="0.6759"/>
              <dgm:constr type="w" for="ch" forName="Accent4" refType="w" fact="0.458"/>
              <dgm:constr type="h" for="ch" forName="Accent4" refType="h" fact="0.3241"/>
            </dgm:constrLst>
          </dgm:if>
          <dgm:if name="Name8" axis="ch" ptType="node" func="cnt" op="equ" val="5">
            <dgm:alg type="composite">
              <dgm:param type="ar" val="0.581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3098"/>
              <dgm:constr type="l" for="ch" forName="Accent2" refType="w" fact="0"/>
              <dgm:constr type="t" for="ch" forName="Accent2" refType="h" fact="0.178"/>
              <dgm:constr type="w" for="ch" forName="Accent2" refType="w" fact="0.5331"/>
              <dgm:constr type="h" for="ch" forName="Accent2" refType="h" fact="0.3098"/>
              <dgm:constr type="l" for="ch" forName="Accent3" refType="w" fact="0.1481"/>
              <dgm:constr type="t" for="ch" forName="Accent3" refType="h" fact="0.3568"/>
              <dgm:constr type="w" for="ch" forName="Accent3" refType="w" fact="0.5331"/>
              <dgm:constr type="h" for="ch" forName="Accent3" refType="h" fact="0.3098"/>
              <dgm:constr type="l" for="ch" forName="Accent4" refType="w" fact="0"/>
              <dgm:constr type="t" for="ch" forName="Accent4" refType="h" fact="0.5351"/>
              <dgm:constr type="w" for="ch" forName="Accent4" refType="w" fact="0.5331"/>
              <dgm:constr type="h" for="ch" forName="Accent4" refType="h" fact="0.3098"/>
              <dgm:constr type="l" for="ch" forName="Accent5" refType="w" fact="0.186"/>
              <dgm:constr type="t" for="ch" forName="Accent5" refType="h" fact="0.7337"/>
              <dgm:constr type="w" for="ch" forName="Accent5" refType="w" fact="0.458"/>
              <dgm:constr type="h" for="ch" forName="Accent5" refType="h" fact="0.2663"/>
              <dgm:constr type="l" for="ch" forName="Parent1" refType="w" fact="0.2658"/>
              <dgm:constr type="t" for="ch" forName="Parent1" refType="h" fact="0.1122"/>
              <dgm:constr type="w" for="ch" forName="Parent1" refType="w" fact="0.2975"/>
              <dgm:constr type="h" for="ch" forName="Parent1" refType="h" fact="0.0864"/>
              <dgm:constr type="l" for="ch" forName="Parent2" refType="w" fact="0.1171"/>
              <dgm:constr type="t" for="ch" forName="Parent2" refType="h" fact="0.2906"/>
              <dgm:constr type="w" for="ch" forName="Parent2" refType="w" fact="0.2975"/>
              <dgm:constr type="h" for="ch" forName="Parent2" refType="h" fact="0.0864"/>
              <dgm:constr type="l" for="ch" forName="Parent3" refType="w" fact="0.2658"/>
              <dgm:constr type="t" for="ch" forName="Parent3" refType="h" fact="0.4689"/>
              <dgm:constr type="w" for="ch" forName="Parent3" refType="w" fact="0.2975"/>
              <dgm:constr type="h" for="ch" forName="Parent3" refType="h" fact="0.0864"/>
              <dgm:constr type="l" for="ch" forName="Parent4" refType="w" fact="0.1171"/>
              <dgm:constr type="t" for="ch" forName="Parent4" refType="h" fact="0.6473"/>
              <dgm:constr type="w" for="ch" forName="Parent4" refType="w" fact="0.2975"/>
              <dgm:constr type="h" for="ch" forName="Parent4" refType="h" fact="0.0864"/>
              <dgm:constr type="l" for="ch" forName="Parent5" refType="w" fact="0.2658"/>
              <dgm:constr type="t" for="ch" forName="Parent5" refType="h" fact="0.8257"/>
              <dgm:constr type="w" for="ch" forName="Parent5" refType="w" fact="0.2975"/>
              <dgm:constr type="h" for="ch" forName="Parent5" refType="h" fact="0.0864"/>
              <dgm:constr type="l" for="ch" forName="Child1" refType="w" fact="0.6804"/>
              <dgm:constr type="t" for="ch" forName="Child1" refType="h" fact="0.0919"/>
              <dgm:constr type="w" for="ch" forName="Child1" refType="w" fact="0.3196"/>
              <dgm:constr type="h" for="ch" forName="Child1" refType="h" fact="0.1232"/>
              <dgm:constr type="l" for="ch" forName="Child2" refType="w" fact="0.5348"/>
              <dgm:constr type="t" for="ch" forName="Child2" refType="h" fact="0.2722"/>
              <dgm:constr type="w" for="ch" forName="Child2" refType="w" fact="0.3196"/>
              <dgm:constr type="h" for="ch" forName="Child2" refType="h" fact="0.1232"/>
              <dgm:constr type="l" for="ch" forName="Child3" refType="w" fact="0.6804"/>
              <dgm:constr type="t" for="ch" forName="Child3" refType="h" fact="0.4487"/>
              <dgm:constr type="w" for="ch" forName="Child3" refType="w" fact="0.3196"/>
              <dgm:constr type="h" for="ch" forName="Child3" refType="h" fact="0.1232"/>
              <dgm:constr type="l" for="ch" forName="Child4" refType="w" fact="0.5348"/>
              <dgm:constr type="t" for="ch" forName="Child4" refType="h" fact="0.6271"/>
              <dgm:constr type="w" for="ch" forName="Child4" refType="w" fact="0.3196"/>
              <dgm:constr type="h" for="ch" forName="Child4" refType="h" fact="0.1232"/>
              <dgm:constr type="l" for="ch" forName="Child5" refType="w" fact="0.6804"/>
              <dgm:constr type="t" for="ch" forName="Child5" refType="h" fact="0.8073"/>
              <dgm:constr type="w" for="ch" forName="Child5" refType="w" fact="0.3196"/>
              <dgm:constr type="h" for="ch" forName="Child5" refType="h" fact="0.1232"/>
            </dgm:constrLst>
          </dgm:if>
          <dgm:if name="Name9" axis="ch" ptType="node" func="cnt" op="equ" val="6">
            <dgm:alg type="composite">
              <dgm:param type="ar" val="0.493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2629"/>
              <dgm:constr type="l" for="ch" forName="Accent2" refType="w" fact="0"/>
              <dgm:constr type="t" for="ch" forName="Accent2" refType="h" fact="0.1511"/>
              <dgm:constr type="w" for="ch" forName="Accent2" refType="w" fact="0.5331"/>
              <dgm:constr type="h" for="ch" forName="Accent2" refType="h" fact="0.2629"/>
              <dgm:constr type="l" for="ch" forName="Accent3" refType="w" fact="0.1481"/>
              <dgm:constr type="t" for="ch" forName="Accent3" refType="h" fact="0.3027"/>
              <dgm:constr type="w" for="ch" forName="Accent3" refType="w" fact="0.5331"/>
              <dgm:constr type="h" for="ch" forName="Accent3" refType="h" fact="0.2629"/>
              <dgm:constr type="l" for="ch" forName="Accent4" refType="w" fact="0"/>
              <dgm:constr type="t" for="ch" forName="Accent4" refType="h" fact="0.4541"/>
              <dgm:constr type="w" for="ch" forName="Accent4" refType="w" fact="0.5331"/>
              <dgm:constr type="h" for="ch" forName="Accent4" refType="h" fact="0.2629"/>
              <dgm:constr type="l" for="ch" forName="Parent1" refType="w" fact="0.2658"/>
              <dgm:constr type="t" for="ch" forName="Parent1" refType="h" fact="0.0952"/>
              <dgm:constr type="w" for="ch" forName="Parent1" refType="w" fact="0.2975"/>
              <dgm:constr type="h" for="ch" forName="Parent1" refType="h" fact="0.0733"/>
              <dgm:constr type="l" for="ch" forName="Parent2" refType="w" fact="0.1171"/>
              <dgm:constr type="t" for="ch" forName="Parent2" refType="h" fact="0.2466"/>
              <dgm:constr type="w" for="ch" forName="Parent2" refType="w" fact="0.2975"/>
              <dgm:constr type="h" for="ch" forName="Parent2" refType="h" fact="0.0733"/>
              <dgm:constr type="l" for="ch" forName="Parent3" refType="w" fact="0.2658"/>
              <dgm:constr type="t" for="ch" forName="Parent3" refType="h" fact="0.3979"/>
              <dgm:constr type="w" for="ch" forName="Parent3" refType="w" fact="0.2975"/>
              <dgm:constr type="h" for="ch" forName="Parent3" refType="h" fact="0.0733"/>
              <dgm:constr type="l" for="ch" forName="Parent4" refType="w" fact="0.1171"/>
              <dgm:constr type="t" for="ch" forName="Parent4" refType="h" fact="0.5493"/>
              <dgm:constr type="w" for="ch" forName="Parent4" refType="w" fact="0.2975"/>
              <dgm:constr type="h" for="ch" forName="Parent4" refType="h" fact="0.0733"/>
              <dgm:constr type="l" for="ch" forName="Child1" refType="w" fact="0.6804"/>
              <dgm:constr type="t" for="ch" forName="Child1" refType="h" fact="0.078"/>
              <dgm:constr type="w" for="ch" forName="Child1" refType="w" fact="0.3196"/>
              <dgm:constr type="h" for="ch" forName="Child1" refType="h" fact="0.1046"/>
              <dgm:constr type="l" for="ch" forName="Child2" refType="w" fact="0.5348"/>
              <dgm:constr type="t" for="ch" forName="Child2" refType="h" fact="0.231"/>
              <dgm:constr type="w" for="ch" forName="Child2" refType="w" fact="0.3196"/>
              <dgm:constr type="h" for="ch" forName="Child2" refType="h" fact="0.1046"/>
              <dgm:constr type="l" for="ch" forName="Child3" refType="w" fact="0.6804"/>
              <dgm:constr type="t" for="ch" forName="Child3" refType="h" fact="0.3808"/>
              <dgm:constr type="w" for="ch" forName="Child3" refType="w" fact="0.3196"/>
              <dgm:constr type="h" for="ch" forName="Child3" refType="h" fact="0.1046"/>
              <dgm:constr type="l" for="ch" forName="Child4" refType="w" fact="0.5348"/>
              <dgm:constr type="t" for="ch" forName="Child4" refType="h" fact="0.5322"/>
              <dgm:constr type="w" for="ch" forName="Child4" refType="w" fact="0.3196"/>
              <dgm:constr type="h" for="ch" forName="Child4" refType="h" fact="0.1046"/>
              <dgm:constr type="l" for="ch" forName="Accent5" refType="w" fact="0.1481"/>
              <dgm:constr type="t" for="ch" forName="Accent5" refType="h" fact="0.6053"/>
              <dgm:constr type="w" for="ch" forName="Accent5" refType="w" fact="0.5331"/>
              <dgm:constr type="h" for="ch" forName="Accent5" refType="h" fact="0.2629"/>
              <dgm:constr type="l" for="ch" forName="Accent6" refType="w" fact="0.038"/>
              <dgm:constr type="t" for="ch" forName="Accent6" refType="h" fact="0.774"/>
              <dgm:constr type="w" for="ch" forName="Accent6" refType="w" fact="0.458"/>
              <dgm:constr type="h" for="ch" forName="Accent6" refType="h" fact="0.226"/>
              <dgm:constr type="l" for="ch" forName="Parent5" refType="w" fact="0.2658"/>
              <dgm:constr type="t" for="ch" forName="Parent5" refType="h" fact="0.7005"/>
              <dgm:constr type="w" for="ch" forName="Parent5" refType="w" fact="0.2975"/>
              <dgm:constr type="h" for="ch" forName="Parent5" refType="h" fact="0.0733"/>
              <dgm:constr type="l" for="ch" forName="Parent6" refType="w" fact="0.1171"/>
              <dgm:constr type="t" for="ch" forName="Parent6" refType="h" fact="0.8519"/>
              <dgm:constr type="w" for="ch" forName="Parent6" refType="w" fact="0.2975"/>
              <dgm:constr type="h" for="ch" forName="Parent6" refType="h" fact="0.0733"/>
              <dgm:constr type="l" for="ch" forName="Child5" refType="w" fact="0.6804"/>
              <dgm:constr type="t" for="ch" forName="Child5" refType="h" fact="0.6833"/>
              <dgm:constr type="w" for="ch" forName="Child5" refType="w" fact="0.3196"/>
              <dgm:constr type="h" for="ch" forName="Child5" refType="h" fact="0.1046"/>
              <dgm:constr type="l" for="ch" forName="Child6" refType="w" fact="0.5348"/>
              <dgm:constr type="t" for="ch" forName="Child6" refType="h" fact="0.8347"/>
              <dgm:constr type="w" for="ch" forName="Child6" refType="w" fact="0.3196"/>
              <dgm:constr type="h" for="ch" forName="Child6" refType="h" fact="0.1046"/>
            </dgm:constrLst>
          </dgm:if>
          <dgm:else name="Name10">
            <dgm:alg type="composite">
              <dgm:param type="ar" val="0.428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2284"/>
              <dgm:constr type="l" for="ch" forName="Accent2" refType="w" fact="0"/>
              <dgm:constr type="t" for="ch" forName="Accent2" refType="h" fact="0.1312"/>
              <dgm:constr type="w" for="ch" forName="Accent2" refType="w" fact="0.5331"/>
              <dgm:constr type="h" for="ch" forName="Accent2" refType="h" fact="0.2284"/>
              <dgm:constr type="l" for="ch" forName="Accent3" refType="w" fact="0.1481"/>
              <dgm:constr type="t" for="ch" forName="Accent3" refType="h" fact="0.263"/>
              <dgm:constr type="w" for="ch" forName="Accent3" refType="w" fact="0.5331"/>
              <dgm:constr type="h" for="ch" forName="Accent3" refType="h" fact="0.2284"/>
              <dgm:constr type="l" for="ch" forName="Accent4" refType="w" fact="0"/>
              <dgm:constr type="t" for="ch" forName="Accent4" refType="h" fact="0.3945"/>
              <dgm:constr type="w" for="ch" forName="Accent4" refType="w" fact="0.5331"/>
              <dgm:constr type="h" for="ch" forName="Accent4" refType="h" fact="0.2284"/>
              <dgm:constr type="l" for="ch" forName="Parent1" refType="w" fact="0.2658"/>
              <dgm:constr type="t" for="ch" forName="Parent1" refType="h" fact="0.0827"/>
              <dgm:constr type="w" for="ch" forName="Parent1" refType="w" fact="0.2975"/>
              <dgm:constr type="h" for="ch" forName="Parent1" refType="h" fact="0.0637"/>
              <dgm:constr type="l" for="ch" forName="Parent2" refType="w" fact="0.1171"/>
              <dgm:constr type="t" for="ch" forName="Parent2" refType="h" fact="0.2142"/>
              <dgm:constr type="w" for="ch" forName="Parent2" refType="w" fact="0.2975"/>
              <dgm:constr type="h" for="ch" forName="Parent2" refType="h" fact="0.0637"/>
              <dgm:constr type="l" for="ch" forName="Parent3" refType="w" fact="0.2658"/>
              <dgm:constr type="t" for="ch" forName="Parent3" refType="h" fact="0.3457"/>
              <dgm:constr type="w" for="ch" forName="Parent3" refType="w" fact="0.2975"/>
              <dgm:constr type="h" for="ch" forName="Parent3" refType="h" fact="0.0637"/>
              <dgm:constr type="l" for="ch" forName="Parent4" refType="w" fact="0.1171"/>
              <dgm:constr type="t" for="ch" forName="Parent4" refType="h" fact="0.4772"/>
              <dgm:constr type="w" for="ch" forName="Parent4" refType="w" fact="0.2975"/>
              <dgm:constr type="h" for="ch" forName="Parent4" refType="h" fact="0.0637"/>
              <dgm:constr type="l" for="ch" forName="Child1" refType="w" fact="0.6804"/>
              <dgm:constr type="t" for="ch" forName="Child1" refType="h" fact="0.0678"/>
              <dgm:constr type="w" for="ch" forName="Child1" refType="w" fact="0.3196"/>
              <dgm:constr type="h" for="ch" forName="Child1" refType="h" fact="0.0908"/>
              <dgm:constr type="l" for="ch" forName="Child2" refType="w" fact="0.5348"/>
              <dgm:constr type="t" for="ch" forName="Child2" refType="h" fact="0.2006"/>
              <dgm:constr type="w" for="ch" forName="Child2" refType="w" fact="0.3196"/>
              <dgm:constr type="h" for="ch" forName="Child2" refType="h" fact="0.0908"/>
              <dgm:constr type="l" for="ch" forName="Child3" refType="w" fact="0.6804"/>
              <dgm:constr type="t" for="ch" forName="Child3" refType="h" fact="0.3308"/>
              <dgm:constr type="w" for="ch" forName="Child3" refType="w" fact="0.3196"/>
              <dgm:constr type="h" for="ch" forName="Child3" refType="h" fact="0.0908"/>
              <dgm:constr type="l" for="ch" forName="Child4" refType="w" fact="0.5348"/>
              <dgm:constr type="t" for="ch" forName="Child4" refType="h" fact="0.4623"/>
              <dgm:constr type="w" for="ch" forName="Child4" refType="w" fact="0.3196"/>
              <dgm:constr type="h" for="ch" forName="Child4" refType="h" fact="0.0908"/>
              <dgm:constr type="l" for="ch" forName="Accent5" refType="w" fact="0.1481"/>
              <dgm:constr type="t" for="ch" forName="Accent5" refType="h" fact="0.5258"/>
              <dgm:constr type="w" for="ch" forName="Accent5" refType="w" fact="0.5331"/>
              <dgm:constr type="h" for="ch" forName="Accent5" refType="h" fact="0.2284"/>
              <dgm:constr type="l" for="ch" forName="Accent6" refType="w" fact="0"/>
              <dgm:constr type="t" for="ch" forName="Accent6" refType="h" fact="0.6573"/>
              <dgm:constr type="w" for="ch" forName="Accent6" refType="w" fact="0.5331"/>
              <dgm:constr type="h" for="ch" forName="Accent6" refType="h" fact="0.2284"/>
              <dgm:constr type="l" for="ch" forName="Accent7" refType="w" fact="0.186"/>
              <dgm:constr type="t" for="ch" forName="Accent7" refType="h" fact="0.8037"/>
              <dgm:constr type="w" for="ch" forName="Accent7" refType="w" fact="0.458"/>
              <dgm:constr type="h" for="ch" forName="Accent7" refType="h" fact="0.1963"/>
              <dgm:constr type="l" for="ch" forName="Parent5" refType="w" fact="0.2658"/>
              <dgm:constr type="t" for="ch" forName="Parent5" refType="h" fact="0.6085"/>
              <dgm:constr type="w" for="ch" forName="Parent5" refType="w" fact="0.2975"/>
              <dgm:constr type="h" for="ch" forName="Parent5" refType="h" fact="0.0637"/>
              <dgm:constr type="l" for="ch" forName="Parent6" refType="w" fact="0.1171"/>
              <dgm:constr type="t" for="ch" forName="Parent6" refType="h" fact="0.74"/>
              <dgm:constr type="w" for="ch" forName="Parent6" refType="w" fact="0.2975"/>
              <dgm:constr type="h" for="ch" forName="Parent6" refType="h" fact="0.0637"/>
              <dgm:constr type="l" for="ch" forName="Parent7" refType="w" fact="0.2658"/>
              <dgm:constr type="t" for="ch" forName="Parent7" refType="h" fact="0.8715"/>
              <dgm:constr type="w" for="ch" forName="Parent7" refType="w" fact="0.2975"/>
              <dgm:constr type="h" for="ch" forName="Parent7" refType="h" fact="0.0637"/>
              <dgm:constr type="l" for="ch" forName="Child5" refType="w" fact="0.6804"/>
              <dgm:constr type="t" for="ch" forName="Child5" refType="h" fact="0.5936"/>
              <dgm:constr type="w" for="ch" forName="Child5" refType="w" fact="0.3196"/>
              <dgm:constr type="h" for="ch" forName="Child5" refType="h" fact="0.0908"/>
              <dgm:constr type="l" for="ch" forName="Child6" refType="w" fact="0.5348"/>
              <dgm:constr type="t" for="ch" forName="Child6" refType="h" fact="0.7251"/>
              <dgm:constr type="w" for="ch" forName="Child6" refType="w" fact="0.3196"/>
              <dgm:constr type="h" for="ch" forName="Child6" refType="h" fact="0.0908"/>
              <dgm:constr type="l" for="ch" forName="Child7" refType="w" fact="0.6804"/>
              <dgm:constr type="t" for="ch" forName="Child7" refType="h" fact="0.8579"/>
              <dgm:constr type="w" for="ch" forName="Child7" refType="w" fact="0.3196"/>
              <dgm:constr type="h" for="ch" forName="Child7" refType="h" fact="0.0908"/>
            </dgm:constrLst>
          </dgm:else>
        </dgm:choose>
      </dgm:if>
      <dgm:else name="Name11">
        <dgm:choose name="Name12">
          <dgm:if name="Name13" axis="ch" ptType="node" func="cnt" op="equ" val="1">
            <dgm:alg type="composite">
              <dgm:param type="ar" val="1.599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Child1" refType="w" fact="0.625"/>
              <dgm:constr type="t" for="ch" forName="Child1" refType="h" fact="0.2981"/>
              <dgm:constr type="w" for="ch" forName="Child1" refType="w" fact="0.375"/>
              <dgm:constr type="h" for="ch" forName="Child1" refType="h" fact="0.4001"/>
              <dgm:constr type="l" for="ch" forName="Accent1" refType="w" fact="0"/>
              <dgm:constr type="t" for="ch" forName="Accent1" refType="h" fact="0"/>
              <dgm:constr type="w" for="ch" forName="Accent1" refType="w" fact="0.6249"/>
              <dgm:constr type="h" for="ch" forName="Accent1" refType="h"/>
              <dgm:constr type="l" for="ch" forName="Parent1" refType="w" fact="0.138"/>
              <dgm:constr type="t" for="ch" forName="Parent1" refType="h" fact="0.362"/>
              <dgm:constr type="w" for="ch" forName="Parent1" refType="w" fact="0.3487"/>
              <dgm:constr type="h" for="ch" forName="Parent1" refType="h" fact="0.2789"/>
            </dgm:constrLst>
          </dgm:if>
          <dgm:if name="Name14" axis="ch" ptType="node" func="cnt" op="equ" val="2">
            <dgm:alg type="composite">
              <dgm:param type="ar" val="1.2026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Accent1" refType="w" fact="-0.0407"/>
              <dgm:constr type="t" for="ch" forName="Accent1" refType="h" fact="0"/>
              <dgm:constr type="w" for="ch" forName="Accent1" refType="w" fact="0.5542"/>
              <dgm:constr type="h" for="ch" forName="Accent1" refType="h" fact="0.6665"/>
              <dgm:constr type="l" for="ch" forName="Accent2" refType="w" fact="0.1533"/>
              <dgm:constr type="t" for="ch" forName="Accent2" refType="h" fact="0.4272"/>
              <dgm:constr type="w" for="ch" forName="Accent2" refType="w" fact="0.4761"/>
              <dgm:constr type="h" for="ch" forName="Accent2" refType="h" fact="0.5728"/>
              <dgm:constr type="l" for="ch" forName="Parent1" refType="w" fact="0.0822"/>
              <dgm:constr type="t" for="ch" forName="Parent1" refType="h" fact="0.2413"/>
              <dgm:constr type="w" for="ch" forName="Parent1" refType="w" fact="0.3092"/>
              <dgm:constr type="h" for="ch" forName="Parent1" refType="h" fact="0.1859"/>
              <dgm:constr type="l" for="ch" forName="Parent2" refType="w" fact="0.2368"/>
              <dgm:constr type="t" for="ch" forName="Parent2" refType="h" fact="0.625"/>
              <dgm:constr type="w" for="ch" forName="Parent2" refType="w" fact="0.3092"/>
              <dgm:constr type="h" for="ch" forName="Parent2" refType="h" fact="0.1859"/>
              <dgm:constr type="l" for="ch" forName="Child1" refType="w" fact="0.5164"/>
              <dgm:constr type="t" for="ch" forName="Child1" refType="h" fact="0.1978"/>
              <dgm:constr type="w" for="ch" forName="Child1" refType="w" fact="0.3322"/>
              <dgm:constr type="h" for="ch" forName="Child1" refType="h" fact="0.265"/>
              <dgm:constr type="l" for="ch" forName="Child2" refType="w" fact="0.6678"/>
              <dgm:constr type="t" for="ch" forName="Child2" refType="h" fact="0.5855"/>
              <dgm:constr type="w" for="ch" forName="Child2" refType="w" fact="0.3322"/>
              <dgm:constr type="h" for="ch" forName="Child2" refType="h" fact="0.265"/>
            </dgm:constrLst>
          </dgm:if>
          <dgm:if name="Name15" axis="ch" ptType="node" func="cnt" op="equ" val="3">
            <dgm:alg type="composite">
              <dgm:param type="ar" val="0.9039"/>
            </dgm:alg>
            <dgm:shape xmlns:r="http://schemas.openxmlformats.org/officeDocument/2006/relationships" r:blip="">
              <dgm:adjLst/>
            </dgm:shape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25"/>
              <dgm:constr type="h" for="ch" forName="Accent1" refType="h" fact="0.4814"/>
              <dgm:constr type="l" for="ch" forName="Accent2" refType="w" fact="0.1479"/>
              <dgm:constr type="t" for="ch" forName="Accent2" refType="h" fact="0.2766"/>
              <dgm:constr type="w" for="ch" forName="Accent2" refType="w" fact="0.5325"/>
              <dgm:constr type="h" for="ch" forName="Accent2" refType="h" fact="0.4814"/>
              <dgm:constr type="l" for="ch" forName="Accent3" refType="w" fact="0.0378"/>
              <dgm:constr type="t" for="ch" forName="Accent3" refType="h" fact="0.5863"/>
              <dgm:constr type="w" for="ch" forName="Accent3" refType="w" fact="0.4575"/>
              <dgm:constr type="h" for="ch" forName="Accent3" refType="h" fact="0.4137"/>
              <dgm:constr type="l" for="ch" forName="Parent1" refType="w" fact="0.1183"/>
              <dgm:constr type="t" for="ch" forName="Parent1" refType="h" fact="0.1738"/>
              <dgm:constr type="w" for="ch" forName="Parent1" refType="w" fact="0.2959"/>
              <dgm:constr type="h" for="ch" forName="Parent1" refType="h" fact="0.1337"/>
              <dgm:constr type="l" for="ch" forName="Parent2" refType="w" fact="0.2656"/>
              <dgm:constr type="t" for="ch" forName="Parent2" refType="h" fact="0.452"/>
              <dgm:constr type="w" for="ch" forName="Parent2" refType="w" fact="0.2959"/>
              <dgm:constr type="h" for="ch" forName="Parent2" refType="h" fact="0.1337"/>
              <dgm:constr type="l" for="ch" forName="Parent3" refType="w" fact="0.1183"/>
              <dgm:constr type="t" for="ch" forName="Parent3" refType="h" fact="0.7306"/>
              <dgm:constr type="w" for="ch" forName="Parent3" refType="w" fact="0.2959"/>
              <dgm:constr type="h" for="ch" forName="Parent3" refType="h" fact="0.1337"/>
              <dgm:constr type="l" for="ch" forName="Child1" refType="w" fact="0.5325"/>
              <dgm:constr type="t" for="ch" forName="Child1" refType="h" fact="0.1435"/>
              <dgm:constr type="w" for="ch" forName="Child1" refType="w" fact="0.3195"/>
              <dgm:constr type="h" for="ch" forName="Child1" refType="h" fact="0.1926"/>
              <dgm:constr type="l" for="ch" forName="Child2" refType="w" fact="0.6805"/>
              <dgm:constr type="t" for="ch" forName="Child2" refType="h" fact="0.4217"/>
              <dgm:constr type="w" for="ch" forName="Child2" refType="w" fact="0.3195"/>
              <dgm:constr type="h" for="ch" forName="Child2" refType="h" fact="0.1926"/>
              <dgm:constr type="l" for="ch" forName="Child3" refType="w" fact="0.5325"/>
              <dgm:constr type="t" for="ch" forName="Child3" refType="h" fact="0.6998"/>
              <dgm:constr type="w" for="ch" forName="Child3" refType="w" fact="0.3195"/>
              <dgm:constr type="h" for="ch" forName="Child3" refType="h" fact="0.1926"/>
            </dgm:constrLst>
          </dgm:if>
          <dgm:if name="Name16" axis="ch" ptType="node" func="cnt" op="equ" val="4">
            <dgm:alg type="composite">
              <dgm:param type="ar" val="0.707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3771"/>
              <dgm:constr type="l" for="ch" forName="Accent2" refType="w" fact="0.1481"/>
              <dgm:constr type="t" for="ch" forName="Accent2" refType="h" fact="0.2167"/>
              <dgm:constr type="w" for="ch" forName="Accent2" refType="w" fact="0.5331"/>
              <dgm:constr type="h" for="ch" forName="Accent2" refType="h" fact="0.3771"/>
              <dgm:constr type="l" for="ch" forName="Accent3" refType="w" fact="0"/>
              <dgm:constr type="t" for="ch" forName="Accent3" refType="h" fact="0.4342"/>
              <dgm:constr type="w" for="ch" forName="Accent3" refType="w" fact="0.5331"/>
              <dgm:constr type="h" for="ch" forName="Accent3" refType="h" fact="0.3771"/>
              <dgm:constr type="l" for="ch" forName="Accent4" refType="w" fact="0.186"/>
              <dgm:constr type="t" for="ch" forName="Accent4" refType="h" fact="0.6759"/>
              <dgm:constr type="w" for="ch" forName="Accent4" refType="w" fact="0.458"/>
              <dgm:constr type="h" for="ch" forName="Accent4" refType="h" fact="0.3241"/>
              <dgm:constr type="l" for="ch" forName="Parent1" refType="w" fact="0.1171"/>
              <dgm:constr type="t" for="ch" forName="Parent1" refType="h" fact="0.1365"/>
              <dgm:constr type="w" for="ch" forName="Parent1" refType="w" fact="0.2975"/>
              <dgm:constr type="h" for="ch" forName="Parent1" refType="h" fact="0.1052"/>
              <dgm:constr type="l" for="ch" forName="Parent2" refType="w" fact="0.2658"/>
              <dgm:constr type="t" for="ch" forName="Parent2" refType="h" fact="0.3536"/>
              <dgm:constr type="w" for="ch" forName="Parent2" refType="w" fact="0.2975"/>
              <dgm:constr type="h" for="ch" forName="Parent2" refType="h" fact="0.1052"/>
              <dgm:constr type="l" for="ch" forName="Parent3" refType="w" fact="0.1171"/>
              <dgm:constr type="t" for="ch" forName="Parent3" refType="h" fact="0.5707"/>
              <dgm:constr type="w" for="ch" forName="Parent3" refType="w" fact="0.2975"/>
              <dgm:constr type="h" for="ch" forName="Parent3" refType="h" fact="0.1052"/>
              <dgm:constr type="l" for="ch" forName="Parent4" refType="w" fact="0.2658"/>
              <dgm:constr type="t" for="ch" forName="Parent4" refType="h" fact="0.7878"/>
              <dgm:constr type="w" for="ch" forName="Parent4" refType="w" fact="0.2975"/>
              <dgm:constr type="h" for="ch" forName="Parent4" refType="h" fact="0.1052"/>
              <dgm:constr type="l" for="ch" forName="Child1" refType="w" fact="0.5348"/>
              <dgm:constr type="t" for="ch" forName="Child1" refType="h" fact="0.1119"/>
              <dgm:constr type="w" for="ch" forName="Child1" refType="w" fact="0.3196"/>
              <dgm:constr type="h" for="ch" forName="Child1" refType="h" fact="0.15"/>
              <dgm:constr type="l" for="ch" forName="Child2" refType="w" fact="0.6804"/>
              <dgm:constr type="t" for="ch" forName="Child2" refType="h" fact="0.3312"/>
              <dgm:constr type="w" for="ch" forName="Child2" refType="w" fact="0.3196"/>
              <dgm:constr type="h" for="ch" forName="Child2" refType="h" fact="0.15"/>
              <dgm:constr type="l" for="ch" forName="Child3" refType="w" fact="0.5348"/>
              <dgm:constr type="t" for="ch" forName="Child3" refType="h" fact="0.5461"/>
              <dgm:constr type="w" for="ch" forName="Child3" refType="w" fact="0.3196"/>
              <dgm:constr type="h" for="ch" forName="Child3" refType="h" fact="0.15"/>
              <dgm:constr type="l" for="ch" forName="Child4" refType="w" fact="0.6804"/>
              <dgm:constr type="t" for="ch" forName="Child4" refType="h" fact="0.7632"/>
              <dgm:constr type="w" for="ch" forName="Child4" refType="w" fact="0.3196"/>
              <dgm:constr type="h" for="ch" forName="Child4" refType="h" fact="0.15"/>
            </dgm:constrLst>
          </dgm:if>
          <dgm:if name="Name17" axis="ch" ptType="node" func="cnt" op="equ" val="5">
            <dgm:alg type="composite">
              <dgm:param type="ar" val="0.581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3098"/>
              <dgm:constr type="l" for="ch" forName="Accent2" refType="w" fact="0.1481"/>
              <dgm:constr type="t" for="ch" forName="Accent2" refType="h" fact="0.178"/>
              <dgm:constr type="w" for="ch" forName="Accent2" refType="w" fact="0.5331"/>
              <dgm:constr type="h" for="ch" forName="Accent2" refType="h" fact="0.3098"/>
              <dgm:constr type="l" for="ch" forName="Accent3" refType="w" fact="0"/>
              <dgm:constr type="t" for="ch" forName="Accent3" refType="h" fact="0.3568"/>
              <dgm:constr type="w" for="ch" forName="Accent3" refType="w" fact="0.5331"/>
              <dgm:constr type="h" for="ch" forName="Accent3" refType="h" fact="0.3098"/>
              <dgm:constr type="l" for="ch" forName="Accent4" refType="w" fact="0.1481"/>
              <dgm:constr type="t" for="ch" forName="Accent4" refType="h" fact="0.5351"/>
              <dgm:constr type="w" for="ch" forName="Accent4" refType="w" fact="0.5331"/>
              <dgm:constr type="h" for="ch" forName="Accent4" refType="h" fact="0.3098"/>
              <dgm:constr type="l" for="ch" forName="Accent5" refType="w" fact="0.0378"/>
              <dgm:constr type="t" for="ch" forName="Accent5" refType="h" fact="0.7337"/>
              <dgm:constr type="w" for="ch" forName="Accent5" refType="w" fact="0.458"/>
              <dgm:constr type="h" for="ch" forName="Accent5" refType="h" fact="0.2663"/>
              <dgm:constr type="l" for="ch" forName="Parent1" refType="w" fact="0.1171"/>
              <dgm:constr type="t" for="ch" forName="Parent1" refType="h" fact="0.1122"/>
              <dgm:constr type="w" for="ch" forName="Parent1" refType="w" fact="0.2975"/>
              <dgm:constr type="h" for="ch" forName="Parent1" refType="h" fact="0.0864"/>
              <dgm:constr type="l" for="ch" forName="Parent2" refType="w" fact="0.2658"/>
              <dgm:constr type="t" for="ch" forName="Parent2" refType="h" fact="0.2906"/>
              <dgm:constr type="w" for="ch" forName="Parent2" refType="w" fact="0.2975"/>
              <dgm:constr type="h" for="ch" forName="Parent2" refType="h" fact="0.0864"/>
              <dgm:constr type="l" for="ch" forName="Parent3" refType="w" fact="0.1171"/>
              <dgm:constr type="t" for="ch" forName="Parent3" refType="h" fact="0.4689"/>
              <dgm:constr type="w" for="ch" forName="Parent3" refType="w" fact="0.2975"/>
              <dgm:constr type="h" for="ch" forName="Parent3" refType="h" fact="0.0864"/>
              <dgm:constr type="l" for="ch" forName="Parent4" refType="w" fact="0.2658"/>
              <dgm:constr type="t" for="ch" forName="Parent4" refType="h" fact="0.6473"/>
              <dgm:constr type="w" for="ch" forName="Parent4" refType="w" fact="0.2975"/>
              <dgm:constr type="h" for="ch" forName="Parent4" refType="h" fact="0.0864"/>
              <dgm:constr type="l" for="ch" forName="Parent5" refType="w" fact="0.1171"/>
              <dgm:constr type="t" for="ch" forName="Parent5" refType="h" fact="0.8257"/>
              <dgm:constr type="w" for="ch" forName="Parent5" refType="w" fact="0.2975"/>
              <dgm:constr type="h" for="ch" forName="Parent5" refType="h" fact="0.0864"/>
              <dgm:constr type="l" for="ch" forName="Child1" refType="w" fact="0.5348"/>
              <dgm:constr type="t" for="ch" forName="Child1" refType="h" fact="0.0919"/>
              <dgm:constr type="w" for="ch" forName="Child1" refType="w" fact="0.3196"/>
              <dgm:constr type="h" for="ch" forName="Child1" refType="h" fact="0.1232"/>
              <dgm:constr type="l" for="ch" forName="Child2" refType="w" fact="0.6804"/>
              <dgm:constr type="t" for="ch" forName="Child2" refType="h" fact="0.2722"/>
              <dgm:constr type="w" for="ch" forName="Child2" refType="w" fact="0.3196"/>
              <dgm:constr type="h" for="ch" forName="Child2" refType="h" fact="0.1232"/>
              <dgm:constr type="l" for="ch" forName="Child3" refType="w" fact="0.5348"/>
              <dgm:constr type="t" for="ch" forName="Child3" refType="h" fact="0.4487"/>
              <dgm:constr type="w" for="ch" forName="Child3" refType="w" fact="0.3196"/>
              <dgm:constr type="h" for="ch" forName="Child3" refType="h" fact="0.1232"/>
              <dgm:constr type="l" for="ch" forName="Child4" refType="w" fact="0.6804"/>
              <dgm:constr type="t" for="ch" forName="Child4" refType="h" fact="0.6271"/>
              <dgm:constr type="w" for="ch" forName="Child4" refType="w" fact="0.3196"/>
              <dgm:constr type="h" for="ch" forName="Child4" refType="h" fact="0.1232"/>
              <dgm:constr type="l" for="ch" forName="Child5" refType="w" fact="0.5348"/>
              <dgm:constr type="t" for="ch" forName="Child5" refType="h" fact="0.8073"/>
              <dgm:constr type="w" for="ch" forName="Child5" refType="w" fact="0.3196"/>
              <dgm:constr type="h" for="ch" forName="Child5" refType="h" fact="0.1232"/>
            </dgm:constrLst>
          </dgm:if>
          <dgm:if name="Name18" axis="ch" ptType="node" func="cnt" op="equ" val="6">
            <dgm:alg type="composite">
              <dgm:param type="ar" val="0.493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2629"/>
              <dgm:constr type="l" for="ch" forName="Accent2" refType="w" fact="0.1481"/>
              <dgm:constr type="t" for="ch" forName="Accent2" refType="h" fact="0.1511"/>
              <dgm:constr type="w" for="ch" forName="Accent2" refType="w" fact="0.5331"/>
              <dgm:constr type="h" for="ch" forName="Accent2" refType="h" fact="0.2629"/>
              <dgm:constr type="l" for="ch" forName="Accent3" refType="w" fact="0"/>
              <dgm:constr type="t" for="ch" forName="Accent3" refType="h" fact="0.3027"/>
              <dgm:constr type="w" for="ch" forName="Accent3" refType="w" fact="0.5331"/>
              <dgm:constr type="h" for="ch" forName="Accent3" refType="h" fact="0.2629"/>
              <dgm:constr type="l" for="ch" forName="Accent4" refType="w" fact="0.1481"/>
              <dgm:constr type="t" for="ch" forName="Accent4" refType="h" fact="0.4541"/>
              <dgm:constr type="w" for="ch" forName="Accent4" refType="w" fact="0.5331"/>
              <dgm:constr type="h" for="ch" forName="Accent4" refType="h" fact="0.2629"/>
              <dgm:constr type="l" for="ch" forName="Accent5" refType="w" fact="0"/>
              <dgm:constr type="t" for="ch" forName="Accent5" refType="h" fact="0.6053"/>
              <dgm:constr type="w" for="ch" forName="Accent5" refType="w" fact="0.5331"/>
              <dgm:constr type="h" for="ch" forName="Accent5" refType="h" fact="0.2629"/>
              <dgm:constr type="l" for="ch" forName="Accent6" refType="w" fact="0.186"/>
              <dgm:constr type="t" for="ch" forName="Accent6" refType="h" fact="0.774"/>
              <dgm:constr type="w" for="ch" forName="Accent6" refType="w" fact="0.458"/>
              <dgm:constr type="h" for="ch" forName="Accent6" refType="h" fact="0.226"/>
              <dgm:constr type="l" for="ch" forName="Parent1" refType="w" fact="0.1171"/>
              <dgm:constr type="t" for="ch" forName="Parent1" refType="h" fact="0.0952"/>
              <dgm:constr type="w" for="ch" forName="Parent1" refType="w" fact="0.2975"/>
              <dgm:constr type="h" for="ch" forName="Parent1" refType="h" fact="0.0733"/>
              <dgm:constr type="l" for="ch" forName="Parent2" refType="w" fact="0.2658"/>
              <dgm:constr type="t" for="ch" forName="Parent2" refType="h" fact="0.2466"/>
              <dgm:constr type="w" for="ch" forName="Parent2" refType="w" fact="0.2975"/>
              <dgm:constr type="h" for="ch" forName="Parent2" refType="h" fact="0.0733"/>
              <dgm:constr type="l" for="ch" forName="Parent3" refType="w" fact="0.1171"/>
              <dgm:constr type="t" for="ch" forName="Parent3" refType="h" fact="0.3979"/>
              <dgm:constr type="w" for="ch" forName="Parent3" refType="w" fact="0.2975"/>
              <dgm:constr type="h" for="ch" forName="Parent3" refType="h" fact="0.0733"/>
              <dgm:constr type="l" for="ch" forName="Parent4" refType="w" fact="0.2658"/>
              <dgm:constr type="t" for="ch" forName="Parent4" refType="h" fact="0.5493"/>
              <dgm:constr type="w" for="ch" forName="Parent4" refType="w" fact="0.2975"/>
              <dgm:constr type="h" for="ch" forName="Parent4" refType="h" fact="0.0733"/>
              <dgm:constr type="l" for="ch" forName="Parent5" refType="w" fact="0.1171"/>
              <dgm:constr type="t" for="ch" forName="Parent5" refType="h" fact="0.7005"/>
              <dgm:constr type="w" for="ch" forName="Parent5" refType="w" fact="0.2975"/>
              <dgm:constr type="h" for="ch" forName="Parent5" refType="h" fact="0.0733"/>
              <dgm:constr type="l" for="ch" forName="Parent6" refType="w" fact="0.2658"/>
              <dgm:constr type="t" for="ch" forName="Parent6" refType="h" fact="0.8519"/>
              <dgm:constr type="w" for="ch" forName="Parent6" refType="w" fact="0.2975"/>
              <dgm:constr type="h" for="ch" forName="Parent6" refType="h" fact="0.0733"/>
              <dgm:constr type="l" for="ch" forName="Child1" refType="w" fact="0.5348"/>
              <dgm:constr type="t" for="ch" forName="Child1" refType="h" fact="0.078"/>
              <dgm:constr type="w" for="ch" forName="Child1" refType="w" fact="0.3196"/>
              <dgm:constr type="h" for="ch" forName="Child1" refType="h" fact="0.1046"/>
              <dgm:constr type="l" for="ch" forName="Child2" refType="w" fact="0.6804"/>
              <dgm:constr type="t" for="ch" forName="Child2" refType="h" fact="0.231"/>
              <dgm:constr type="w" for="ch" forName="Child2" refType="w" fact="0.3196"/>
              <dgm:constr type="h" for="ch" forName="Child2" refType="h" fact="0.1046"/>
              <dgm:constr type="l" for="ch" forName="Child3" refType="w" fact="0.5348"/>
              <dgm:constr type="t" for="ch" forName="Child3" refType="h" fact="0.3808"/>
              <dgm:constr type="w" for="ch" forName="Child3" refType="w" fact="0.3196"/>
              <dgm:constr type="h" for="ch" forName="Child3" refType="h" fact="0.1046"/>
              <dgm:constr type="l" for="ch" forName="Child4" refType="w" fact="0.6804"/>
              <dgm:constr type="t" for="ch" forName="Child4" refType="h" fact="0.5322"/>
              <dgm:constr type="w" for="ch" forName="Child4" refType="w" fact="0.3196"/>
              <dgm:constr type="h" for="ch" forName="Child4" refType="h" fact="0.1046"/>
              <dgm:constr type="l" for="ch" forName="Child5" refType="w" fact="0.5348"/>
              <dgm:constr type="t" for="ch" forName="Child5" refType="h" fact="0.6833"/>
              <dgm:constr type="w" for="ch" forName="Child5" refType="w" fact="0.3196"/>
              <dgm:constr type="h" for="ch" forName="Child5" refType="h" fact="0.1046"/>
              <dgm:constr type="l" for="ch" forName="Child6" refType="w" fact="0.6804"/>
              <dgm:constr type="t" for="ch" forName="Child6" refType="h" fact="0.8347"/>
              <dgm:constr type="w" for="ch" forName="Child6" refType="w" fact="0.3196"/>
              <dgm:constr type="h" for="ch" forName="Child6" refType="h" fact="0.1046"/>
            </dgm:constrLst>
          </dgm:if>
          <dgm:else name="Name19">
            <dgm:alg type="composite">
              <dgm:param type="ar" val="0.428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2284"/>
              <dgm:constr type="l" for="ch" forName="Accent2" refType="w" fact="0.1481"/>
              <dgm:constr type="t" for="ch" forName="Accent2" refType="h" fact="0.1312"/>
              <dgm:constr type="w" for="ch" forName="Accent2" refType="w" fact="0.5331"/>
              <dgm:constr type="h" for="ch" forName="Accent2" refType="h" fact="0.2284"/>
              <dgm:constr type="l" for="ch" forName="Accent3" refType="w" fact="0"/>
              <dgm:constr type="t" for="ch" forName="Accent3" refType="h" fact="0.263"/>
              <dgm:constr type="w" for="ch" forName="Accent3" refType="w" fact="0.5331"/>
              <dgm:constr type="h" for="ch" forName="Accent3" refType="h" fact="0.2284"/>
              <dgm:constr type="l" for="ch" forName="Accent4" refType="w" fact="0.1481"/>
              <dgm:constr type="t" for="ch" forName="Accent4" refType="h" fact="0.3945"/>
              <dgm:constr type="w" for="ch" forName="Accent4" refType="w" fact="0.5331"/>
              <dgm:constr type="h" for="ch" forName="Accent4" refType="h" fact="0.2284"/>
              <dgm:constr type="l" for="ch" forName="Accent5" refType="w" fact="0"/>
              <dgm:constr type="t" for="ch" forName="Accent5" refType="h" fact="0.5258"/>
              <dgm:constr type="w" for="ch" forName="Accent5" refType="w" fact="0.5331"/>
              <dgm:constr type="h" for="ch" forName="Accent5" refType="h" fact="0.2284"/>
              <dgm:constr type="l" for="ch" forName="Accent6" refType="w" fact="0.1481"/>
              <dgm:constr type="t" for="ch" forName="Accent6" refType="h" fact="0.6573"/>
              <dgm:constr type="w" for="ch" forName="Accent6" refType="w" fact="0.5331"/>
              <dgm:constr type="h" for="ch" forName="Accent6" refType="h" fact="0.2284"/>
              <dgm:constr type="l" for="ch" forName="Accent7" refType="w" fact="0.0378"/>
              <dgm:constr type="t" for="ch" forName="Accent7" refType="h" fact="0.8037"/>
              <dgm:constr type="w" for="ch" forName="Accent7" refType="w" fact="0.458"/>
              <dgm:constr type="h" for="ch" forName="Accent7" refType="h" fact="0.1963"/>
              <dgm:constr type="l" for="ch" forName="Parent1" refType="w" fact="0.1171"/>
              <dgm:constr type="t" for="ch" forName="Parent1" refType="h" fact="0.0827"/>
              <dgm:constr type="w" for="ch" forName="Parent1" refType="w" fact="0.2975"/>
              <dgm:constr type="h" for="ch" forName="Parent1" refType="h" fact="0.0637"/>
              <dgm:constr type="l" for="ch" forName="Parent2" refType="w" fact="0.2658"/>
              <dgm:constr type="t" for="ch" forName="Parent2" refType="h" fact="0.2142"/>
              <dgm:constr type="w" for="ch" forName="Parent2" refType="w" fact="0.2975"/>
              <dgm:constr type="h" for="ch" forName="Parent2" refType="h" fact="0.0637"/>
              <dgm:constr type="l" for="ch" forName="Parent3" refType="w" fact="0.1171"/>
              <dgm:constr type="t" for="ch" forName="Parent3" refType="h" fact="0.3457"/>
              <dgm:constr type="w" for="ch" forName="Parent3" refType="w" fact="0.2975"/>
              <dgm:constr type="h" for="ch" forName="Parent3" refType="h" fact="0.0637"/>
              <dgm:constr type="l" for="ch" forName="Parent4" refType="w" fact="0.2658"/>
              <dgm:constr type="t" for="ch" forName="Parent4" refType="h" fact="0.4772"/>
              <dgm:constr type="w" for="ch" forName="Parent4" refType="w" fact="0.2975"/>
              <dgm:constr type="h" for="ch" forName="Parent4" refType="h" fact="0.0637"/>
              <dgm:constr type="l" for="ch" forName="Parent5" refType="w" fact="0.1171"/>
              <dgm:constr type="t" for="ch" forName="Parent5" refType="h" fact="0.6085"/>
              <dgm:constr type="w" for="ch" forName="Parent5" refType="w" fact="0.2975"/>
              <dgm:constr type="h" for="ch" forName="Parent5" refType="h" fact="0.0637"/>
              <dgm:constr type="l" for="ch" forName="Parent6" refType="w" fact="0.2658"/>
              <dgm:constr type="t" for="ch" forName="Parent6" refType="h" fact="0.74"/>
              <dgm:constr type="w" for="ch" forName="Parent6" refType="w" fact="0.2975"/>
              <dgm:constr type="h" for="ch" forName="Parent6" refType="h" fact="0.0637"/>
              <dgm:constr type="l" for="ch" forName="Parent7" refType="w" fact="0.1171"/>
              <dgm:constr type="t" for="ch" forName="Parent7" refType="h" fact="0.8715"/>
              <dgm:constr type="w" for="ch" forName="Parent7" refType="w" fact="0.2975"/>
              <dgm:constr type="h" for="ch" forName="Parent7" refType="h" fact="0.0637"/>
              <dgm:constr type="l" for="ch" forName="Child1" refType="w" fact="0.5348"/>
              <dgm:constr type="t" for="ch" forName="Child1" refType="h" fact="0.0678"/>
              <dgm:constr type="w" for="ch" forName="Child1" refType="w" fact="0.3196"/>
              <dgm:constr type="h" for="ch" forName="Child1" refType="h" fact="0.0908"/>
              <dgm:constr type="l" for="ch" forName="Child2" refType="w" fact="0.6804"/>
              <dgm:constr type="t" for="ch" forName="Child2" refType="h" fact="0.2006"/>
              <dgm:constr type="w" for="ch" forName="Child2" refType="w" fact="0.3196"/>
              <dgm:constr type="h" for="ch" forName="Child2" refType="h" fact="0.0908"/>
              <dgm:constr type="l" for="ch" forName="Child3" refType="w" fact="0.5348"/>
              <dgm:constr type="t" for="ch" forName="Child3" refType="h" fact="0.3308"/>
              <dgm:constr type="w" for="ch" forName="Child3" refType="w" fact="0.3196"/>
              <dgm:constr type="h" for="ch" forName="Child3" refType="h" fact="0.0908"/>
              <dgm:constr type="l" for="ch" forName="Child4" refType="w" fact="0.6804"/>
              <dgm:constr type="t" for="ch" forName="Child4" refType="h" fact="0.4623"/>
              <dgm:constr type="w" for="ch" forName="Child4" refType="w" fact="0.3196"/>
              <dgm:constr type="h" for="ch" forName="Child4" refType="h" fact="0.0908"/>
              <dgm:constr type="l" for="ch" forName="Child5" refType="w" fact="0.5348"/>
              <dgm:constr type="t" for="ch" forName="Child5" refType="h" fact="0.5936"/>
              <dgm:constr type="w" for="ch" forName="Child5" refType="w" fact="0.3196"/>
              <dgm:constr type="h" for="ch" forName="Child5" refType="h" fact="0.0908"/>
              <dgm:constr type="l" for="ch" forName="Child6" refType="w" fact="0.6804"/>
              <dgm:constr type="t" for="ch" forName="Child6" refType="h" fact="0.7251"/>
              <dgm:constr type="w" for="ch" forName="Child6" refType="w" fact="0.3196"/>
              <dgm:constr type="h" for="ch" forName="Child6" refType="h" fact="0.0908"/>
              <dgm:constr type="l" for="ch" forName="Child7" refType="w" fact="0.5348"/>
              <dgm:constr type="t" for="ch" forName="Child7" refType="h" fact="0.8579"/>
              <dgm:constr type="w" for="ch" forName="Child7" refType="w" fact="0.3196"/>
              <dgm:constr type="h" for="ch" forName="Child7" refType="h" fact="0.0908"/>
            </dgm:constrLst>
          </dgm:else>
        </dgm:choose>
      </dgm:else>
    </dgm:choose>
    <dgm:forEach name="wrapper" axis="self" ptType="parTrans">
      <dgm:forEach name="accentRepeat" axis="self">
        <dgm:layoutNode name="Accent" styleLbl="node1">
          <dgm:alg type="sp"/>
          <dgm:choose name="Name20">
            <dgm:if name="Name21" func="var" arg="dir" op="equ" val="norm">
              <dgm:choose name="Name22">
                <dgm:if name="Name23" axis="precedSib" ptType="node" func="cnt" op="equ" val="0">
                  <dgm:choose name="Name24">
                    <dgm:if name="Name25" axis="followSib" ptType="node" func="cnt" op="equ" val="0">
                      <dgm:shape xmlns:r="http://schemas.openxmlformats.org/officeDocument/2006/relationships" type="circularArrow" r:blip="">
                        <dgm:adjLst>
                          <dgm:adj idx="1" val="0.1098"/>
                          <dgm:adj idx="2" val="19.0387"/>
                          <dgm:adj idx="3" val="150"/>
                          <dgm:adj idx="4" val="180"/>
                          <dgm:adj idx="5" val="0.125"/>
                        </dgm:adjLst>
                      </dgm:shape>
                    </dgm:if>
                    <dgm:else name="Name26">
                      <dgm:shape xmlns:r="http://schemas.openxmlformats.org/officeDocument/2006/relationships" type="circularArrow" r:blip="">
                        <dgm:adjLst>
                          <dgm:adj idx="1" val="0.1098"/>
                          <dgm:adj idx="2" val="19.0387"/>
                          <dgm:adj idx="3" val="75"/>
                          <dgm:adj idx="4" val="180"/>
                          <dgm:adj idx="5" val="0.125"/>
                        </dgm:adjLst>
                      </dgm:shape>
                    </dgm:else>
                  </dgm:choose>
                </dgm:if>
                <dgm:else name="Name27">
                  <dgm:choose name="Name28">
                    <dgm:if name="Name29" axis="followSib" ptType="node" func="cnt" op="equ" val="0">
                      <dgm:choose name="Name30">
                        <dgm:if name="Name31" axis="precedSib" ptType="node" func="cnt" op="equ" val="1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2" axis="precedSib" ptType="node" func="cnt" op="equ" val="2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33" axis="precedSib" ptType="node" func="cnt" op="equ" val="3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4" axis="precedSib" ptType="node" func="cnt" op="equ" val="4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35" axis="precedSib" ptType="node" func="cnt" op="equ" val="5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6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else name="Name37"/>
                      </dgm:choose>
                    </dgm:if>
                    <dgm:else name="Name38">
                      <dgm:choose name="Name39">
                        <dgm:if name="Name40" axis="precedSib" ptType="node" func="cnt" op="equ" val="0">
                          <dgm:shape xmlns:r="http://schemas.openxmlformats.org/officeDocument/2006/relationships" type="blockArc" r:blip="">
                            <dgm:adjLst>
                              <dgm:adj idx="1" val="-133.1632"/>
                              <dgm:adj idx="2" val="65"/>
                              <dgm:adj idx="3" val="0.13"/>
                            </dgm:adjLst>
                          </dgm:shape>
                        </dgm:if>
                        <dgm:if name="Name41" axis="precedSib" ptType="node" func="cnt" op="equ" val="1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2" axis="precedSib" ptType="node" func="cnt" op="equ" val="2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43" axis="precedSib" ptType="node" func="cnt" op="equ" val="3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4" axis="precedSib" ptType="node" func="cnt" op="equ" val="4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45" axis="precedSib" ptType="node" func="cnt" op="equ" val="5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6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else name="Name47"/>
                      </dgm:choose>
                    </dgm:else>
                  </dgm:choose>
                </dgm:else>
              </dgm:choose>
            </dgm:if>
            <dgm:else name="Name48">
              <dgm:choose name="Name49">
                <dgm:if name="Name50" axis="precedSib" ptType="node" func="cnt" op="equ" val="0">
                  <dgm:choose name="Name51">
                    <dgm:if name="Name52" axis="followSib" ptType="node" func="cnt" op="equ" val="0">
                      <dgm:shape xmlns:r="http://schemas.openxmlformats.org/officeDocument/2006/relationships" type="leftCircularArrow" r:blip="">
                        <dgm:adjLst>
                          <dgm:adj idx="1" val="0.1098"/>
                          <dgm:adj idx="2" val="19.0387"/>
                          <dgm:adj idx="3" val="30"/>
                          <dgm:adj idx="4" val="0"/>
                          <dgm:adj idx="5" val="0.125"/>
                        </dgm:adjLst>
                      </dgm:shape>
                    </dgm:if>
                    <dgm:else name="Name53">
                      <dgm:shape xmlns:r="http://schemas.openxmlformats.org/officeDocument/2006/relationships" type="leftCircularArrow" r:blip="">
                        <dgm:adjLst>
                          <dgm:adj idx="1" val="0.1098"/>
                          <dgm:adj idx="2" val="19.0387"/>
                          <dgm:adj idx="3" val="105"/>
                          <dgm:adj idx="4" val="0"/>
                          <dgm:adj idx="5" val="0.125"/>
                        </dgm:adjLst>
                      </dgm:shape>
                    </dgm:else>
                  </dgm:choose>
                </dgm:if>
                <dgm:else name="Name54">
                  <dgm:choose name="Name55">
                    <dgm:if name="Name56" axis="followSib" ptType="node" func="cnt" op="equ" val="0">
                      <dgm:choose name="Name57">
                        <dgm:if name="Name58" axis="precedSib" ptType="node" func="cnt" op="equ" val="1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59" axis="precedSib" ptType="node" func="cnt" op="equ" val="2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60" axis="precedSib" ptType="node" func="cnt" op="equ" val="3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61" axis="precedSib" ptType="node" func="cnt" op="equ" val="4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62" axis="precedSib" ptType="node" func="cnt" op="equ" val="5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63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else name="Name64"/>
                      </dgm:choose>
                    </dgm:if>
                    <dgm:else name="Name65">
                      <dgm:choose name="Name66">
                        <dgm:if name="Name67" axis="precedSib" ptType="node" func="cnt" op="equ" val="0">
                          <dgm:shape xmlns:r="http://schemas.openxmlformats.org/officeDocument/2006/relationships" type="blockArc" r:blip="">
                            <dgm:adjLst>
                              <dgm:adj idx="1" val="-133.1632"/>
                              <dgm:adj idx="2" val="65"/>
                              <dgm:adj idx="3" val="0.13"/>
                            </dgm:adjLst>
                          </dgm:shape>
                        </dgm:if>
                        <dgm:if name="Name68" axis="precedSib" ptType="node" func="cnt" op="equ" val="1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69" axis="precedSib" ptType="node" func="cnt" op="equ" val="2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70" axis="precedSib" ptType="node" func="cnt" op="equ" val="3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71" axis="precedSib" ptType="node" func="cnt" op="equ" val="4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72" axis="precedSib" ptType="node" func="cnt" op="equ" val="5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73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else name="Name74"/>
                      </dgm:choose>
                    </dgm:else>
                  </dgm:choose>
                </dgm:else>
              </dgm:choose>
            </dgm:else>
          </dgm:choose>
          <dgm:presOf/>
        </dgm:layoutNode>
      </dgm:forEach>
    </dgm:forEach>
    <dgm:forEach name="Name75" axis="ch" ptType="node" cnt="1">
      <dgm:layoutNode name="Accent1">
        <dgm:alg type="sp"/>
        <dgm:shape xmlns:r="http://schemas.openxmlformats.org/officeDocument/2006/relationships" r:blip="">
          <dgm:adjLst/>
        </dgm:shape>
        <dgm:presOf/>
        <dgm:constrLst/>
        <dgm:forEach name="Name76" ref="accentRepeat"/>
      </dgm:layoutNode>
      <dgm:choose name="Name77">
        <dgm:if name="Name78" axis="ch" ptType="node" func="cnt" op="gte" val="1">
          <dgm:layoutNode name="Child1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79"/>
      </dgm:choose>
      <dgm:layoutNode name="Parent1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80" axis="ch" ptType="node" st="2" cnt="1">
      <dgm:layoutNode name="Accent2">
        <dgm:alg type="sp"/>
        <dgm:shape xmlns:r="http://schemas.openxmlformats.org/officeDocument/2006/relationships" r:blip="">
          <dgm:adjLst/>
        </dgm:shape>
        <dgm:presOf/>
        <dgm:constrLst/>
        <dgm:forEach name="Name81" ref="accentRepeat"/>
      </dgm:layoutNode>
      <dgm:choose name="Name82">
        <dgm:if name="Name83" axis="ch" ptType="node" func="cnt" op="gte" val="1">
          <dgm:layoutNode name="Child2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84"/>
      </dgm:choose>
      <dgm:layoutNode name="Parent2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85" axis="ch" ptType="node" st="3" cnt="1">
      <dgm:layoutNode name="Accent3">
        <dgm:alg type="sp"/>
        <dgm:shape xmlns:r="http://schemas.openxmlformats.org/officeDocument/2006/relationships" r:blip="">
          <dgm:adjLst/>
        </dgm:shape>
        <dgm:presOf/>
        <dgm:constrLst/>
        <dgm:forEach name="Name86" ref="accentRepeat"/>
      </dgm:layoutNode>
      <dgm:choose name="Name87">
        <dgm:if name="Name88" axis="ch" ptType="node" func="cnt" op="gte" val="1">
          <dgm:layoutNode name="Child3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89"/>
      </dgm:choose>
      <dgm:layoutNode name="Parent3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91" ref="accentRepeat"/>
      </dgm:layoutNode>
      <dgm:choose name="Name92">
        <dgm:if name="Name93" axis="ch" ptType="node" func="cnt" op="gte" val="1">
          <dgm:layoutNode name="Child4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94"/>
      </dgm:choose>
      <dgm:layoutNode name="Parent4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95" axis="ch" ptType="node" st="5" cnt="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96" ref="accentRepeat"/>
      </dgm:layoutNode>
      <dgm:choose name="Name97">
        <dgm:if name="Name98" axis="ch" ptType="node" func="cnt" op="gte" val="1">
          <dgm:layoutNode name="Child5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99"/>
      </dgm:choose>
      <dgm:layoutNode name="Parent5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100" axis="ch" ptType="node" st="6" cnt="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101" ref="accentRepeat"/>
      </dgm:layoutNode>
      <dgm:choose name="Name102">
        <dgm:if name="Name103" axis="ch" ptType="node" func="cnt" op="gte" val="1">
          <dgm:layoutNode name="Child6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104"/>
      </dgm:choose>
      <dgm:layoutNode name="Parent6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105" axis="ch" ptType="node" st="7" cnt="1">
      <dgm:layoutNode name="Accent7">
        <dgm:alg type="sp"/>
        <dgm:shape xmlns:r="http://schemas.openxmlformats.org/officeDocument/2006/relationships" r:blip="">
          <dgm:adjLst/>
        </dgm:shape>
        <dgm:presOf/>
        <dgm:constrLst/>
        <dgm:forEach name="Name106" ref="accentRepeat"/>
      </dgm:layoutNode>
      <dgm:choose name="Name107">
        <dgm:if name="Name108" axis="ch" ptType="node" func="cnt" op="gte" val="1">
          <dgm:layoutNode name="Child7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109"/>
      </dgm:choose>
      <dgm:layoutNode name="Parent7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3ACFF2DF-72D1-4A4A-A94E-604169C4A3CE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8675E3F-251E-49B3-83C2-8A8F43E10551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FE480295-EE5D-4EA0-940A-0C5D60AEBF95}" type="datetimeFigureOut">
              <a:rPr lang="ru-RU"/>
              <a:pPr>
                <a:defRPr/>
              </a:pPr>
              <a:t>22.08.2022</a:t>
            </a:fld>
            <a:endParaRPr lang="ru-RU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4CEC9AFA-A49D-4269-8915-55C0A828C786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6CA8EB2B-7F3F-4BA7-808E-54E53B243D2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ru-RU" noProof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CEF0F36-3662-48FF-BA58-B86553BE2963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73D886E-776C-4A07-94A2-3F872DE9EE5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231F5AF4-28F2-4728-BDCA-CDEEDF8FEFB7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ru-R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5166065-6C50-4EF9-8B3C-21EE936237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33F0D5-8B6C-4CD7-A739-AC0FD5923556}" type="datetimeFigureOut">
              <a:rPr lang="ru-RU"/>
              <a:pPr>
                <a:defRPr/>
              </a:pPr>
              <a:t>22.08.2022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57BDFD3-E881-469F-B287-E8049A6F69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DA55DA3-73DC-4B34-9758-20CC0060E1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6F172B3-AA03-4931-B158-583F82D15D3E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3616942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0A867D8-2B04-4C60-A7D2-5E4DC4C596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0E3A92-9A93-48F6-85FF-489AE905AAF6}" type="datetimeFigureOut">
              <a:rPr lang="ru-RU"/>
              <a:pPr>
                <a:defRPr/>
              </a:pPr>
              <a:t>22.08.2022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BC19DEA-2F4C-482C-A95F-E9880A16F3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E0F4B0A-04D9-4D63-818A-FAA95904C2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EC528EB-5E06-4430-937E-745946FE9609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5648353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B36526B-58CB-4621-B782-B520FEAAC2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79F039-6583-470A-A331-788C19F2896B}" type="datetimeFigureOut">
              <a:rPr lang="ru-RU"/>
              <a:pPr>
                <a:defRPr/>
              </a:pPr>
              <a:t>22.08.2022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5A4F971-45A6-4C25-9B3C-15F9CE1EBD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A5E8CE4-9CB3-4086-B093-62BBB3B21F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04531F6-6345-4A04-A591-4AD419386C75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27199891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57" name="Body Level One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Slide Number">
            <a:extLst>
              <a:ext uri="{FF2B5EF4-FFF2-40B4-BE49-F238E27FC236}">
                <a16:creationId xmlns:a16="http://schemas.microsoft.com/office/drawing/2014/main" id="{675D2D54-59F5-4E42-B3C2-7FF87E83AE87}"/>
              </a:ext>
            </a:extLst>
          </p:cNvPr>
          <p:cNvSpPr txBox="1"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268ADCE8-11DE-4471-9DB5-EBDBDA144AF9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745999474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1B1E158-2E38-4BE6-9C96-5F6F88EE16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1B5FD8-5A43-46AE-8448-308A40E25CF9}" type="datetimeFigureOut">
              <a:rPr lang="ru-RU"/>
              <a:pPr>
                <a:defRPr/>
              </a:pPr>
              <a:t>22.08.2022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CF50615-0A74-4D8A-8FC8-49E25CBD88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BCBDF55-A762-405A-9A60-5046CA2281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885B037-0D39-4A29-8CB8-91EF5D8550A5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4887409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5D79473-3C6D-4965-B7A0-D1C0306FD3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399585-D1D9-4258-BCC5-914AD1AF2CDA}" type="datetimeFigureOut">
              <a:rPr lang="ru-RU"/>
              <a:pPr>
                <a:defRPr/>
              </a:pPr>
              <a:t>22.08.2022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66A33B5-197F-4594-B774-9F355CB64C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AAC2A33-AA4D-4473-AED0-6579530B2F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23CB189-1C6E-4223-8D97-175D01B08675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3435907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99B30812-733A-45F6-B59A-6E2A99CB3D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B3A951-ACFB-4E26-8620-B109172E7CAC}" type="datetimeFigureOut">
              <a:rPr lang="ru-RU"/>
              <a:pPr>
                <a:defRPr/>
              </a:pPr>
              <a:t>22.08.2022</a:t>
            </a:fld>
            <a:endParaRPr lang="ru-RU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40843772-26FE-44A5-BC78-57921E6527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6C9BADD9-C9CE-4C36-AC09-4FF7122B7B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7041DA3-5551-4ECE-AAD2-9A7424C4D027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8286617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1FA9A77E-2E4E-422C-902A-F686874EDE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B2F051-91D6-4065-9B75-8DF8F3DB0003}" type="datetimeFigureOut">
              <a:rPr lang="ru-RU"/>
              <a:pPr>
                <a:defRPr/>
              </a:pPr>
              <a:t>22.08.2022</a:t>
            </a:fld>
            <a:endParaRPr lang="ru-RU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171EF03E-E7B5-4F80-B851-EF8A3E5D4F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E44A6E43-3DBF-4449-84E6-3722648238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E543E00-2C4A-4D02-A35F-871C0C24889A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2382949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2CC6E02D-C686-4ADC-84AE-52C630D124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C9FE9F-07FB-49C9-9189-A2FF64459312}" type="datetimeFigureOut">
              <a:rPr lang="ru-RU"/>
              <a:pPr>
                <a:defRPr/>
              </a:pPr>
              <a:t>22.08.2022</a:t>
            </a:fld>
            <a:endParaRPr lang="ru-RU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F55F8D72-6602-4A7D-9505-C2252D97D6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5DDF517B-E816-4182-B766-8B8639BCD0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B6826F9-4396-4349-B026-34B8D2DF670F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249070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20834571-1D17-48A7-8BCE-EC882721EF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433D6D-B4EA-4DB3-8B1E-FBFE535A4661}" type="datetimeFigureOut">
              <a:rPr lang="ru-RU"/>
              <a:pPr>
                <a:defRPr/>
              </a:pPr>
              <a:t>22.08.2022</a:t>
            </a:fld>
            <a:endParaRPr lang="ru-RU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2F458448-E8FE-437E-9D95-8746A29517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FFBB2626-B6AA-417D-94BF-3B260BE9FD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0EDC5DF-6C36-44A0-89AE-831EA058955E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4904591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89E4046E-A9CB-4B3E-9204-31802D3776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A54748-ABC3-42C8-BC26-E8C8E240277F}" type="datetimeFigureOut">
              <a:rPr lang="ru-RU"/>
              <a:pPr>
                <a:defRPr/>
              </a:pPr>
              <a:t>22.08.2022</a:t>
            </a:fld>
            <a:endParaRPr lang="ru-RU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102B25B3-2DE2-4BD6-BCDB-85F440E954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AFEF22E1-CCCA-4291-93FA-66FBEBC8D9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53C7471-3A28-4398-B34A-F26688E6A5B8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3478496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D328787D-A8D0-4099-922F-72808F5BB5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5E7A6A-3D63-40B4-898F-86B1E17D544D}" type="datetimeFigureOut">
              <a:rPr lang="ru-RU"/>
              <a:pPr>
                <a:defRPr/>
              </a:pPr>
              <a:t>22.08.2022</a:t>
            </a:fld>
            <a:endParaRPr lang="ru-RU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83CCB61B-9A64-4B57-9539-7829CF27EF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E276362A-AC98-40BD-831E-3E52EC7FE7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A7B9640-7161-4F24-9203-7DFDF4CEFA4D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1385712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78A3403C-E2E8-41AA-904C-2E703235079A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ru-RU"/>
              <a:t>Click to edit Master title style</a:t>
            </a:r>
            <a:endParaRPr lang="ru-RU" altLang="ru-RU"/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F336B88B-7879-489E-95AC-4D4A31B2DF7C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ru-RU"/>
              <a:t>Click to edit Master text styles</a:t>
            </a:r>
          </a:p>
          <a:p>
            <a:pPr lvl="1"/>
            <a:r>
              <a:rPr lang="en-US" altLang="ru-RU"/>
              <a:t>Second level</a:t>
            </a:r>
          </a:p>
          <a:p>
            <a:pPr lvl="2"/>
            <a:r>
              <a:rPr lang="en-US" altLang="ru-RU"/>
              <a:t>Third level</a:t>
            </a:r>
          </a:p>
          <a:p>
            <a:pPr lvl="3"/>
            <a:r>
              <a:rPr lang="en-US" altLang="ru-RU"/>
              <a:t>Fourth level</a:t>
            </a:r>
          </a:p>
          <a:p>
            <a:pPr lvl="4"/>
            <a:r>
              <a:rPr lang="en-US" altLang="ru-RU"/>
              <a:t>Fifth level</a:t>
            </a:r>
            <a:endParaRPr lang="ru-RU" altLang="ru-R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3F4DD6E-432E-47E7-A55A-3107F719A0C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01286496-00F9-468D-87D6-E7179FD33C67}" type="datetimeFigureOut">
              <a:rPr lang="ru-RU"/>
              <a:pPr>
                <a:defRPr/>
              </a:pPr>
              <a:t>22.08.2022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92B0C20-57CA-4DB8-94A5-CE182EDE935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2042E5E-F2C9-4D5B-8E63-76EB727A6F0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</a:defRPr>
            </a:lvl1pPr>
          </a:lstStyle>
          <a:p>
            <a:fld id="{69C5CDA1-6E2B-43D5-909D-0107A1906648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  <p:sldLayoutId id="2147483702" r:id="rId2"/>
    <p:sldLayoutId id="2147483703" r:id="rId3"/>
    <p:sldLayoutId id="2147483704" r:id="rId4"/>
    <p:sldLayoutId id="2147483705" r:id="rId5"/>
    <p:sldLayoutId id="2147483706" r:id="rId6"/>
    <p:sldLayoutId id="2147483707" r:id="rId7"/>
    <p:sldLayoutId id="2147483708" r:id="rId8"/>
    <p:sldLayoutId id="2147483709" r:id="rId9"/>
    <p:sldLayoutId id="2147483710" r:id="rId10"/>
    <p:sldLayoutId id="2147483711" r:id="rId11"/>
    <p:sldLayoutId id="2147483712" r:id="rId12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oa.tj/" TargetMode="External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png"/><Relationship Id="rId7" Type="http://schemas.openxmlformats.org/officeDocument/2006/relationships/image" Target="../media/image10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10" Type="http://schemas.openxmlformats.org/officeDocument/2006/relationships/image" Target="../media/image13.jpeg"/><Relationship Id="rId4" Type="http://schemas.openxmlformats.org/officeDocument/2006/relationships/image" Target="../media/image7.png"/><Relationship Id="rId9" Type="http://schemas.openxmlformats.org/officeDocument/2006/relationships/image" Target="../media/image12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8ABAE880-9800-4A5A-976B-D6098D828FD8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0" y="0"/>
            <a:ext cx="1218882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3075" name="Picture 8" descr="В Таджикистане собрано свыше 832 тыс. тонн зерновых - Avesta -  информационное агентство">
            <a:extLst>
              <a:ext uri="{FF2B5EF4-FFF2-40B4-BE49-F238E27FC236}">
                <a16:creationId xmlns:a16="http://schemas.microsoft.com/office/drawing/2014/main" id="{687E5D57-A82D-4A37-88E7-4E5444782E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635" r="10405"/>
          <a:stretch>
            <a:fillRect/>
          </a:stretch>
        </p:blipFill>
        <p:spPr bwMode="auto">
          <a:xfrm>
            <a:off x="0" y="0"/>
            <a:ext cx="9669463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1DD899BC-8436-46DD-BF72-227D5673C439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 flipH="1">
            <a:off x="5125019" y="0"/>
            <a:ext cx="7066978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2615E76F-1922-4A70-81B7-1A784276C0C7}"/>
              </a:ext>
            </a:extLst>
          </p:cNvPr>
          <p:cNvSpPr txBox="1">
            <a:spLocks/>
          </p:cNvSpPr>
          <p:nvPr/>
        </p:nvSpPr>
        <p:spPr>
          <a:xfrm>
            <a:off x="6883400" y="1381125"/>
            <a:ext cx="4949825" cy="3932238"/>
          </a:xfrm>
          <a:prstGeom prst="rect">
            <a:avLst/>
          </a:prstGeom>
        </p:spPr>
        <p:txBody>
          <a:bodyPr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ru-RU" sz="4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Развитие сельского хозяйства и обеспечение продовольственной безопасности Таджикистане </a:t>
            </a:r>
            <a:endParaRPr lang="en-US" sz="40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0" name="Izzatullo Sattori…">
            <a:extLst>
              <a:ext uri="{FF2B5EF4-FFF2-40B4-BE49-F238E27FC236}">
                <a16:creationId xmlns:a16="http://schemas.microsoft.com/office/drawing/2014/main" id="{E7CA6D48-3778-4EA7-97F1-B11511D7E57C}"/>
              </a:ext>
            </a:extLst>
          </p:cNvPr>
          <p:cNvSpPr txBox="1">
            <a:spLocks/>
          </p:cNvSpPr>
          <p:nvPr/>
        </p:nvSpPr>
        <p:spPr>
          <a:xfrm>
            <a:off x="6900863" y="5484813"/>
            <a:ext cx="4932362" cy="979487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sz="2000" dirty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Назаров Баходур</a:t>
            </a:r>
          </a:p>
          <a:p>
            <a:pPr marL="0" indent="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sz="2000" dirty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Министерство сельского хозяйства Республики Таджикистан </a:t>
            </a:r>
          </a:p>
        </p:txBody>
      </p:sp>
      <p:pic>
        <p:nvPicPr>
          <p:cNvPr id="3081" name="Рисунок 3">
            <a:extLst>
              <a:ext uri="{FF2B5EF4-FFF2-40B4-BE49-F238E27FC236}">
                <a16:creationId xmlns:a16="http://schemas.microsoft.com/office/drawing/2014/main" id="{A1FC066C-48AB-4911-BCF4-70CFFDD9E9F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975" y="230188"/>
            <a:ext cx="1206500" cy="1081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2" name="Рисунок 4">
            <a:extLst>
              <a:ext uri="{FF2B5EF4-FFF2-40B4-BE49-F238E27FC236}">
                <a16:creationId xmlns:a16="http://schemas.microsoft.com/office/drawing/2014/main" id="{C3DCD88C-F9E7-4394-B4E7-A06F8CA479E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44200" y="230188"/>
            <a:ext cx="1266825" cy="1150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E764FE-2FB3-44B6-B617-784BE15C6C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50525" cy="874713"/>
          </a:xfrm>
        </p:spPr>
        <p:txBody>
          <a:bodyPr/>
          <a:lstStyle/>
          <a:p>
            <a:pPr>
              <a:defRPr/>
            </a:pPr>
            <a:r>
              <a:rPr lang="ru-RU" sz="3200" b="1" dirty="0">
                <a:solidFill>
                  <a:schemeClr val="accent6">
                    <a:lumMod val="50000"/>
                  </a:schemeClr>
                </a:solidFill>
                <a:latin typeface="+mn-lt"/>
              </a:rPr>
              <a:t>Задачи Программы </a:t>
            </a:r>
          </a:p>
        </p:txBody>
      </p:sp>
      <p:sp>
        <p:nvSpPr>
          <p:cNvPr id="12291" name="Content Placeholder 2">
            <a:extLst>
              <a:ext uri="{FF2B5EF4-FFF2-40B4-BE49-F238E27FC236}">
                <a16:creationId xmlns:a16="http://schemas.microsoft.com/office/drawing/2014/main" id="{B1B784F4-F042-4724-8479-FBE0497E1E4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6800" y="1433513"/>
            <a:ext cx="10550525" cy="5059362"/>
          </a:xfrm>
        </p:spPr>
        <p:txBody>
          <a:bodyPr/>
          <a:lstStyle/>
          <a:p>
            <a:pPr algn="just">
              <a:lnSpc>
                <a:spcPct val="107000"/>
              </a:lnSpc>
              <a:spcBef>
                <a:spcPct val="0"/>
              </a:spcBef>
              <a:spcAft>
                <a:spcPts val="750"/>
              </a:spcAft>
              <a:buClr>
                <a:srgbClr val="000000"/>
              </a:buClr>
              <a:tabLst>
                <a:tab pos="514350" algn="l"/>
              </a:tabLst>
            </a:pPr>
            <a:r>
              <a:rPr lang="ru-RU" altLang="en-US" sz="2400">
                <a:solidFill>
                  <a:srgbClr val="000000"/>
                </a:solidFill>
                <a:cs typeface="Times New Roman" panose="02020603050405020304" pitchFamily="18" charset="0"/>
              </a:rPr>
              <a:t>оптимизация системы управления и контроля, с упором на внедрения новых методов прогнозирования и планирования, и диверсификации госрасходов;</a:t>
            </a:r>
            <a:endParaRPr lang="ru-RU" altLang="en-US" sz="2400"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Bef>
                <a:spcPct val="0"/>
              </a:spcBef>
              <a:spcAft>
                <a:spcPts val="750"/>
              </a:spcAft>
              <a:buClr>
                <a:srgbClr val="000000"/>
              </a:buClr>
              <a:tabLst>
                <a:tab pos="514350" algn="l"/>
              </a:tabLst>
            </a:pPr>
            <a:r>
              <a:rPr lang="ru-RU" altLang="en-US" sz="2400">
                <a:solidFill>
                  <a:srgbClr val="000000"/>
                </a:solidFill>
                <a:cs typeface="Times New Roman" panose="02020603050405020304" pitchFamily="18" charset="0"/>
              </a:rPr>
              <a:t>улучшение межведомственной межсекторальной координации как на уровне секторальных программ так и органов и организаций;</a:t>
            </a:r>
            <a:endParaRPr lang="ru-RU" altLang="en-US" sz="2400"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Bef>
                <a:spcPct val="0"/>
              </a:spcBef>
              <a:spcAft>
                <a:spcPts val="750"/>
              </a:spcAft>
              <a:buClr>
                <a:srgbClr val="000000"/>
              </a:buClr>
              <a:tabLst>
                <a:tab pos="514350" algn="l"/>
              </a:tabLst>
            </a:pPr>
            <a:r>
              <a:rPr lang="ru-RU" altLang="en-US" sz="2400">
                <a:solidFill>
                  <a:srgbClr val="000000"/>
                </a:solidFill>
                <a:cs typeface="Times New Roman" panose="02020603050405020304" pitchFamily="18" charset="0"/>
              </a:rPr>
              <a:t>перестройка научно-технической и образовательной базы в сельском хозяйстве;</a:t>
            </a:r>
          </a:p>
          <a:p>
            <a:pPr algn="just">
              <a:lnSpc>
                <a:spcPct val="107000"/>
              </a:lnSpc>
              <a:spcBef>
                <a:spcPct val="0"/>
              </a:spcBef>
              <a:spcAft>
                <a:spcPts val="750"/>
              </a:spcAft>
              <a:buClr>
                <a:srgbClr val="000000"/>
              </a:buClr>
              <a:tabLst>
                <a:tab pos="514350" algn="l"/>
              </a:tabLst>
            </a:pPr>
            <a:r>
              <a:rPr lang="ru-RU" altLang="en-US" sz="2400">
                <a:solidFill>
                  <a:srgbClr val="000000"/>
                </a:solidFill>
                <a:cs typeface="Times New Roman" panose="02020603050405020304" pitchFamily="18" charset="0"/>
              </a:rPr>
              <a:t>наращивание агро-логистической инфраструктуры, необходимой для сельхозпроизводства;</a:t>
            </a:r>
          </a:p>
          <a:p>
            <a:pPr algn="just">
              <a:lnSpc>
                <a:spcPct val="107000"/>
              </a:lnSpc>
              <a:spcBef>
                <a:spcPct val="0"/>
              </a:spcBef>
              <a:spcAft>
                <a:spcPts val="750"/>
              </a:spcAft>
              <a:buClr>
                <a:srgbClr val="000000"/>
              </a:buClr>
              <a:tabLst>
                <a:tab pos="514350" algn="l"/>
              </a:tabLst>
            </a:pPr>
            <a:r>
              <a:rPr lang="ru-RU" altLang="en-US" sz="2400">
                <a:solidFill>
                  <a:srgbClr val="000000"/>
                </a:solidFill>
                <a:cs typeface="Times New Roman" panose="02020603050405020304" pitchFamily="18" charset="0"/>
              </a:rPr>
              <a:t>создание условий для развития института агро-консультационных услуг;</a:t>
            </a:r>
          </a:p>
          <a:p>
            <a:pPr algn="just">
              <a:lnSpc>
                <a:spcPct val="107000"/>
              </a:lnSpc>
              <a:spcBef>
                <a:spcPct val="0"/>
              </a:spcBef>
              <a:spcAft>
                <a:spcPts val="750"/>
              </a:spcAft>
              <a:buClr>
                <a:srgbClr val="000000"/>
              </a:buClr>
              <a:tabLst>
                <a:tab pos="514350" algn="l"/>
              </a:tabLst>
            </a:pPr>
            <a:r>
              <a:rPr lang="ru-RU" altLang="en-US" sz="2400">
                <a:solidFill>
                  <a:srgbClr val="000000"/>
                </a:solidFill>
                <a:cs typeface="Times New Roman" panose="02020603050405020304" pitchFamily="18" charset="0"/>
              </a:rPr>
              <a:t>внедрение методов климатически оптимизированного сельского хозяйства;</a:t>
            </a:r>
          </a:p>
          <a:p>
            <a:pPr algn="just">
              <a:lnSpc>
                <a:spcPct val="107000"/>
              </a:lnSpc>
              <a:spcBef>
                <a:spcPct val="0"/>
              </a:spcBef>
              <a:spcAft>
                <a:spcPts val="750"/>
              </a:spcAft>
              <a:buClr>
                <a:srgbClr val="000000"/>
              </a:buClr>
              <a:tabLst>
                <a:tab pos="514350" algn="l"/>
              </a:tabLst>
            </a:pPr>
            <a:endParaRPr lang="ru-RU" altLang="en-US" sz="2400">
              <a:solidFill>
                <a:srgbClr val="000000"/>
              </a:solidFill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Bef>
                <a:spcPct val="0"/>
              </a:spcBef>
              <a:spcAft>
                <a:spcPts val="750"/>
              </a:spcAft>
              <a:buClr>
                <a:srgbClr val="000000"/>
              </a:buClr>
              <a:tabLst>
                <a:tab pos="514350" algn="l"/>
              </a:tabLst>
            </a:pPr>
            <a:endParaRPr lang="ru-RU" altLang="en-US" sz="2400"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3E46D9-3264-4A41-8A8A-71A3385EC0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128713"/>
          </a:xfrm>
        </p:spPr>
        <p:txBody>
          <a:bodyPr/>
          <a:lstStyle/>
          <a:p>
            <a:pPr>
              <a:defRPr/>
            </a:pPr>
            <a:r>
              <a:rPr lang="ru-RU" sz="3200" b="1" dirty="0">
                <a:solidFill>
                  <a:schemeClr val="accent6">
                    <a:lumMod val="50000"/>
                  </a:schemeClr>
                </a:solidFill>
                <a:latin typeface="+mn-lt"/>
              </a:rPr>
              <a:t>Задачи Программы (продолжение) </a:t>
            </a:r>
          </a:p>
        </p:txBody>
      </p:sp>
      <p:sp>
        <p:nvSpPr>
          <p:cNvPr id="13315" name="Content Placeholder 2">
            <a:extLst>
              <a:ext uri="{FF2B5EF4-FFF2-40B4-BE49-F238E27FC236}">
                <a16:creationId xmlns:a16="http://schemas.microsoft.com/office/drawing/2014/main" id="{3B9DF923-4C2E-4566-BBD0-FE82156B36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5175" y="1625600"/>
            <a:ext cx="10906125" cy="4602163"/>
          </a:xfrm>
        </p:spPr>
        <p:txBody>
          <a:bodyPr/>
          <a:lstStyle/>
          <a:p>
            <a:pPr algn="just">
              <a:lnSpc>
                <a:spcPct val="107000"/>
              </a:lnSpc>
              <a:spcBef>
                <a:spcPct val="0"/>
              </a:spcBef>
              <a:spcAft>
                <a:spcPts val="750"/>
              </a:spcAft>
              <a:buClr>
                <a:srgbClr val="000000"/>
              </a:buClr>
              <a:tabLst>
                <a:tab pos="514350" algn="l"/>
              </a:tabLst>
            </a:pPr>
            <a:r>
              <a:rPr lang="ru-RU" altLang="en-US" sz="2400">
                <a:solidFill>
                  <a:srgbClr val="000000"/>
                </a:solidFill>
                <a:cs typeface="Times New Roman" panose="02020603050405020304" pitchFamily="18" charset="0"/>
              </a:rPr>
              <a:t>формирование устойчивости агропродовольственных систем к изменениям климата;</a:t>
            </a:r>
          </a:p>
          <a:p>
            <a:pPr algn="just">
              <a:lnSpc>
                <a:spcPct val="107000"/>
              </a:lnSpc>
              <a:spcBef>
                <a:spcPct val="0"/>
              </a:spcBef>
              <a:spcAft>
                <a:spcPts val="750"/>
              </a:spcAft>
              <a:buClr>
                <a:srgbClr val="000000"/>
              </a:buClr>
              <a:tabLst>
                <a:tab pos="514350" algn="l"/>
              </a:tabLst>
            </a:pPr>
            <a:r>
              <a:rPr lang="ru-RU" altLang="en-US" sz="2400">
                <a:solidFill>
                  <a:srgbClr val="000000"/>
                </a:solidFill>
                <a:cs typeface="Times New Roman" panose="02020603050405020304" pitchFamily="18" charset="0"/>
              </a:rPr>
              <a:t>содействие эффективному использованию воды, водосберегающих технологий и уменьшения энергозатрат и загрязнения воды;</a:t>
            </a:r>
            <a:endParaRPr lang="ru-RU" altLang="en-US" sz="2400"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Bef>
                <a:spcPct val="0"/>
              </a:spcBef>
              <a:spcAft>
                <a:spcPts val="750"/>
              </a:spcAft>
              <a:buClr>
                <a:srgbClr val="000000"/>
              </a:buClr>
              <a:tabLst>
                <a:tab pos="514350" algn="l"/>
              </a:tabLst>
            </a:pPr>
            <a:r>
              <a:rPr lang="ru-RU" altLang="en-US" sz="2400">
                <a:solidFill>
                  <a:srgbClr val="000000"/>
                </a:solidFill>
                <a:cs typeface="Times New Roman" panose="02020603050405020304" pitchFamily="18" charset="0"/>
              </a:rPr>
              <a:t>рациональное использование почв для обеспечения высокой доходности культур;</a:t>
            </a:r>
          </a:p>
          <a:p>
            <a:pPr algn="just">
              <a:lnSpc>
                <a:spcPct val="107000"/>
              </a:lnSpc>
              <a:spcBef>
                <a:spcPct val="0"/>
              </a:spcBef>
              <a:spcAft>
                <a:spcPts val="750"/>
              </a:spcAft>
              <a:buClr>
                <a:srgbClr val="000000"/>
              </a:buClr>
              <a:tabLst>
                <a:tab pos="514350" algn="l"/>
              </a:tabLst>
            </a:pPr>
            <a:r>
              <a:rPr lang="ru-RU" altLang="en-US" sz="2400">
                <a:solidFill>
                  <a:srgbClr val="000000"/>
                </a:solidFill>
                <a:cs typeface="Times New Roman" panose="02020603050405020304" pitchFamily="18" charset="0"/>
              </a:rPr>
              <a:t>стимулирование объединения сельхозпроизводителей в производственные группы, в агропромышленные кластеры и другие формы кооперации.</a:t>
            </a:r>
            <a:endParaRPr lang="ru-RU" altLang="en-US" sz="2400">
              <a:cs typeface="Times New Roman" panose="02020603050405020304" pitchFamily="18" charset="0"/>
            </a:endParaRPr>
          </a:p>
          <a:p>
            <a:pPr>
              <a:tabLst>
                <a:tab pos="514350" algn="l"/>
              </a:tabLst>
            </a:pPr>
            <a:endParaRPr lang="ru-RU" altLang="en-US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rrow: Right 4">
            <a:extLst>
              <a:ext uri="{FF2B5EF4-FFF2-40B4-BE49-F238E27FC236}">
                <a16:creationId xmlns:a16="http://schemas.microsoft.com/office/drawing/2014/main" id="{E494AF95-3F62-41CF-8D46-252899F6DE9C}"/>
              </a:ext>
            </a:extLst>
          </p:cNvPr>
          <p:cNvSpPr/>
          <p:nvPr/>
        </p:nvSpPr>
        <p:spPr>
          <a:xfrm>
            <a:off x="114300" y="4572000"/>
            <a:ext cx="12077700" cy="2063750"/>
          </a:xfrm>
          <a:prstGeom prst="rightArrow">
            <a:avLst>
              <a:gd name="adj1" fmla="val 50000"/>
              <a:gd name="adj2" fmla="val 13598"/>
            </a:avLst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kern="0" dirty="0">
                <a:solidFill>
                  <a:schemeClr val="bg1"/>
                </a:solidFill>
                <a:latin typeface="Century Gothic" panose="020B0502020202020204"/>
              </a:rPr>
              <a:t>Инновационные решения, зеленое сельское хозяйство, сельское развитие, гендер и т.д. </a:t>
            </a:r>
            <a:endParaRPr lang="en-US" sz="2400" kern="0" dirty="0">
              <a:solidFill>
                <a:schemeClr val="bg1"/>
              </a:solidFill>
              <a:latin typeface="Century Gothic" panose="020B0502020202020204"/>
            </a:endParaRP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089CA54F-8D5F-49F3-A241-7D98729066FC}"/>
              </a:ext>
            </a:extLst>
          </p:cNvPr>
          <p:cNvSpPr txBox="1">
            <a:spLocks/>
          </p:cNvSpPr>
          <p:nvPr/>
        </p:nvSpPr>
        <p:spPr>
          <a:xfrm>
            <a:off x="931863" y="409575"/>
            <a:ext cx="9291637" cy="931863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eaLnBrk="0" hangingPunct="0">
              <a:defRPr/>
            </a:pPr>
            <a:r>
              <a:rPr lang="tg-Cyrl-TJ" sz="3200" b="1" dirty="0">
                <a:solidFill>
                  <a:schemeClr val="accent6">
                    <a:lumMod val="50000"/>
                  </a:schemeClr>
                </a:solidFill>
                <a:latin typeface="+mn-lt"/>
              </a:rPr>
              <a:t>Стратегические приоритеты   </a:t>
            </a:r>
            <a:endParaRPr lang="en-GB" sz="3200" b="1" dirty="0">
              <a:solidFill>
                <a:schemeClr val="accent6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14340" name="Text Box 33">
            <a:extLst>
              <a:ext uri="{FF2B5EF4-FFF2-40B4-BE49-F238E27FC236}">
                <a16:creationId xmlns:a16="http://schemas.microsoft.com/office/drawing/2014/main" id="{1B32E795-37A8-45F8-9B5A-2129D5C385F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5900" y="2241550"/>
            <a:ext cx="1654175" cy="2898775"/>
          </a:xfrm>
          <a:prstGeom prst="rect">
            <a:avLst/>
          </a:prstGeom>
          <a:solidFill>
            <a:srgbClr val="FFFFFF"/>
          </a:solidFill>
          <a:ln w="15875" cap="rnd" algn="ctr">
            <a:solidFill>
              <a:srgbClr val="A53010"/>
            </a:solidFill>
            <a:miter lim="800000"/>
            <a:headEnd/>
            <a:tailEnd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107000"/>
              </a:lnSpc>
            </a:pPr>
            <a:r>
              <a:rPr lang="ru-RU" altLang="en-US" sz="1600" b="1">
                <a:solidFill>
                  <a:srgbClr val="000000"/>
                </a:solidFill>
                <a:latin typeface="Century Gothic" panose="020B0502020202020204" pitchFamily="34" charset="0"/>
                <a:cs typeface="Calibri" panose="020F0502020204030204" pitchFamily="34" charset="0"/>
              </a:rPr>
              <a:t>приоритет 1</a:t>
            </a:r>
            <a:endParaRPr lang="ru-RU" altLang="en-US" sz="1600">
              <a:solidFill>
                <a:srgbClr val="000000"/>
              </a:solidFill>
              <a:latin typeface="Century Gothic" panose="020B0502020202020204" pitchFamily="34" charset="0"/>
              <a:cs typeface="Calibri" panose="020F0502020204030204" pitchFamily="34" charset="0"/>
            </a:endParaRPr>
          </a:p>
          <a:p>
            <a:pPr algn="ctr" eaLnBrk="1" hangingPunct="1">
              <a:lnSpc>
                <a:spcPct val="107000"/>
              </a:lnSpc>
            </a:pPr>
            <a:endParaRPr lang="ru-RU" altLang="en-US" sz="1600">
              <a:solidFill>
                <a:srgbClr val="000000"/>
              </a:solidFill>
              <a:latin typeface="Century Gothic" panose="020B0502020202020204" pitchFamily="34" charset="0"/>
            </a:endParaRPr>
          </a:p>
          <a:p>
            <a:pPr algn="ctr" eaLnBrk="1" hangingPunct="1">
              <a:lnSpc>
                <a:spcPct val="107000"/>
              </a:lnSpc>
            </a:pPr>
            <a:r>
              <a:rPr lang="ru-RU" altLang="en-US" sz="1600">
                <a:solidFill>
                  <a:srgbClr val="000000"/>
                </a:solidFill>
                <a:latin typeface="Century Gothic" panose="020B0502020202020204" pitchFamily="34" charset="0"/>
              </a:rPr>
              <a:t>Институцио-нальное укрепление </a:t>
            </a:r>
            <a:endParaRPr lang="ru-RU" altLang="en-US" sz="1600">
              <a:solidFill>
                <a:srgbClr val="FF0000"/>
              </a:solidFill>
              <a:latin typeface="Century Gothic" panose="020B0502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4341" name="Text Box 33">
            <a:extLst>
              <a:ext uri="{FF2B5EF4-FFF2-40B4-BE49-F238E27FC236}">
                <a16:creationId xmlns:a16="http://schemas.microsoft.com/office/drawing/2014/main" id="{01D3F8D4-6B15-4A22-854E-6E646BD1631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76438" y="2236788"/>
            <a:ext cx="1981200" cy="2898775"/>
          </a:xfrm>
          <a:prstGeom prst="rect">
            <a:avLst/>
          </a:prstGeom>
          <a:solidFill>
            <a:srgbClr val="FFFFFF"/>
          </a:solidFill>
          <a:ln w="15875" cap="rnd" algn="ctr">
            <a:solidFill>
              <a:srgbClr val="A53010"/>
            </a:solidFill>
            <a:miter lim="800000"/>
            <a:headEnd/>
            <a:tailEnd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107000"/>
              </a:lnSpc>
            </a:pPr>
            <a:r>
              <a:rPr lang="ru-RU" altLang="en-US" sz="1600" b="1">
                <a:solidFill>
                  <a:srgbClr val="000000"/>
                </a:solidFill>
                <a:latin typeface="Century Gothic" panose="020B0502020202020204" pitchFamily="34" charset="0"/>
                <a:cs typeface="Calibri" panose="020F0502020204030204" pitchFamily="34" charset="0"/>
              </a:rPr>
              <a:t>приоритет  2</a:t>
            </a:r>
          </a:p>
          <a:p>
            <a:pPr algn="ctr" eaLnBrk="1" hangingPunct="1">
              <a:lnSpc>
                <a:spcPct val="107000"/>
              </a:lnSpc>
            </a:pPr>
            <a:endParaRPr lang="ru-RU" altLang="en-US" sz="1600">
              <a:solidFill>
                <a:srgbClr val="000000"/>
              </a:solidFill>
              <a:latin typeface="Century Gothic" panose="020B0502020202020204" pitchFamily="34" charset="0"/>
              <a:cs typeface="Calibri" panose="020F0502020204030204" pitchFamily="34" charset="0"/>
            </a:endParaRPr>
          </a:p>
          <a:p>
            <a:pPr algn="ctr" eaLnBrk="1" hangingPunct="1">
              <a:lnSpc>
                <a:spcPct val="107000"/>
              </a:lnSpc>
            </a:pPr>
            <a:r>
              <a:rPr lang="ru-RU" altLang="en-US" sz="1600">
                <a:solidFill>
                  <a:srgbClr val="000000"/>
                </a:solidFill>
                <a:latin typeface="Century Gothic" panose="020B0502020202020204" pitchFamily="34" charset="0"/>
              </a:rPr>
              <a:t>Развитие инфраструктуры сельского развития </a:t>
            </a:r>
            <a:endParaRPr lang="ru-RU" altLang="en-US" sz="1600">
              <a:solidFill>
                <a:srgbClr val="FF0000"/>
              </a:solidFill>
              <a:latin typeface="Century Gothic" panose="020B0502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4342" name="Text Box 33">
            <a:extLst>
              <a:ext uri="{FF2B5EF4-FFF2-40B4-BE49-F238E27FC236}">
                <a16:creationId xmlns:a16="http://schemas.microsoft.com/office/drawing/2014/main" id="{5D67D1CF-EC06-4849-AD85-36F9BC8CD1C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21413" y="2201863"/>
            <a:ext cx="1673225" cy="2898775"/>
          </a:xfrm>
          <a:prstGeom prst="rect">
            <a:avLst/>
          </a:prstGeom>
          <a:solidFill>
            <a:srgbClr val="FFFFFF"/>
          </a:solidFill>
          <a:ln w="15875" cap="rnd" algn="ctr">
            <a:solidFill>
              <a:srgbClr val="A53010"/>
            </a:solidFill>
            <a:miter lim="800000"/>
            <a:headEnd/>
            <a:tailEnd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107000"/>
              </a:lnSpc>
            </a:pPr>
            <a:r>
              <a:rPr lang="ru-RU" altLang="en-US" sz="1600" b="1">
                <a:solidFill>
                  <a:srgbClr val="000000"/>
                </a:solidFill>
                <a:latin typeface="Century Gothic" panose="020B0502020202020204" pitchFamily="34" charset="0"/>
                <a:cs typeface="Calibri" panose="020F0502020204030204" pitchFamily="34" charset="0"/>
              </a:rPr>
              <a:t>Приоритет 4</a:t>
            </a:r>
          </a:p>
          <a:p>
            <a:pPr algn="ctr" eaLnBrk="1" hangingPunct="1">
              <a:lnSpc>
                <a:spcPct val="107000"/>
              </a:lnSpc>
            </a:pPr>
            <a:endParaRPr lang="ru-RU" altLang="en-US" sz="1600">
              <a:solidFill>
                <a:srgbClr val="000000"/>
              </a:solidFill>
              <a:latin typeface="Century Gothic" panose="020B0502020202020204" pitchFamily="34" charset="0"/>
            </a:endParaRPr>
          </a:p>
          <a:p>
            <a:pPr algn="ctr" eaLnBrk="1" hangingPunct="1">
              <a:lnSpc>
                <a:spcPct val="107000"/>
              </a:lnSpc>
            </a:pPr>
            <a:r>
              <a:rPr lang="ru-RU" altLang="en-US" sz="1600">
                <a:solidFill>
                  <a:srgbClr val="000000"/>
                </a:solidFill>
                <a:latin typeface="Century Gothic" panose="020B0502020202020204" pitchFamily="34" charset="0"/>
              </a:rPr>
              <a:t>Прод безопасность и безопасность питания </a:t>
            </a:r>
          </a:p>
          <a:p>
            <a:pPr algn="ctr" eaLnBrk="1" hangingPunct="1">
              <a:lnSpc>
                <a:spcPct val="107000"/>
              </a:lnSpc>
            </a:pPr>
            <a:endParaRPr lang="ru-RU" altLang="en-US" sz="1600">
              <a:solidFill>
                <a:srgbClr val="000000"/>
              </a:solidFill>
              <a:latin typeface="Century Gothic" panose="020B0502020202020204" pitchFamily="34" charset="0"/>
            </a:endParaRPr>
          </a:p>
          <a:p>
            <a:pPr algn="ctr" eaLnBrk="1" hangingPunct="1">
              <a:lnSpc>
                <a:spcPct val="107000"/>
              </a:lnSpc>
            </a:pPr>
            <a:endParaRPr lang="ru-RU" altLang="en-US" sz="1600">
              <a:solidFill>
                <a:srgbClr val="000000"/>
              </a:solidFill>
              <a:latin typeface="Century Gothic" panose="020B0502020202020204" pitchFamily="34" charset="0"/>
            </a:endParaRPr>
          </a:p>
          <a:p>
            <a:pPr algn="ctr" eaLnBrk="1" hangingPunct="1">
              <a:lnSpc>
                <a:spcPct val="107000"/>
              </a:lnSpc>
            </a:pPr>
            <a:r>
              <a:rPr lang="ru-RU" altLang="en-US" sz="1600">
                <a:solidFill>
                  <a:srgbClr val="000000"/>
                </a:solidFill>
                <a:latin typeface="Century Gothic" panose="020B0502020202020204" pitchFamily="34" charset="0"/>
              </a:rPr>
              <a:t> </a:t>
            </a:r>
            <a:endParaRPr lang="ru-RU" altLang="en-US" sz="1600">
              <a:solidFill>
                <a:srgbClr val="FF0000"/>
              </a:solidFill>
              <a:latin typeface="Century Gothic" panose="020B0502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4343" name="Text Box 33">
            <a:extLst>
              <a:ext uri="{FF2B5EF4-FFF2-40B4-BE49-F238E27FC236}">
                <a16:creationId xmlns:a16="http://schemas.microsoft.com/office/drawing/2014/main" id="{84AE080B-81B5-4860-A141-5621546D6C8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99413" y="2212975"/>
            <a:ext cx="1860550" cy="2898775"/>
          </a:xfrm>
          <a:prstGeom prst="rect">
            <a:avLst/>
          </a:prstGeom>
          <a:solidFill>
            <a:srgbClr val="FFFFFF"/>
          </a:solidFill>
          <a:ln w="15875" cap="rnd" algn="ctr">
            <a:solidFill>
              <a:srgbClr val="A53010"/>
            </a:solidFill>
            <a:miter lim="800000"/>
            <a:headEnd/>
            <a:tailEnd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107000"/>
              </a:lnSpc>
            </a:pPr>
            <a:r>
              <a:rPr lang="ru-RU" altLang="en-US" sz="1600" b="1">
                <a:solidFill>
                  <a:srgbClr val="000000"/>
                </a:solidFill>
                <a:latin typeface="Century Gothic" panose="020B0502020202020204" pitchFamily="34" charset="0"/>
                <a:cs typeface="Calibri" panose="020F0502020204030204" pitchFamily="34" charset="0"/>
              </a:rPr>
              <a:t>Приоритет 5</a:t>
            </a:r>
          </a:p>
          <a:p>
            <a:pPr algn="ctr" eaLnBrk="1" hangingPunct="1">
              <a:lnSpc>
                <a:spcPct val="107000"/>
              </a:lnSpc>
            </a:pPr>
            <a:endParaRPr lang="ru-RU" altLang="en-US" sz="1600">
              <a:solidFill>
                <a:srgbClr val="000000"/>
              </a:solidFill>
              <a:latin typeface="Century Gothic" panose="020B0502020202020204" pitchFamily="34" charset="0"/>
            </a:endParaRPr>
          </a:p>
          <a:p>
            <a:pPr algn="ctr" eaLnBrk="1" hangingPunct="1">
              <a:lnSpc>
                <a:spcPct val="107000"/>
              </a:lnSpc>
            </a:pPr>
            <a:r>
              <a:rPr lang="ru-RU" altLang="en-US" sz="1600">
                <a:solidFill>
                  <a:srgbClr val="000000"/>
                </a:solidFill>
                <a:latin typeface="Century Gothic" panose="020B0502020202020204" pitchFamily="34" charset="0"/>
              </a:rPr>
              <a:t>Безопасность пищевых продуктов, ветеринария и защита растений  </a:t>
            </a:r>
            <a:endParaRPr lang="ru-RU" altLang="en-US" sz="1600">
              <a:solidFill>
                <a:srgbClr val="FF0000"/>
              </a:solidFill>
              <a:latin typeface="Century Gothic" panose="020B0502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4344" name="Text Box 33">
            <a:extLst>
              <a:ext uri="{FF2B5EF4-FFF2-40B4-BE49-F238E27FC236}">
                <a16:creationId xmlns:a16="http://schemas.microsoft.com/office/drawing/2014/main" id="{3C37064E-8CAB-4CA3-A69F-BF4B52B1360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54475" y="2212975"/>
            <a:ext cx="2062163" cy="2898775"/>
          </a:xfrm>
          <a:prstGeom prst="rect">
            <a:avLst/>
          </a:prstGeom>
          <a:solidFill>
            <a:srgbClr val="FFFFFF"/>
          </a:solidFill>
          <a:ln w="15875" cap="rnd" algn="ctr">
            <a:solidFill>
              <a:srgbClr val="A53010"/>
            </a:solidFill>
            <a:miter lim="800000"/>
            <a:headEnd/>
            <a:tailEnd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107000"/>
              </a:lnSpc>
            </a:pPr>
            <a:r>
              <a:rPr lang="ru-RU" altLang="en-US" sz="1600" b="1">
                <a:solidFill>
                  <a:srgbClr val="000000"/>
                </a:solidFill>
                <a:latin typeface="Century Gothic" panose="020B0502020202020204" pitchFamily="34" charset="0"/>
                <a:cs typeface="Calibri" panose="020F0502020204030204" pitchFamily="34" charset="0"/>
              </a:rPr>
              <a:t>Приоритет 3</a:t>
            </a:r>
          </a:p>
          <a:p>
            <a:pPr algn="ctr" eaLnBrk="1" hangingPunct="1">
              <a:lnSpc>
                <a:spcPct val="107000"/>
              </a:lnSpc>
            </a:pPr>
            <a:endParaRPr lang="ru-RU" altLang="en-US" sz="1600">
              <a:solidFill>
                <a:srgbClr val="000000"/>
              </a:solidFill>
              <a:latin typeface="Century Gothic" panose="020B0502020202020204" pitchFamily="34" charset="0"/>
            </a:endParaRPr>
          </a:p>
          <a:p>
            <a:pPr algn="ctr" eaLnBrk="1" hangingPunct="1">
              <a:lnSpc>
                <a:spcPct val="107000"/>
              </a:lnSpc>
            </a:pPr>
            <a:r>
              <a:rPr lang="ru-RU" altLang="en-US" sz="1600">
                <a:solidFill>
                  <a:srgbClr val="000000"/>
                </a:solidFill>
                <a:latin typeface="Century Gothic" panose="020B0502020202020204" pitchFamily="34" charset="0"/>
              </a:rPr>
              <a:t>Развитие системы распро-странения сельско-хозяйственной информации и передачи знаний</a:t>
            </a:r>
            <a:endParaRPr lang="ru-RU" altLang="en-US" sz="1600">
              <a:solidFill>
                <a:srgbClr val="FF0000"/>
              </a:solidFill>
              <a:latin typeface="Century Gothic" panose="020B0502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4345" name="Text Box 33">
            <a:extLst>
              <a:ext uri="{FF2B5EF4-FFF2-40B4-BE49-F238E27FC236}">
                <a16:creationId xmlns:a16="http://schemas.microsoft.com/office/drawing/2014/main" id="{025E4050-4827-4D61-AC46-3CF30620BC8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996488" y="2201863"/>
            <a:ext cx="1746250" cy="2898775"/>
          </a:xfrm>
          <a:prstGeom prst="rect">
            <a:avLst/>
          </a:prstGeom>
          <a:solidFill>
            <a:srgbClr val="FFFFFF"/>
          </a:solidFill>
          <a:ln w="15875" cap="rnd" algn="ctr">
            <a:solidFill>
              <a:srgbClr val="A53010"/>
            </a:solidFill>
            <a:miter lim="800000"/>
            <a:headEnd/>
            <a:tailEnd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107000"/>
              </a:lnSpc>
            </a:pPr>
            <a:r>
              <a:rPr lang="ru-RU" altLang="en-US" sz="1600" b="1">
                <a:solidFill>
                  <a:srgbClr val="000000"/>
                </a:solidFill>
                <a:latin typeface="Century Gothic" panose="020B0502020202020204" pitchFamily="34" charset="0"/>
                <a:cs typeface="Calibri" panose="020F0502020204030204" pitchFamily="34" charset="0"/>
              </a:rPr>
              <a:t>Приоритет 6</a:t>
            </a:r>
          </a:p>
          <a:p>
            <a:pPr algn="ctr" eaLnBrk="1" hangingPunct="1">
              <a:lnSpc>
                <a:spcPct val="107000"/>
              </a:lnSpc>
            </a:pPr>
            <a:endParaRPr lang="ru-RU" altLang="en-US" sz="1600">
              <a:solidFill>
                <a:srgbClr val="000000"/>
              </a:solidFill>
              <a:latin typeface="Century Gothic" panose="020B0502020202020204" pitchFamily="34" charset="0"/>
            </a:endParaRPr>
          </a:p>
          <a:p>
            <a:pPr algn="ctr" eaLnBrk="1" hangingPunct="1">
              <a:lnSpc>
                <a:spcPct val="107000"/>
              </a:lnSpc>
            </a:pPr>
            <a:r>
              <a:rPr lang="ru-RU" altLang="en-US" sz="1600">
                <a:solidFill>
                  <a:srgbClr val="000000"/>
                </a:solidFill>
                <a:latin typeface="Century Gothic" panose="020B0502020202020204" pitchFamily="34" charset="0"/>
              </a:rPr>
              <a:t>Эффективно функционирующие производственно-сбытовые цепочки </a:t>
            </a:r>
            <a:endParaRPr lang="ru-RU" altLang="en-US" sz="1600">
              <a:solidFill>
                <a:srgbClr val="FF0000"/>
              </a:solidFill>
              <a:latin typeface="Century Gothic" panose="020B0502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CD9E1B-CCF0-4D26-9C91-4A4E55A899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845800" cy="1047750"/>
          </a:xfrm>
        </p:spPr>
        <p:txBody>
          <a:bodyPr/>
          <a:lstStyle/>
          <a:p>
            <a:pPr>
              <a:defRPr/>
            </a:pPr>
            <a:r>
              <a:rPr lang="ru-RU" sz="2400" b="1" dirty="0">
                <a:solidFill>
                  <a:schemeClr val="accent6">
                    <a:lumMod val="50000"/>
                  </a:schemeClr>
                </a:solidFill>
                <a:latin typeface="+mn-lt"/>
              </a:rPr>
              <a:t>Возможности для регионального сотрудничества в интересах  реализации Программы и укрепления  продовольственной безопасности</a:t>
            </a:r>
          </a:p>
        </p:txBody>
      </p:sp>
      <p:sp>
        <p:nvSpPr>
          <p:cNvPr id="15363" name="Content Placeholder 2">
            <a:extLst>
              <a:ext uri="{FF2B5EF4-FFF2-40B4-BE49-F238E27FC236}">
                <a16:creationId xmlns:a16="http://schemas.microsoft.com/office/drawing/2014/main" id="{6528B5DE-AA07-494A-A88F-206C38CEA66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708150"/>
            <a:ext cx="10307638" cy="4221163"/>
          </a:xfrm>
        </p:spPr>
        <p:txBody>
          <a:bodyPr/>
          <a:lstStyle/>
          <a:p>
            <a:pPr algn="just">
              <a:lnSpc>
                <a:spcPct val="107000"/>
              </a:lnSpc>
              <a:spcBef>
                <a:spcPct val="0"/>
              </a:spcBef>
              <a:spcAft>
                <a:spcPts val="750"/>
              </a:spcAft>
              <a:buClr>
                <a:srgbClr val="000000"/>
              </a:buClr>
              <a:tabLst>
                <a:tab pos="514350" algn="l"/>
              </a:tabLst>
            </a:pPr>
            <a:r>
              <a:rPr lang="ru-RU" altLang="en-US" sz="2000">
                <a:solidFill>
                  <a:srgbClr val="000000"/>
                </a:solidFill>
                <a:cs typeface="Times New Roman" panose="02020603050405020304" pitchFamily="18" charset="0"/>
              </a:rPr>
              <a:t>формирование региональной инфраструктуры  для эффективного и своевременного экспорта качественной сельхозпродукции (создание и интегрирование в единую цепочку складских объектов, объектов холодильного хранения, оптового-распределительных центров, овощехранилищ). </a:t>
            </a:r>
            <a:endParaRPr lang="en-US" altLang="en-US" sz="2000">
              <a:solidFill>
                <a:srgbClr val="000000"/>
              </a:solidFill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Bef>
                <a:spcPct val="0"/>
              </a:spcBef>
              <a:spcAft>
                <a:spcPts val="750"/>
              </a:spcAft>
              <a:buClr>
                <a:srgbClr val="000000"/>
              </a:buClr>
              <a:tabLst>
                <a:tab pos="514350" algn="l"/>
              </a:tabLst>
            </a:pPr>
            <a:r>
              <a:rPr lang="ru-RU" altLang="en-US" sz="2000">
                <a:solidFill>
                  <a:srgbClr val="000000"/>
                </a:solidFill>
                <a:cs typeface="Times New Roman" panose="02020603050405020304" pitchFamily="18" charset="0"/>
              </a:rPr>
              <a:t>развития электронной коммерции в сельском хозяйстве и  продовольственных системах (региональные электронные торговые площадки; площадки  по технологическим агро решения для увеличения производительности и  обмену практикой; электронное взаимодействие в вопросах мониторинга эпизоотических зон для своевременной ликвидации инфекционных заболеваний животных и вредных карантинных организмов и т.д.) </a:t>
            </a:r>
          </a:p>
          <a:p>
            <a:pPr algn="just">
              <a:lnSpc>
                <a:spcPct val="107000"/>
              </a:lnSpc>
              <a:spcBef>
                <a:spcPct val="0"/>
              </a:spcBef>
              <a:spcAft>
                <a:spcPts val="750"/>
              </a:spcAft>
              <a:buClr>
                <a:srgbClr val="000000"/>
              </a:buClr>
              <a:tabLst>
                <a:tab pos="514350" algn="l"/>
              </a:tabLst>
            </a:pPr>
            <a:r>
              <a:rPr lang="ru-RU" altLang="en-US" sz="2000">
                <a:solidFill>
                  <a:srgbClr val="000000"/>
                </a:solidFill>
                <a:cs typeface="Times New Roman" panose="02020603050405020304" pitchFamily="18" charset="0"/>
              </a:rPr>
              <a:t>проведение региональных встреч, обсуждений и семинаров по обмену опытом в обеспечении продовольственной безопасности </a:t>
            </a:r>
            <a:endParaRPr lang="en-US" altLang="en-US" sz="2000">
              <a:solidFill>
                <a:srgbClr val="000000"/>
              </a:solidFill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field of crops with mountains in the background&#10;&#10;Description automatically generated with medium confidence">
            <a:extLst>
              <a:ext uri="{FF2B5EF4-FFF2-40B4-BE49-F238E27FC236}">
                <a16:creationId xmlns:a16="http://schemas.microsoft.com/office/drawing/2014/main" id="{BE340617-2AF2-42D8-A885-25F4ACCF21F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6451" r="1549" b="1"/>
          <a:stretch/>
        </p:blipFill>
        <p:spPr>
          <a:xfrm>
            <a:off x="3563938" y="1341438"/>
            <a:ext cx="4554537" cy="34163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9471" name="TextBox 6">
            <a:extLst>
              <a:ext uri="{FF2B5EF4-FFF2-40B4-BE49-F238E27FC236}">
                <a16:creationId xmlns:a16="http://schemas.microsoft.com/office/drawing/2014/main" id="{6632A3A7-D5AD-4918-A45B-A9088A9CE2AE}"/>
              </a:ext>
            </a:extLst>
          </p:cNvPr>
          <p:cNvSpPr txBox="1"/>
          <p:nvPr/>
        </p:nvSpPr>
        <p:spPr>
          <a:xfrm>
            <a:off x="1831975" y="4575175"/>
            <a:ext cx="8658225" cy="1743075"/>
          </a:xfrm>
          <a:prstGeom prst="rect">
            <a:avLst/>
          </a:prstGeom>
        </p:spPr>
        <p:txBody>
          <a:bodyPr lIns="64294" tIns="32147" rIns="64294" bIns="32147" anchor="ctr"/>
          <a:lstStyle/>
          <a:p>
            <a:pPr algn="ctr" eaLnBrk="1" fontAlgn="auto" hangingPunct="1">
              <a:lnSpc>
                <a:spcPct val="90000"/>
              </a:lnSpc>
              <a:spcAft>
                <a:spcPts val="422"/>
              </a:spcAft>
              <a:defRPr/>
            </a:pPr>
            <a:r>
              <a:rPr lang="tg-Cyrl-TJ" sz="2812" b="1" dirty="0">
                <a:solidFill>
                  <a:schemeClr val="accent6">
                    <a:lumMod val="50000"/>
                  </a:schemeClr>
                </a:solidFill>
                <a:latin typeface="+mn-lt"/>
                <a:cs typeface="+mn-cs"/>
              </a:rPr>
              <a:t>Министерство селського хозяйства РТ </a:t>
            </a:r>
            <a:endParaRPr lang="en-US" sz="2812" b="1" dirty="0">
              <a:solidFill>
                <a:schemeClr val="accent6">
                  <a:lumMod val="50000"/>
                </a:schemeClr>
              </a:solidFill>
              <a:latin typeface="+mn-lt"/>
              <a:cs typeface="+mn-cs"/>
            </a:endParaRPr>
          </a:p>
          <a:p>
            <a:pPr algn="ctr" eaLnBrk="1" fontAlgn="auto" hangingPunct="1">
              <a:lnSpc>
                <a:spcPct val="90000"/>
              </a:lnSpc>
              <a:spcAft>
                <a:spcPts val="422"/>
              </a:spcAft>
              <a:defRPr/>
            </a:pPr>
            <a:r>
              <a:rPr lang="en-US" sz="1406" b="1" dirty="0">
                <a:latin typeface="+mn-lt"/>
                <a:cs typeface="+mn-cs"/>
              </a:rPr>
              <a:t>Email: </a:t>
            </a:r>
            <a:r>
              <a:rPr lang="en-US" sz="1406" b="1" dirty="0">
                <a:latin typeface="+mn-lt"/>
                <a:cs typeface="+mn-cs"/>
                <a:hlinkClick r:id="rId3"/>
              </a:rPr>
              <a:t>www.moa.tj</a:t>
            </a:r>
            <a:endParaRPr lang="en-US" sz="1406" b="1" dirty="0">
              <a:latin typeface="+mn-lt"/>
              <a:cs typeface="+mn-cs"/>
            </a:endParaRPr>
          </a:p>
          <a:p>
            <a:pPr algn="ctr" eaLnBrk="1" fontAlgn="auto" hangingPunct="1">
              <a:lnSpc>
                <a:spcPct val="90000"/>
              </a:lnSpc>
              <a:spcAft>
                <a:spcPts val="422"/>
              </a:spcAft>
              <a:defRPr/>
            </a:pPr>
            <a:r>
              <a:rPr lang="en-US" sz="1406" b="1" dirty="0">
                <a:latin typeface="+mn-lt"/>
                <a:cs typeface="+mn-cs"/>
              </a:rPr>
              <a:t>Tel: 2353914, 2353867</a:t>
            </a:r>
          </a:p>
        </p:txBody>
      </p:sp>
      <p:sp>
        <p:nvSpPr>
          <p:cNvPr id="19460" name="TextBox 3">
            <a:extLst>
              <a:ext uri="{FF2B5EF4-FFF2-40B4-BE49-F238E27FC236}">
                <a16:creationId xmlns:a16="http://schemas.microsoft.com/office/drawing/2014/main" id="{DF12E155-3418-4F2D-B30C-FC40FFF4015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12988" y="4498975"/>
            <a:ext cx="2708275" cy="1536700"/>
          </a:xfrm>
          <a:prstGeom prst="rect">
            <a:avLst/>
          </a:prstGeom>
        </p:spPr>
        <p:txBody>
          <a:bodyPr lIns="64294" tIns="32147" rIns="64294" bIns="32147" anchor="ctr">
            <a:normAutofit/>
          </a:bodyPr>
          <a:lstStyle>
            <a:lvl1pPr>
              <a:defRPr sz="3200">
                <a:solidFill>
                  <a:schemeClr val="tx1"/>
                </a:solidFill>
                <a:latin typeface="Corbel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Corbel" pitchFamily="34" charset="0"/>
              </a:defRPr>
            </a:lvl2pPr>
            <a:lvl3pPr marL="1143000">
              <a:defRPr sz="2400">
                <a:solidFill>
                  <a:schemeClr val="tx1"/>
                </a:solidFill>
                <a:latin typeface="Corbel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rbel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rbel" pitchFamily="34" charset="0"/>
              </a:defRPr>
            </a:lvl5pPr>
            <a:lvl6pPr marL="2514600" indent="-228600" eaLnBrk="0" fontAlgn="base" hangingPunct="0">
              <a:spcAft>
                <a:spcPct val="0"/>
              </a:spcAft>
              <a:buClr>
                <a:srgbClr val="D092A7"/>
              </a:buClr>
              <a:buFont typeface="Wingdings 2" pitchFamily="18" charset="2"/>
              <a:defRPr sz="2000">
                <a:solidFill>
                  <a:schemeClr val="tx1"/>
                </a:solidFill>
                <a:latin typeface="Corbel" pitchFamily="34" charset="0"/>
              </a:defRPr>
            </a:lvl6pPr>
            <a:lvl7pPr marL="2971800" indent="-228600" eaLnBrk="0" fontAlgn="base" hangingPunct="0">
              <a:spcAft>
                <a:spcPct val="0"/>
              </a:spcAft>
              <a:buClr>
                <a:srgbClr val="D092A7"/>
              </a:buClr>
              <a:buFont typeface="Wingdings 2" pitchFamily="18" charset="2"/>
              <a:defRPr sz="2000">
                <a:solidFill>
                  <a:schemeClr val="tx1"/>
                </a:solidFill>
                <a:latin typeface="Corbel" pitchFamily="34" charset="0"/>
              </a:defRPr>
            </a:lvl7pPr>
            <a:lvl8pPr marL="3429000" indent="-228600" eaLnBrk="0" fontAlgn="base" hangingPunct="0">
              <a:spcAft>
                <a:spcPct val="0"/>
              </a:spcAft>
              <a:buClr>
                <a:srgbClr val="D092A7"/>
              </a:buClr>
              <a:buFont typeface="Wingdings 2" pitchFamily="18" charset="2"/>
              <a:defRPr sz="2000">
                <a:solidFill>
                  <a:schemeClr val="tx1"/>
                </a:solidFill>
                <a:latin typeface="Corbel" pitchFamily="34" charset="0"/>
              </a:defRPr>
            </a:lvl8pPr>
            <a:lvl9pPr marL="3886200" indent="-228600" eaLnBrk="0" fontAlgn="base" hangingPunct="0">
              <a:spcAft>
                <a:spcPct val="0"/>
              </a:spcAft>
              <a:buClr>
                <a:srgbClr val="D092A7"/>
              </a:buClr>
              <a:buFont typeface="Wingdings 2" pitchFamily="18" charset="2"/>
              <a:defRPr sz="2000">
                <a:solidFill>
                  <a:schemeClr val="tx1"/>
                </a:solidFill>
                <a:latin typeface="Corbel" pitchFamily="34" charset="0"/>
              </a:defRPr>
            </a:lvl9pPr>
          </a:lstStyle>
          <a:p>
            <a:pPr eaLnBrk="1" fontAlgn="auto" hangingPunct="1">
              <a:lnSpc>
                <a:spcPct val="90000"/>
              </a:lnSpc>
              <a:spcAft>
                <a:spcPts val="422"/>
              </a:spcAft>
              <a:defRPr/>
            </a:pPr>
            <a:endParaRPr lang="en-US" altLang="ru-RU" sz="2812" dirty="0">
              <a:latin typeface="+mj-lt"/>
              <a:ea typeface="+mj-ea"/>
              <a:cs typeface="+mj-cs"/>
            </a:endParaRPr>
          </a:p>
        </p:txBody>
      </p:sp>
      <p:pic>
        <p:nvPicPr>
          <p:cNvPr id="16389" name="Рисунок 3">
            <a:extLst>
              <a:ext uri="{FF2B5EF4-FFF2-40B4-BE49-F238E27FC236}">
                <a16:creationId xmlns:a16="http://schemas.microsoft.com/office/drawing/2014/main" id="{7D5D9F5B-EA39-4AC5-A950-E08ABD6A343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325" y="106363"/>
            <a:ext cx="1263650" cy="1130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0" name="Рисунок 4">
            <a:extLst>
              <a:ext uri="{FF2B5EF4-FFF2-40B4-BE49-F238E27FC236}">
                <a16:creationId xmlns:a16="http://schemas.microsoft.com/office/drawing/2014/main" id="{B36922FF-ED52-4D3F-9980-6B6DA9533EE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33075" y="257175"/>
            <a:ext cx="1244600" cy="1130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586EDB20-6701-4E1C-8C29-C570FCDC720B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-1584424" y="1178537"/>
          <a:ext cx="7680424" cy="488791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099" name="Rectangle 11">
            <a:extLst>
              <a:ext uri="{FF2B5EF4-FFF2-40B4-BE49-F238E27FC236}">
                <a16:creationId xmlns:a16="http://schemas.microsoft.com/office/drawing/2014/main" id="{5362532D-D692-452E-B751-4B1989FC492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97300" y="1801813"/>
            <a:ext cx="3648075" cy="749300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ru-RU" altLang="ru-RU" sz="2133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Доля занятых в сельском хозяйстве</a:t>
            </a:r>
            <a:endParaRPr lang="en-GB" altLang="ru-RU" sz="2133" dirty="0"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100" name="Rectangle 15">
            <a:extLst>
              <a:ext uri="{FF2B5EF4-FFF2-40B4-BE49-F238E27FC236}">
                <a16:creationId xmlns:a16="http://schemas.microsoft.com/office/drawing/2014/main" id="{386EFE57-2CCE-451D-8C80-AFEB7FB0F95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97300" y="3235325"/>
            <a:ext cx="2400300" cy="1077913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ru-RU" altLang="ru-RU" sz="2133" dirty="0">
                <a:latin typeface="+mn-lt"/>
                <a:cs typeface="Times New Roman" panose="02020603050405020304" pitchFamily="18" charset="0"/>
              </a:rPr>
              <a:t>Доля сельского хозяйства в ВВП страны </a:t>
            </a:r>
            <a:endParaRPr lang="en-GB" altLang="ru-RU" sz="2133" dirty="0"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4101" name="Rectangle 16">
            <a:extLst>
              <a:ext uri="{FF2B5EF4-FFF2-40B4-BE49-F238E27FC236}">
                <a16:creationId xmlns:a16="http://schemas.microsoft.com/office/drawing/2014/main" id="{3113B375-1E61-4C7B-A35F-51624E3F71E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97300" y="4916488"/>
            <a:ext cx="3070225" cy="1077912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ru-RU" altLang="ru-RU" sz="2133" dirty="0">
                <a:latin typeface="+mn-lt"/>
                <a:cs typeface="Times New Roman" panose="02020603050405020304" pitchFamily="18" charset="0"/>
              </a:rPr>
              <a:t>Доля сельского хозяйства в экспорте страны  </a:t>
            </a:r>
            <a:endParaRPr lang="en-GB" altLang="ru-RU" sz="2133" dirty="0"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18" name="Title 1">
            <a:extLst>
              <a:ext uri="{FF2B5EF4-FFF2-40B4-BE49-F238E27FC236}">
                <a16:creationId xmlns:a16="http://schemas.microsoft.com/office/drawing/2014/main" id="{6D988483-3ABB-4CA5-9B10-8D88C8B49179}"/>
              </a:ext>
            </a:extLst>
          </p:cNvPr>
          <p:cNvSpPr txBox="1">
            <a:spLocks/>
          </p:cNvSpPr>
          <p:nvPr/>
        </p:nvSpPr>
        <p:spPr>
          <a:xfrm>
            <a:off x="677863" y="-12700"/>
            <a:ext cx="11369675" cy="960438"/>
          </a:xfrm>
          <a:prstGeom prst="rect">
            <a:avLst/>
          </a:prstGeom>
        </p:spPr>
        <p:txBody>
          <a:bodyPr anchor="b"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lnSpc>
                <a:spcPct val="90000"/>
              </a:lnSpc>
              <a:spcAft>
                <a:spcPts val="0"/>
              </a:spcAft>
              <a:defRPr/>
            </a:pPr>
            <a:r>
              <a:rPr lang="ru-RU" sz="3600" b="1" dirty="0">
                <a:solidFill>
                  <a:schemeClr val="accent6">
                    <a:lumMod val="50000"/>
                  </a:schemeClr>
                </a:solidFill>
                <a:latin typeface="+mn-lt"/>
              </a:rPr>
              <a:t>Ключевые индикаторы развития сельского хозяйства</a:t>
            </a:r>
            <a:endParaRPr lang="en-US" sz="3600" b="1" dirty="0">
              <a:solidFill>
                <a:schemeClr val="accent6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7F9EB32-7E51-4921-B99E-60E246861068}"/>
              </a:ext>
            </a:extLst>
          </p:cNvPr>
          <p:cNvSpPr txBox="1"/>
          <p:nvPr/>
        </p:nvSpPr>
        <p:spPr>
          <a:xfrm>
            <a:off x="7169150" y="2366963"/>
            <a:ext cx="4602163" cy="3232150"/>
          </a:xfrm>
          <a:prstGeom prst="rect">
            <a:avLst/>
          </a:prstGeom>
          <a:solidFill>
            <a:schemeClr val="accent6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>
              <a:defRPr/>
            </a:pPr>
            <a:r>
              <a:rPr lang="ru-RU" sz="2000">
                <a:solidFill>
                  <a:srgbClr val="000000"/>
                </a:solidFill>
                <a:cs typeface="Times New Roman" pitchFamily="18" charset="0"/>
              </a:rPr>
              <a:t>Социально-экономическая важность развития сельского хозяйства, не только отражается в показателях, но и занимает ключевое место в </a:t>
            </a:r>
            <a:r>
              <a:rPr lang="tg-Cyrl-TJ" sz="2000">
                <a:solidFill>
                  <a:srgbClr val="000000"/>
                </a:solidFill>
                <a:cs typeface="Times New Roman" pitchFamily="18" charset="0"/>
              </a:rPr>
              <a:t>в </a:t>
            </a:r>
            <a:r>
              <a:rPr lang="ru-RU" sz="2000">
                <a:solidFill>
                  <a:srgbClr val="000000"/>
                </a:solidFill>
                <a:cs typeface="Times New Roman" pitchFamily="18" charset="0"/>
              </a:rPr>
              <a:t>Национальной стратегии развития Таджикистана до 2030</a:t>
            </a:r>
            <a:r>
              <a:rPr lang="tg-Cyrl-TJ" sz="2000">
                <a:solidFill>
                  <a:srgbClr val="000000"/>
                </a:solidFill>
                <a:cs typeface="Times New Roman" pitchFamily="18" charset="0"/>
              </a:rPr>
              <a:t>, где повышение производиетльности </a:t>
            </a:r>
            <a:r>
              <a:rPr lang="ru-RU" sz="2000">
                <a:solidFill>
                  <a:srgbClr val="000000"/>
                </a:solidFill>
                <a:cs typeface="Times New Roman" pitchFamily="18" charset="0"/>
              </a:rPr>
              <a:t>сельского хозяйства играет особую роль в достижения целей «Обеспечения продовольственно</a:t>
            </a:r>
            <a:r>
              <a:rPr lang="ru-RU" sz="2400">
                <a:solidFill>
                  <a:srgbClr val="000000"/>
                </a:solidFill>
                <a:cs typeface="Times New Roman" pitchFamily="18" charset="0"/>
              </a:rPr>
              <a:t>й безопасности». </a:t>
            </a:r>
            <a:endParaRPr lang="ru-RU" sz="2400">
              <a:solidFill>
                <a:srgbClr val="FFFFFF"/>
              </a:solidFill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cover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Sector Context">
            <a:extLst>
              <a:ext uri="{FF2B5EF4-FFF2-40B4-BE49-F238E27FC236}">
                <a16:creationId xmlns:a16="http://schemas.microsoft.com/office/drawing/2014/main" id="{EE050A68-F3C4-48CE-94FD-AAC10C42DF1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44500" y="541338"/>
            <a:ext cx="3911600" cy="2500312"/>
          </a:xfrm>
        </p:spPr>
        <p:txBody>
          <a:bodyPr rtlCol="0"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altLang="ru-RU" sz="3600" b="1" dirty="0">
                <a:solidFill>
                  <a:schemeClr val="accent6">
                    <a:lumMod val="50000"/>
                  </a:schemeClr>
                </a:solidFill>
                <a:latin typeface="+mn-lt"/>
              </a:rPr>
              <a:t>Итоги реформ </a:t>
            </a:r>
            <a:endParaRPr lang="en-US" altLang="ru-RU" sz="3600" b="1" dirty="0">
              <a:solidFill>
                <a:schemeClr val="accent6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5123" name="Largest share of the population over 65% residing in the rural area, direct dependence upon agricultural sector…">
            <a:extLst>
              <a:ext uri="{FF2B5EF4-FFF2-40B4-BE49-F238E27FC236}">
                <a16:creationId xmlns:a16="http://schemas.microsoft.com/office/drawing/2014/main" id="{3680F6DB-670B-46BD-B290-AB1C4040472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356100" y="622300"/>
            <a:ext cx="7562850" cy="6132513"/>
          </a:xfrm>
        </p:spPr>
        <p:txBody>
          <a:bodyPr/>
          <a:lstStyle/>
          <a:p>
            <a:pPr marL="396875" indent="-396875" eaLnBrk="1" hangingPunct="1"/>
            <a:r>
              <a:rPr lang="ru-RU" altLang="en-US" sz="2700">
                <a:cs typeface="Arial" panose="020B0604020202020204" pitchFamily="34" charset="0"/>
              </a:rPr>
              <a:t>Таджикистан добился значительных успехов в вопросах реформирования сельского хозяйства и создания агропродовольственных систем;</a:t>
            </a:r>
          </a:p>
          <a:p>
            <a:pPr marL="396875" indent="-396875" eaLnBrk="1" hangingPunct="1"/>
            <a:r>
              <a:rPr lang="ru-RU" altLang="ru-RU" sz="2700">
                <a:cs typeface="Arial" panose="020B0604020202020204" pitchFamily="34" charset="0"/>
              </a:rPr>
              <a:t>Несмотря на ограниченность природных ресурсов и высокую подверженность климатическим угрозам, отрасль показала рост в среднем на 6,4%  (2010-2019 г.) и на 8,8 и 6,6% в 2020 и 2021 г.  соответственно. </a:t>
            </a:r>
          </a:p>
          <a:p>
            <a:pPr marL="396875" indent="-396875" eaLnBrk="1" hangingPunct="1"/>
            <a:r>
              <a:rPr lang="ru-RU" altLang="en-US" sz="2700">
                <a:cs typeface="Arial" panose="020B0604020202020204" pitchFamily="34" charset="0"/>
              </a:rPr>
              <a:t>Прослеживаются положительные тенденции в производстве и экспорте сельхозпродукции</a:t>
            </a:r>
          </a:p>
          <a:p>
            <a:pPr marL="396875" indent="-396875" eaLnBrk="1" hangingPunct="1"/>
            <a:r>
              <a:rPr lang="ru-RU" altLang="ru-RU" sz="2700">
                <a:cs typeface="Arial" panose="020B0604020202020204" pitchFamily="34" charset="0"/>
              </a:rPr>
              <a:t>Рост в основном обусловлен продвижением земельных реформ, ускорением диверсификации и, в некоторой степени увеличением производительности</a:t>
            </a:r>
            <a:endParaRPr lang="en-US" altLang="ru-RU" sz="2700">
              <a:cs typeface="Arial" panose="020B0604020202020204" pitchFamily="34" charset="0"/>
            </a:endParaRPr>
          </a:p>
        </p:txBody>
      </p:sp>
      <p:pic>
        <p:nvPicPr>
          <p:cNvPr id="5124" name="Picture 4" descr="Продовольственная безопасность: проект ФАО в Таджикистане и Кыргызстане -  21.09.2017, Sputnik Таджикистан">
            <a:extLst>
              <a:ext uri="{FF2B5EF4-FFF2-40B4-BE49-F238E27FC236}">
                <a16:creationId xmlns:a16="http://schemas.microsoft.com/office/drawing/2014/main" id="{34220572-1567-4919-8D4A-B0299DBA7B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0890"/>
          <a:stretch>
            <a:fillRect/>
          </a:stretch>
        </p:blipFill>
        <p:spPr bwMode="auto">
          <a:xfrm>
            <a:off x="620713" y="2579688"/>
            <a:ext cx="3559175" cy="290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Таблица 4">
            <a:extLst>
              <a:ext uri="{FF2B5EF4-FFF2-40B4-BE49-F238E27FC236}">
                <a16:creationId xmlns:a16="http://schemas.microsoft.com/office/drawing/2014/main" id="{01B37544-58F0-44BE-BA26-4E2EFF262D14}"/>
              </a:ext>
            </a:extLst>
          </p:cNvPr>
          <p:cNvGraphicFramePr>
            <a:graphicFrameLocks noGrp="1"/>
          </p:cNvGraphicFramePr>
          <p:nvPr/>
        </p:nvGraphicFramePr>
        <p:xfrm>
          <a:off x="2000250" y="1130300"/>
          <a:ext cx="8651875" cy="5384800"/>
        </p:xfrm>
        <a:graphic>
          <a:graphicData uri="http://schemas.openxmlformats.org/drawingml/2006/table">
            <a:tbl>
              <a:tblPr/>
              <a:tblGrid>
                <a:gridCol w="130744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8277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5628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1990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8771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301168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296577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1042693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22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94" marR="6394" marT="6396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2000</a:t>
                      </a:r>
                    </a:p>
                  </a:txBody>
                  <a:tcPr marL="6394" marR="6394" marT="6396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g-Cyrl-TJ" altLang="ru-RU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2005</a:t>
                      </a:r>
                      <a:endParaRPr kumimoji="0" lang="ru-RU" altLang="ru-RU" sz="24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94" marR="6394" marT="6396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g-Cyrl-TJ" altLang="ru-RU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2016</a:t>
                      </a:r>
                      <a:endParaRPr kumimoji="0" lang="ru-RU" altLang="ru-RU" sz="24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94" marR="6394" marT="6396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2021</a:t>
                      </a:r>
                    </a:p>
                  </a:txBody>
                  <a:tcPr marL="6394" marR="6394" marT="6396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g-Cyrl-TJ" altLang="ru-RU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2021  /2000</a:t>
                      </a:r>
                      <a:endParaRPr kumimoji="0" lang="ru-RU" altLang="ru-RU" sz="2400" b="1" i="0" u="none" strike="noStrike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6394" marR="6394" marT="6396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g-Cyrl-TJ" altLang="ru-RU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2021/ </a:t>
                      </a:r>
                      <a:r>
                        <a:rPr kumimoji="0" lang="ru-RU" altLang="ru-RU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2016</a:t>
                      </a:r>
                    </a:p>
                  </a:txBody>
                  <a:tcPr marL="6394" marR="6394" marT="6396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82456">
                <a:tc>
                  <a:txBody>
                    <a:bodyPr/>
                    <a:lstStyle>
                      <a:lvl1pPr marL="85725"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85725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22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94" marR="6394" marT="6396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g-Cyrl-TJ" altLang="ru-RU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550</a:t>
                      </a:r>
                      <a:endParaRPr kumimoji="0" lang="ru-RU" altLang="ru-RU" sz="2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94" marR="6394" marT="6396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g-Cyrl-TJ" altLang="ru-RU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935</a:t>
                      </a:r>
                      <a:endParaRPr kumimoji="0" lang="ru-RU" altLang="ru-RU" sz="2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94" marR="6394" marT="6396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g-Cyrl-TJ" altLang="ru-RU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1435,8</a:t>
                      </a:r>
                      <a:endParaRPr kumimoji="0" lang="ru-RU" altLang="ru-RU" sz="2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94" marR="6394" marT="6396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1586,5</a:t>
                      </a:r>
                    </a:p>
                  </a:txBody>
                  <a:tcPr marL="6394" marR="6394" marT="6396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2,8 раза</a:t>
                      </a:r>
                    </a:p>
                  </a:txBody>
                  <a:tcPr marL="9525" marR="9525" marT="9527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110,4%</a:t>
                      </a:r>
                    </a:p>
                  </a:txBody>
                  <a:tcPr marL="9525" marR="9525" marT="9527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82456">
                <a:tc>
                  <a:txBody>
                    <a:bodyPr/>
                    <a:lstStyle>
                      <a:lvl1pPr marL="85725"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85725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22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94" marR="6394" marT="6396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g-Cyrl-TJ" altLang="ru-RU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303</a:t>
                      </a:r>
                      <a:endParaRPr kumimoji="0" lang="ru-RU" altLang="ru-RU" sz="2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94" marR="6394" marT="6396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g-Cyrl-TJ" altLang="ru-RU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555</a:t>
                      </a:r>
                      <a:endParaRPr kumimoji="0" lang="ru-RU" altLang="ru-RU" sz="2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94" marR="6394" marT="6396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g-Cyrl-TJ" altLang="ru-RU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898,1</a:t>
                      </a:r>
                      <a:endParaRPr kumimoji="0" lang="ru-RU" altLang="ru-RU" sz="2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94" marR="6394" marT="6396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1041,3</a:t>
                      </a:r>
                    </a:p>
                  </a:txBody>
                  <a:tcPr marL="6394" marR="6394" marT="6396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3,4 раза </a:t>
                      </a:r>
                    </a:p>
                  </a:txBody>
                  <a:tcPr marL="9525" marR="9525" marT="9527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115,9;</a:t>
                      </a:r>
                    </a:p>
                  </a:txBody>
                  <a:tcPr marL="9525" marR="9525" marT="9527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82456">
                <a:tc>
                  <a:txBody>
                    <a:bodyPr/>
                    <a:lstStyle>
                      <a:lvl1pPr marL="85725"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85725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22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94" marR="6394" marT="6396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g-Cyrl-TJ" altLang="ru-RU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355</a:t>
                      </a:r>
                      <a:endParaRPr kumimoji="0" lang="ru-RU" altLang="ru-RU" sz="24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94" marR="6394" marT="6396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g-Cyrl-TJ" altLang="ru-RU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719</a:t>
                      </a:r>
                      <a:endParaRPr kumimoji="0" lang="ru-RU" altLang="ru-RU" sz="2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94" marR="6394" marT="6396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g-Cyrl-TJ" altLang="ru-RU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1748,3</a:t>
                      </a:r>
                      <a:endParaRPr kumimoji="0" lang="ru-RU" altLang="ru-RU" sz="2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94" marR="6394" marT="6396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2597,5</a:t>
                      </a:r>
                    </a:p>
                  </a:txBody>
                  <a:tcPr marL="6394" marR="6394" marT="6396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7,3 раза </a:t>
                      </a:r>
                    </a:p>
                  </a:txBody>
                  <a:tcPr marL="9525" marR="9525" marT="9527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148,5;</a:t>
                      </a:r>
                    </a:p>
                  </a:txBody>
                  <a:tcPr marL="9525" marR="9525" marT="9527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82456">
                <a:tc>
                  <a:txBody>
                    <a:bodyPr/>
                    <a:lstStyle>
                      <a:lvl1pPr marL="85725"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85725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22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94" marR="6394" marT="6396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g-Cyrl-TJ" altLang="ru-RU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95</a:t>
                      </a:r>
                      <a:endParaRPr kumimoji="0" lang="ru-RU" altLang="ru-RU" sz="24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94" marR="6394" marT="6396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g-Cyrl-TJ" altLang="ru-RU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170</a:t>
                      </a:r>
                      <a:endParaRPr kumimoji="0" lang="ru-RU" altLang="ru-RU" sz="2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94" marR="6394" marT="6396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g-Cyrl-TJ" altLang="ru-RU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594,2</a:t>
                      </a:r>
                      <a:endParaRPr kumimoji="0" lang="ru-RU" altLang="ru-RU" sz="24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94" marR="6394" marT="6396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818,8</a:t>
                      </a:r>
                    </a:p>
                  </a:txBody>
                  <a:tcPr marL="6394" marR="6394" marT="6396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8,6 раза </a:t>
                      </a:r>
                    </a:p>
                  </a:txBody>
                  <a:tcPr marL="9525" marR="9525" marT="9527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137,8;</a:t>
                      </a:r>
                    </a:p>
                  </a:txBody>
                  <a:tcPr marL="9525" marR="9525" marT="9527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82456">
                <a:tc>
                  <a:txBody>
                    <a:bodyPr/>
                    <a:lstStyle>
                      <a:lvl1pPr marL="85725"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85725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22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94" marR="6394" marT="6396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g-Cyrl-TJ" altLang="ru-RU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170</a:t>
                      </a:r>
                      <a:endParaRPr kumimoji="0" lang="ru-RU" altLang="ru-RU" sz="24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94" marR="6394" marT="6396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g-Cyrl-TJ" altLang="ru-RU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148</a:t>
                      </a:r>
                      <a:endParaRPr kumimoji="0" lang="ru-RU" altLang="ru-RU" sz="2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94" marR="6394" marT="6396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g-Cyrl-TJ" altLang="ru-RU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364,1</a:t>
                      </a:r>
                      <a:endParaRPr kumimoji="0" lang="ru-RU" altLang="ru-RU" sz="2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94" marR="6394" marT="6396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444,4</a:t>
                      </a:r>
                    </a:p>
                  </a:txBody>
                  <a:tcPr marL="6394" marR="6394" marT="6396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2,6 </a:t>
                      </a:r>
                      <a:r>
                        <a:rPr kumimoji="0" lang="ru-RU" altLang="ru-RU" sz="24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раза</a:t>
                      </a:r>
                      <a:endParaRPr kumimoji="0" lang="ru-RU" altLang="ru-RU" sz="2400" b="1" i="0" u="none" strike="noStrike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7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122;</a:t>
                      </a:r>
                    </a:p>
                  </a:txBody>
                  <a:tcPr marL="9525" marR="9525" marT="9527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82456">
                <a:tc>
                  <a:txBody>
                    <a:bodyPr/>
                    <a:lstStyle>
                      <a:lvl1pPr marL="85725"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85725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22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94" marR="6394" marT="6396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g-Cyrl-TJ" altLang="ru-RU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110</a:t>
                      </a:r>
                      <a:endParaRPr kumimoji="0" lang="ru-RU" altLang="ru-RU" sz="24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94" marR="6394" marT="6396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g-Cyrl-TJ" altLang="ru-RU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91</a:t>
                      </a:r>
                      <a:endParaRPr kumimoji="0" lang="ru-RU" altLang="ru-RU" sz="2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94" marR="6394" marT="6396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g-Cyrl-TJ" altLang="ru-RU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214,7</a:t>
                      </a:r>
                      <a:endParaRPr kumimoji="0" lang="ru-RU" altLang="ru-RU" sz="2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94" marR="6394" marT="6396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267,5</a:t>
                      </a:r>
                    </a:p>
                  </a:txBody>
                  <a:tcPr marL="6394" marR="6394" marT="6396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2,4 </a:t>
                      </a:r>
                      <a:r>
                        <a:rPr kumimoji="0" lang="ru-RU" altLang="ru-RU" sz="24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раза</a:t>
                      </a:r>
                      <a:endParaRPr kumimoji="0" lang="ru-RU" altLang="ru-RU" sz="2400" b="1" i="0" u="none" strike="noStrike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7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111,4 %</a:t>
                      </a:r>
                    </a:p>
                  </a:txBody>
                  <a:tcPr marL="9525" marR="9525" marT="9527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82456">
                <a:tc>
                  <a:txBody>
                    <a:bodyPr/>
                    <a:lstStyle>
                      <a:lvl1pPr marL="85725"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85725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22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94" marR="6394" marT="6396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g-Cyrl-TJ" altLang="ru-RU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59</a:t>
                      </a:r>
                      <a:endParaRPr kumimoji="0" lang="ru-RU" altLang="ru-RU" sz="24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94" marR="6394" marT="6396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g-Cyrl-TJ" altLang="ru-RU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108</a:t>
                      </a:r>
                      <a:endParaRPr kumimoji="0" lang="ru-RU" altLang="ru-RU" sz="24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94" marR="6394" marT="6396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g-Cyrl-TJ" altLang="ru-RU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116,7</a:t>
                      </a:r>
                      <a:endParaRPr kumimoji="0" lang="ru-RU" altLang="ru-RU" sz="2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94" marR="6394" marT="6396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163,9</a:t>
                      </a:r>
                    </a:p>
                  </a:txBody>
                  <a:tcPr marL="6394" marR="6394" marT="6396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2,8 </a:t>
                      </a:r>
                      <a:r>
                        <a:rPr kumimoji="0" lang="ru-RU" altLang="ru-RU" sz="24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раза</a:t>
                      </a:r>
                      <a:endParaRPr kumimoji="0" lang="ru-RU" altLang="ru-RU" sz="2400" b="1" i="0" u="none" strike="noStrike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7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128,6%</a:t>
                      </a:r>
                    </a:p>
                  </a:txBody>
                  <a:tcPr marL="9525" marR="9525" marT="9527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82456">
                <a:tc>
                  <a:txBody>
                    <a:bodyPr/>
                    <a:lstStyle>
                      <a:lvl1pPr marL="85725"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85725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22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94" marR="6394" marT="6396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g-Cyrl-TJ" altLang="ru-RU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310</a:t>
                      </a:r>
                      <a:endParaRPr kumimoji="0" lang="ru-RU" altLang="ru-RU" sz="24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94" marR="6394" marT="6396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g-Cyrl-TJ" altLang="ru-RU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533</a:t>
                      </a:r>
                      <a:endParaRPr kumimoji="0" lang="ru-RU" altLang="ru-RU" sz="24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94" marR="6394" marT="6396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g-Cyrl-TJ" altLang="ru-RU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918</a:t>
                      </a:r>
                      <a:endParaRPr kumimoji="0" lang="ru-RU" altLang="ru-RU" sz="2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94" marR="6394" marT="6396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1042,6</a:t>
                      </a:r>
                    </a:p>
                  </a:txBody>
                  <a:tcPr marL="6394" marR="6394" marT="6396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3,3 </a:t>
                      </a:r>
                      <a:r>
                        <a:rPr kumimoji="0" lang="ru-RU" altLang="ru-RU" sz="24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раза</a:t>
                      </a:r>
                      <a:endParaRPr kumimoji="0" lang="ru-RU" altLang="ru-RU" sz="2400" b="1" i="0" u="none" strike="noStrike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7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111,2%</a:t>
                      </a:r>
                    </a:p>
                  </a:txBody>
                  <a:tcPr marL="9525" marR="9525" marT="9527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82456">
                <a:tc>
                  <a:txBody>
                    <a:bodyPr/>
                    <a:lstStyle>
                      <a:lvl1pPr marL="85725"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85725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22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94" marR="6394" marT="6396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g-Cyrl-TJ" altLang="ru-RU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24</a:t>
                      </a:r>
                      <a:endParaRPr kumimoji="0" lang="ru-RU" altLang="ru-RU" sz="24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94" marR="6394" marT="6396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g-Cyrl-TJ" altLang="ru-RU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99</a:t>
                      </a:r>
                      <a:endParaRPr kumimoji="0" lang="ru-RU" altLang="ru-RU" sz="24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94" marR="6394" marT="6396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g-Cyrl-TJ" altLang="ru-RU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337,1</a:t>
                      </a:r>
                      <a:endParaRPr kumimoji="0" lang="ru-RU" altLang="ru-RU" sz="2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94" marR="6394" marT="6396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1053,5</a:t>
                      </a:r>
                    </a:p>
                  </a:txBody>
                  <a:tcPr marL="6394" marR="6394" marT="6396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43,9%</a:t>
                      </a:r>
                    </a:p>
                  </a:txBody>
                  <a:tcPr marL="9525" marR="9525" marT="9527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2,9 раза </a:t>
                      </a:r>
                    </a:p>
                  </a:txBody>
                  <a:tcPr marL="9525" marR="9525" marT="9527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19" name="Title 18">
            <a:extLst>
              <a:ext uri="{FF2B5EF4-FFF2-40B4-BE49-F238E27FC236}">
                <a16:creationId xmlns:a16="http://schemas.microsoft.com/office/drawing/2014/main" id="{01CD049E-B8D3-4F53-BAFA-6297E8D005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4363" y="222250"/>
            <a:ext cx="10409237" cy="90805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3600" b="1" dirty="0">
                <a:solidFill>
                  <a:schemeClr val="accent6">
                    <a:lumMod val="50000"/>
                  </a:schemeClr>
                </a:solidFill>
                <a:latin typeface="+mn-lt"/>
              </a:rPr>
              <a:t>Положительные тенденции в производстве </a:t>
            </a:r>
          </a:p>
        </p:txBody>
      </p:sp>
      <p:grpSp>
        <p:nvGrpSpPr>
          <p:cNvPr id="6238" name="Group 22">
            <a:extLst>
              <a:ext uri="{FF2B5EF4-FFF2-40B4-BE49-F238E27FC236}">
                <a16:creationId xmlns:a16="http://schemas.microsoft.com/office/drawing/2014/main" id="{6E6EFF22-F327-46CE-B69F-1988DC3E96EE}"/>
              </a:ext>
            </a:extLst>
          </p:cNvPr>
          <p:cNvGrpSpPr>
            <a:grpSpLocks/>
          </p:cNvGrpSpPr>
          <p:nvPr/>
        </p:nvGrpSpPr>
        <p:grpSpPr bwMode="auto">
          <a:xfrm>
            <a:off x="2152650" y="2257425"/>
            <a:ext cx="873125" cy="4225925"/>
            <a:chOff x="1542934" y="2408912"/>
            <a:chExt cx="872665" cy="4226510"/>
          </a:xfrm>
        </p:grpSpPr>
        <p:pic>
          <p:nvPicPr>
            <p:cNvPr id="6239" name="Picture 6">
              <a:extLst>
                <a:ext uri="{FF2B5EF4-FFF2-40B4-BE49-F238E27FC236}">
                  <a16:creationId xmlns:a16="http://schemas.microsoft.com/office/drawing/2014/main" id="{C38BD692-7DD5-4B7E-AE28-E98BE3EE4BE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13923" y="6295618"/>
              <a:ext cx="606566" cy="3398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240" name="Picture 7" descr="A picture containing table, cup, plate, food&#10;&#10;Description automatically generated">
              <a:extLst>
                <a:ext uri="{FF2B5EF4-FFF2-40B4-BE49-F238E27FC236}">
                  <a16:creationId xmlns:a16="http://schemas.microsoft.com/office/drawing/2014/main" id="{A8CE8183-5E47-48EF-8960-D19BABB2974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80142" y="5639374"/>
              <a:ext cx="606568" cy="5144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241" name="Picture 9">
              <a:extLst>
                <a:ext uri="{FF2B5EF4-FFF2-40B4-BE49-F238E27FC236}">
                  <a16:creationId xmlns:a16="http://schemas.microsoft.com/office/drawing/2014/main" id="{A2DAC437-2B78-47A4-8F71-B77DE024FD9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42934" y="4311619"/>
              <a:ext cx="864349" cy="3842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242" name="Picture 14">
              <a:extLst>
                <a:ext uri="{FF2B5EF4-FFF2-40B4-BE49-F238E27FC236}">
                  <a16:creationId xmlns:a16="http://schemas.microsoft.com/office/drawing/2014/main" id="{DBCB47D1-987B-4BCE-B9C8-51F164055CA7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63631" y="5255199"/>
              <a:ext cx="517525" cy="3841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243" name="Picture 10" descr="Виноград оптом в «Фуд Сити» | Фуд Сити">
              <a:extLst>
                <a:ext uri="{FF2B5EF4-FFF2-40B4-BE49-F238E27FC236}">
                  <a16:creationId xmlns:a16="http://schemas.microsoft.com/office/drawing/2014/main" id="{9572DDB9-32EB-4DA7-A338-095A55B3AC3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140" t="15770" r="6140" b="19701"/>
            <a:stretch>
              <a:fillRect/>
            </a:stretch>
          </p:blipFill>
          <p:spPr bwMode="auto">
            <a:xfrm>
              <a:off x="1674317" y="4798526"/>
              <a:ext cx="519112" cy="304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244" name="Picture 12" descr="Овощи на экспорт- лук,капуста,свекла,морковь купить в Кагул">
              <a:extLst>
                <a:ext uri="{FF2B5EF4-FFF2-40B4-BE49-F238E27FC236}">
                  <a16:creationId xmlns:a16="http://schemas.microsoft.com/office/drawing/2014/main" id="{7F732162-F4A9-46CA-A8F7-E428411139A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4771" b="13855"/>
            <a:stretch>
              <a:fillRect/>
            </a:stretch>
          </p:blipFill>
          <p:spPr bwMode="auto">
            <a:xfrm>
              <a:off x="1629602" y="3790505"/>
              <a:ext cx="785997" cy="4457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245" name="Picture 11">
              <a:extLst>
                <a:ext uri="{FF2B5EF4-FFF2-40B4-BE49-F238E27FC236}">
                  <a16:creationId xmlns:a16="http://schemas.microsoft.com/office/drawing/2014/main" id="{F8ABC154-925D-4FA5-ADCB-E44446DFB779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63631" y="3330305"/>
              <a:ext cx="628798" cy="3842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246" name="Picture 12">
              <a:extLst>
                <a:ext uri="{FF2B5EF4-FFF2-40B4-BE49-F238E27FC236}">
                  <a16:creationId xmlns:a16="http://schemas.microsoft.com/office/drawing/2014/main" id="{320808BD-8402-46DF-8B6B-F6AAC568FC68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85032" y="2909570"/>
              <a:ext cx="785996" cy="3667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247" name="Picture 4" descr="Поставка зерновых культур – ООО РОХИ СОМОН – Таджикистан">
              <a:extLst>
                <a:ext uri="{FF2B5EF4-FFF2-40B4-BE49-F238E27FC236}">
                  <a16:creationId xmlns:a16="http://schemas.microsoft.com/office/drawing/2014/main" id="{8CF9D79B-D9A5-4817-8ED7-94F7778775C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83546" y="2408912"/>
              <a:ext cx="728832" cy="3334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309C85-DB72-4057-AC41-34765CDF1C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7038" y="365125"/>
            <a:ext cx="11155362" cy="803275"/>
          </a:xfrm>
        </p:spPr>
        <p:txBody>
          <a:bodyPr/>
          <a:lstStyle/>
          <a:p>
            <a:pPr>
              <a:defRPr/>
            </a:pPr>
            <a:r>
              <a:rPr lang="ru-RU" sz="3200" b="1" dirty="0">
                <a:solidFill>
                  <a:schemeClr val="accent6">
                    <a:lumMod val="50000"/>
                  </a:schemeClr>
                </a:solidFill>
                <a:latin typeface="+mn-lt"/>
              </a:rPr>
              <a:t>Положительные тенденции в вопросах самообеспеченности продовольствием  </a:t>
            </a:r>
            <a:r>
              <a:rPr lang="en-US" sz="3200" b="1" dirty="0">
                <a:solidFill>
                  <a:schemeClr val="accent6">
                    <a:lumMod val="50000"/>
                  </a:schemeClr>
                </a:solidFill>
                <a:latin typeface="+mn-lt"/>
              </a:rPr>
              <a:t>(</a:t>
            </a:r>
            <a:r>
              <a:rPr lang="ru-RU" sz="3200" i="1" dirty="0"/>
              <a:t>Коэффициент самообеспечения</a:t>
            </a:r>
            <a:r>
              <a:rPr lang="en-US" sz="3200" i="1" dirty="0"/>
              <a:t>) </a:t>
            </a:r>
            <a:r>
              <a:rPr lang="ru-RU" sz="3200" i="1" dirty="0"/>
              <a:t> </a:t>
            </a:r>
            <a:endParaRPr lang="ru-RU" sz="3200" b="1" dirty="0">
              <a:solidFill>
                <a:schemeClr val="accent6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7171" name="Content Placeholder 2">
            <a:extLst>
              <a:ext uri="{FF2B5EF4-FFF2-40B4-BE49-F238E27FC236}">
                <a16:creationId xmlns:a16="http://schemas.microsoft.com/office/drawing/2014/main" id="{EDDEA3A3-5213-460D-985B-8694AC08B76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7038" y="1425575"/>
            <a:ext cx="7202487" cy="5178425"/>
          </a:xfrm>
        </p:spPr>
        <p:txBody>
          <a:bodyPr/>
          <a:lstStyle/>
          <a:p>
            <a:pPr>
              <a:lnSpc>
                <a:spcPct val="80000"/>
              </a:lnSpc>
              <a:spcBef>
                <a:spcPts val="600"/>
              </a:spcBef>
            </a:pPr>
            <a:r>
              <a:rPr lang="ru-RU" altLang="en-US" sz="2400"/>
              <a:t>по зерну </a:t>
            </a:r>
            <a:r>
              <a:rPr lang="ru-RU" altLang="en-US" sz="2400" b="1"/>
              <a:t>62%</a:t>
            </a:r>
            <a:r>
              <a:rPr lang="ru-RU" altLang="en-US" sz="2400"/>
              <a:t>, </a:t>
            </a:r>
          </a:p>
          <a:p>
            <a:pPr>
              <a:lnSpc>
                <a:spcPct val="80000"/>
              </a:lnSpc>
              <a:spcBef>
                <a:spcPts val="600"/>
              </a:spcBef>
            </a:pPr>
            <a:r>
              <a:rPr lang="ru-RU" altLang="en-US" sz="2400"/>
              <a:t>по картофелю - </a:t>
            </a:r>
            <a:r>
              <a:rPr lang="ru-RU" altLang="en-US" sz="2400" b="1"/>
              <a:t>101,8%</a:t>
            </a:r>
            <a:r>
              <a:rPr lang="ru-RU" altLang="en-US" sz="2400"/>
              <a:t>, </a:t>
            </a:r>
          </a:p>
          <a:p>
            <a:pPr>
              <a:lnSpc>
                <a:spcPct val="80000"/>
              </a:lnSpc>
              <a:spcBef>
                <a:spcPts val="600"/>
              </a:spcBef>
            </a:pPr>
            <a:r>
              <a:rPr lang="ru-RU" altLang="en-US" sz="2400"/>
              <a:t>по овощам, бахчевым культурам - </a:t>
            </a:r>
            <a:r>
              <a:rPr lang="ru-RU" altLang="en-US" sz="2400" b="1"/>
              <a:t>102,6%</a:t>
            </a:r>
            <a:r>
              <a:rPr lang="ru-RU" altLang="en-US" sz="2400"/>
              <a:t>, </a:t>
            </a:r>
          </a:p>
          <a:p>
            <a:pPr>
              <a:lnSpc>
                <a:spcPct val="80000"/>
              </a:lnSpc>
              <a:spcBef>
                <a:spcPts val="600"/>
              </a:spcBef>
            </a:pPr>
            <a:r>
              <a:rPr lang="ru-RU" altLang="en-US" sz="2400"/>
              <a:t>по фруктам - </a:t>
            </a:r>
            <a:r>
              <a:rPr lang="ru-RU" altLang="en-US" sz="2400" b="1"/>
              <a:t>103,4%</a:t>
            </a:r>
            <a:r>
              <a:rPr lang="ru-RU" altLang="en-US" sz="2400"/>
              <a:t>, </a:t>
            </a:r>
          </a:p>
          <a:p>
            <a:pPr>
              <a:lnSpc>
                <a:spcPct val="80000"/>
              </a:lnSpc>
              <a:spcBef>
                <a:spcPts val="600"/>
              </a:spcBef>
            </a:pPr>
            <a:r>
              <a:rPr lang="ru-RU" altLang="en-US" sz="2400"/>
              <a:t>по мясу и мясопродуктам - </a:t>
            </a:r>
            <a:r>
              <a:rPr lang="ru-RU" altLang="en-US" sz="2400" b="1"/>
              <a:t>90%</a:t>
            </a:r>
            <a:r>
              <a:rPr lang="ru-RU" altLang="en-US" sz="2400"/>
              <a:t>, </a:t>
            </a:r>
          </a:p>
          <a:p>
            <a:pPr>
              <a:lnSpc>
                <a:spcPct val="80000"/>
              </a:lnSpc>
              <a:spcBef>
                <a:spcPts val="600"/>
              </a:spcBef>
            </a:pPr>
            <a:r>
              <a:rPr lang="ru-RU" altLang="en-US" sz="2400"/>
              <a:t>по молоку и молокопродуктам - </a:t>
            </a:r>
            <a:r>
              <a:rPr lang="ru-RU" altLang="en-US" sz="2400" b="1"/>
              <a:t>95,3%</a:t>
            </a:r>
            <a:r>
              <a:rPr lang="ru-RU" altLang="en-US" sz="2400"/>
              <a:t>, </a:t>
            </a:r>
          </a:p>
          <a:p>
            <a:pPr>
              <a:lnSpc>
                <a:spcPct val="80000"/>
              </a:lnSpc>
              <a:spcBef>
                <a:spcPts val="600"/>
              </a:spcBef>
            </a:pPr>
            <a:r>
              <a:rPr lang="en-US" altLang="en-US" sz="2400"/>
              <a:t>c</a:t>
            </a:r>
            <a:r>
              <a:rPr lang="ru-RU" altLang="en-US" sz="2400"/>
              <a:t>ахару</a:t>
            </a:r>
            <a:r>
              <a:rPr lang="en-US" altLang="en-US" sz="2400"/>
              <a:t> -</a:t>
            </a:r>
            <a:r>
              <a:rPr lang="ru-RU" altLang="en-US" sz="2400"/>
              <a:t> </a:t>
            </a:r>
            <a:r>
              <a:rPr lang="ru-RU" altLang="en-US" sz="2400" b="1"/>
              <a:t>9,5%</a:t>
            </a:r>
            <a:r>
              <a:rPr lang="en-US" altLang="en-US" sz="2400"/>
              <a:t> </a:t>
            </a:r>
          </a:p>
          <a:p>
            <a:pPr>
              <a:lnSpc>
                <a:spcPct val="80000"/>
              </a:lnSpc>
              <a:spcBef>
                <a:spcPts val="600"/>
              </a:spcBef>
            </a:pPr>
            <a:r>
              <a:rPr lang="ru-RU" altLang="en-US" sz="2400"/>
              <a:t>кондитерских изделиям</a:t>
            </a:r>
            <a:r>
              <a:rPr lang="en-US" altLang="en-US" sz="2400"/>
              <a:t>-</a:t>
            </a:r>
            <a:r>
              <a:rPr lang="ru-RU" altLang="en-US" sz="2400"/>
              <a:t> </a:t>
            </a:r>
            <a:r>
              <a:rPr lang="ru-RU" altLang="en-US" sz="2400" b="1"/>
              <a:t>53,4</a:t>
            </a:r>
            <a:r>
              <a:rPr lang="ru-RU" altLang="en-US" sz="2400"/>
              <a:t>%.</a:t>
            </a:r>
          </a:p>
          <a:p>
            <a:pPr>
              <a:lnSpc>
                <a:spcPct val="80000"/>
              </a:lnSpc>
              <a:spcBef>
                <a:spcPts val="600"/>
              </a:spcBef>
            </a:pPr>
            <a:r>
              <a:rPr lang="ru-RU" altLang="en-US" sz="2400"/>
              <a:t>по молоку</a:t>
            </a:r>
            <a:r>
              <a:rPr lang="en-US" altLang="en-US" sz="2400"/>
              <a:t> - </a:t>
            </a:r>
            <a:r>
              <a:rPr lang="ru-RU" altLang="en-US" sz="2400" b="1"/>
              <a:t>96,8</a:t>
            </a:r>
            <a:r>
              <a:rPr lang="ru-RU" altLang="en-US" sz="2400"/>
              <a:t>%, </a:t>
            </a:r>
            <a:endParaRPr lang="en-US" altLang="en-US" sz="2400"/>
          </a:p>
          <a:p>
            <a:pPr>
              <a:lnSpc>
                <a:spcPct val="80000"/>
              </a:lnSpc>
              <a:spcBef>
                <a:spcPts val="600"/>
              </a:spcBef>
            </a:pPr>
            <a:r>
              <a:rPr lang="ru-RU" altLang="en-US" sz="2400"/>
              <a:t>яйцам - </a:t>
            </a:r>
            <a:r>
              <a:rPr lang="ru-RU" altLang="en-US" sz="2400" b="1"/>
              <a:t>44,5 %</a:t>
            </a:r>
            <a:r>
              <a:rPr lang="ru-RU" altLang="en-US" sz="2400"/>
              <a:t>, </a:t>
            </a:r>
            <a:endParaRPr lang="en-US" altLang="en-US" sz="2400"/>
          </a:p>
          <a:p>
            <a:pPr>
              <a:lnSpc>
                <a:spcPct val="80000"/>
              </a:lnSpc>
              <a:spcBef>
                <a:spcPts val="600"/>
              </a:spcBef>
            </a:pPr>
            <a:r>
              <a:rPr lang="ru-RU" altLang="en-US" sz="2400"/>
              <a:t>по мясу</a:t>
            </a:r>
            <a:r>
              <a:rPr lang="en-US" altLang="en-US" sz="2400"/>
              <a:t> -</a:t>
            </a:r>
            <a:r>
              <a:rPr lang="ru-RU" altLang="en-US" sz="2400"/>
              <a:t> </a:t>
            </a:r>
            <a:r>
              <a:rPr lang="ru-RU" altLang="en-US" sz="2400" b="1"/>
              <a:t>38,7%</a:t>
            </a:r>
            <a:r>
              <a:rPr lang="ru-RU" altLang="en-US" sz="2400"/>
              <a:t>  </a:t>
            </a:r>
            <a:endParaRPr lang="en-US" altLang="en-US" sz="2400"/>
          </a:p>
          <a:p>
            <a:pPr>
              <a:lnSpc>
                <a:spcPct val="80000"/>
              </a:lnSpc>
              <a:spcBef>
                <a:spcPts val="600"/>
              </a:spcBef>
            </a:pPr>
            <a:r>
              <a:rPr lang="ru-RU" altLang="en-US" sz="2400"/>
              <a:t>по растительному маслу - </a:t>
            </a:r>
            <a:r>
              <a:rPr lang="ru-RU" altLang="en-US" sz="2400" b="1"/>
              <a:t>31,5%. </a:t>
            </a:r>
          </a:p>
        </p:txBody>
      </p:sp>
      <p:pic>
        <p:nvPicPr>
          <p:cNvPr id="7172" name="Picture 2" descr="Как война в Украине и рост цен отразились на доступе к продовольствию в  Таджикистане">
            <a:extLst>
              <a:ext uri="{FF2B5EF4-FFF2-40B4-BE49-F238E27FC236}">
                <a16:creationId xmlns:a16="http://schemas.microsoft.com/office/drawing/2014/main" id="{8747FA7C-C618-467F-864C-4CD2FEF8DE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59" r="14204"/>
          <a:stretch>
            <a:fillRect/>
          </a:stretch>
        </p:blipFill>
        <p:spPr bwMode="auto">
          <a:xfrm>
            <a:off x="7102475" y="2247900"/>
            <a:ext cx="4775200" cy="3294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2DEBE682-55A5-4799-9890-227DE6FE130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duotone>
              <a:prstClr val="black"/>
              <a:schemeClr val="accent6">
                <a:tint val="45000"/>
                <a:satMod val="400000"/>
              </a:schemeClr>
            </a:duotone>
          </a:blip>
          <a:srcRect t="13395" b="2351"/>
          <a:stretch/>
        </p:blipFill>
        <p:spPr>
          <a:xfrm>
            <a:off x="0" y="3288073"/>
            <a:ext cx="7158182" cy="3403067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C5B2AAA-02CF-4392-A07B-8A416240C8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71925" y="554038"/>
            <a:ext cx="7924800" cy="3686175"/>
          </a:xfrm>
        </p:spPr>
        <p:txBody>
          <a:bodyPr/>
          <a:lstStyle/>
          <a:p>
            <a:pPr>
              <a:defRPr/>
            </a:pPr>
            <a:r>
              <a:rPr lang="ru-RU" sz="2800" dirty="0">
                <a:solidFill>
                  <a:schemeClr val="accent6">
                    <a:lumMod val="50000"/>
                  </a:schemeClr>
                </a:solidFill>
                <a:latin typeface="+mn-lt"/>
              </a:rPr>
              <a:t>Рост производительности  -</a:t>
            </a:r>
            <a:r>
              <a:rPr lang="en-US" sz="2800" dirty="0">
                <a:solidFill>
                  <a:schemeClr val="accent6">
                    <a:lumMod val="50000"/>
                  </a:schemeClr>
                </a:solidFill>
                <a:latin typeface="+mn-lt"/>
              </a:rPr>
              <a:t> </a:t>
            </a:r>
            <a:r>
              <a:rPr lang="ru-RU" sz="2800" dirty="0">
                <a:solidFill>
                  <a:schemeClr val="accent6">
                    <a:lumMod val="50000"/>
                  </a:schemeClr>
                </a:solidFill>
                <a:latin typeface="+mn-lt"/>
              </a:rPr>
              <a:t>это  ключ к продовольственной безопасности. </a:t>
            </a:r>
            <a:r>
              <a:rPr lang="ru-RU" sz="2800" b="1" dirty="0">
                <a:solidFill>
                  <a:schemeClr val="accent6">
                    <a:lumMod val="50000"/>
                  </a:schemeClr>
                </a:solidFill>
                <a:latin typeface="+mn-lt"/>
              </a:rPr>
              <a:t>Тем не менее</a:t>
            </a:r>
            <a:r>
              <a:rPr lang="ru-RU" sz="2800" dirty="0">
                <a:solidFill>
                  <a:schemeClr val="accent6">
                    <a:lumMod val="50000"/>
                  </a:schemeClr>
                </a:solidFill>
                <a:latin typeface="+mn-lt"/>
              </a:rPr>
              <a:t>, на сегодняшний день </a:t>
            </a:r>
            <a:r>
              <a:rPr lang="ru-RU" sz="2800" b="1" dirty="0">
                <a:solidFill>
                  <a:schemeClr val="accent6">
                    <a:lumMod val="50000"/>
                  </a:schemeClr>
                </a:solidFill>
                <a:latin typeface="+mn-lt"/>
              </a:rPr>
              <a:t>нерешенными остаются ряд институциональных, структурных и научно-технических вопросов</a:t>
            </a:r>
            <a:r>
              <a:rPr lang="ru-RU" sz="2800" dirty="0">
                <a:solidFill>
                  <a:schemeClr val="accent6">
                    <a:lumMod val="50000"/>
                  </a:schemeClr>
                </a:solidFill>
                <a:latin typeface="+mn-lt"/>
              </a:rPr>
              <a:t>, которые не позволяют в полной мере обеспечить продовольственную безопасность </a:t>
            </a:r>
            <a:br>
              <a:rPr lang="ru-RU" sz="2800" dirty="0">
                <a:solidFill>
                  <a:schemeClr val="accent6">
                    <a:lumMod val="50000"/>
                  </a:schemeClr>
                </a:solidFill>
                <a:latin typeface="+mn-lt"/>
              </a:rPr>
            </a:br>
            <a:endParaRPr lang="ru-RU" sz="2800" dirty="0">
              <a:solidFill>
                <a:schemeClr val="accent6">
                  <a:lumMod val="50000"/>
                </a:schemeClr>
              </a:solidFill>
              <a:latin typeface="+mn-lt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6F45E7-950D-48FF-8517-DD447392DC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7838" y="425450"/>
            <a:ext cx="11510962" cy="885825"/>
          </a:xfrm>
        </p:spPr>
        <p:txBody>
          <a:bodyPr/>
          <a:lstStyle/>
          <a:p>
            <a:pPr>
              <a:defRPr/>
            </a:pPr>
            <a:r>
              <a:rPr lang="ru-RU" sz="3200" b="1" dirty="0">
                <a:solidFill>
                  <a:schemeClr val="accent6">
                    <a:lumMod val="50000"/>
                  </a:schemeClr>
                </a:solidFill>
                <a:latin typeface="+mn-lt"/>
              </a:rPr>
              <a:t>Ключевые проблемы сельского хозяйства </a:t>
            </a:r>
            <a:br>
              <a:rPr lang="ru-RU" sz="3200" b="1" dirty="0">
                <a:solidFill>
                  <a:schemeClr val="accent6">
                    <a:lumMod val="50000"/>
                  </a:schemeClr>
                </a:solidFill>
                <a:latin typeface="+mn-lt"/>
              </a:rPr>
            </a:br>
            <a:endParaRPr lang="ru-RU" sz="3200" b="1" dirty="0">
              <a:solidFill>
                <a:schemeClr val="accent6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9219" name="Content Placeholder 2">
            <a:extLst>
              <a:ext uri="{FF2B5EF4-FFF2-40B4-BE49-F238E27FC236}">
                <a16:creationId xmlns:a16="http://schemas.microsoft.com/office/drawing/2014/main" id="{B2480C70-CB45-400E-A5DE-AC76EA31D24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2150" y="1262063"/>
            <a:ext cx="10869613" cy="5027612"/>
          </a:xfrm>
        </p:spPr>
        <p:txBody>
          <a:bodyPr/>
          <a:lstStyle/>
          <a:p>
            <a:r>
              <a:rPr lang="ru-RU" altLang="en-US" sz="2600">
                <a:solidFill>
                  <a:srgbClr val="000000"/>
                </a:solidFill>
                <a:cs typeface="Times New Roman" panose="02020603050405020304" pitchFamily="18" charset="0"/>
              </a:rPr>
              <a:t>Сохраняется раздробленность и мелкотоварность производителей сельскохозяйственной продукции, </a:t>
            </a:r>
          </a:p>
          <a:p>
            <a:r>
              <a:rPr lang="ru-RU" altLang="en-US" sz="2600">
                <a:solidFill>
                  <a:srgbClr val="000000"/>
                </a:solidFill>
                <a:cs typeface="Times New Roman" panose="02020603050405020304" pitchFamily="18" charset="0"/>
              </a:rPr>
              <a:t> Нерациональное использование земельных ресурсов</a:t>
            </a:r>
            <a:r>
              <a:rPr lang="ru-RU" altLang="en-US" sz="2600" b="1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</a:p>
          <a:p>
            <a:r>
              <a:rPr lang="ru-RU" altLang="en-US" sz="2600">
                <a:solidFill>
                  <a:srgbClr val="000000"/>
                </a:solidFill>
                <a:cs typeface="Times New Roman" panose="02020603050405020304" pitchFamily="18" charset="0"/>
              </a:rPr>
              <a:t> Нерациональное использование водных ресурсов для продуктивности сельхозпроизводства</a:t>
            </a:r>
          </a:p>
          <a:p>
            <a:r>
              <a:rPr lang="ru-RU" altLang="en-US" sz="2600">
                <a:solidFill>
                  <a:srgbClr val="000000"/>
                </a:solidFill>
                <a:cs typeface="Times New Roman" panose="02020603050405020304" pitchFamily="18" charset="0"/>
              </a:rPr>
              <a:t> Отсутствуют высококачественные семена, саженцы и посадочный материал, адаптированный  к местным условиям и в достаточном количестве и качестве</a:t>
            </a:r>
            <a:endParaRPr lang="ru-RU" altLang="en-US" sz="2600" b="1">
              <a:solidFill>
                <a:srgbClr val="000000"/>
              </a:solidFill>
              <a:cs typeface="Times New Roman" panose="02020603050405020304" pitchFamily="18" charset="0"/>
            </a:endParaRPr>
          </a:p>
          <a:p>
            <a:r>
              <a:rPr lang="ru-RU" altLang="en-US" sz="2600">
                <a:solidFill>
                  <a:srgbClr val="000000"/>
                </a:solidFill>
              </a:rPr>
              <a:t>Недостаточное развитие системы раннего предупреждения и реагирования на чрезвычайные ситуации в сельском хозяйстве</a:t>
            </a:r>
          </a:p>
          <a:p>
            <a:r>
              <a:rPr lang="ru-RU" altLang="en-US" sz="2600">
                <a:solidFill>
                  <a:srgbClr val="000000"/>
                </a:solidFill>
              </a:rPr>
              <a:t>Низкий уровень адаптации сельского хозяйства к изменению климата</a:t>
            </a:r>
          </a:p>
          <a:p>
            <a:r>
              <a:rPr lang="ru-RU" altLang="en-US" sz="2600">
                <a:solidFill>
                  <a:srgbClr val="000000"/>
                </a:solidFill>
              </a:rPr>
              <a:t> Недостаточный уровень развития агро-логистических услуг</a:t>
            </a:r>
          </a:p>
          <a:p>
            <a:pPr>
              <a:buFont typeface="Arial" panose="020B0604020202020204" pitchFamily="34" charset="0"/>
              <a:buNone/>
            </a:pPr>
            <a:endParaRPr lang="ru-RU" altLang="en-US" sz="1800" i="1">
              <a:solidFill>
                <a:srgbClr val="000000"/>
              </a:solidFill>
              <a:cs typeface="Times New Roman" panose="02020603050405020304" pitchFamily="18" charset="0"/>
            </a:endParaRPr>
          </a:p>
          <a:p>
            <a:endParaRPr lang="ru-RU" altLang="en-US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7A3ED5-24E7-45CE-B20E-10E62F844E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8325" y="485775"/>
            <a:ext cx="11512550" cy="885825"/>
          </a:xfrm>
        </p:spPr>
        <p:txBody>
          <a:bodyPr/>
          <a:lstStyle/>
          <a:p>
            <a:pPr>
              <a:defRPr/>
            </a:pPr>
            <a:r>
              <a:rPr lang="ru-RU" sz="3200" b="1" dirty="0">
                <a:solidFill>
                  <a:schemeClr val="accent6">
                    <a:lumMod val="50000"/>
                  </a:schemeClr>
                </a:solidFill>
                <a:latin typeface="+mn-lt"/>
              </a:rPr>
              <a:t>Ключевые проблемы сельского хозяйства </a:t>
            </a:r>
            <a:br>
              <a:rPr lang="ru-RU" sz="3200" b="1" dirty="0">
                <a:solidFill>
                  <a:schemeClr val="accent6">
                    <a:lumMod val="50000"/>
                  </a:schemeClr>
                </a:solidFill>
                <a:latin typeface="+mn-lt"/>
              </a:rPr>
            </a:br>
            <a:endParaRPr lang="ru-RU" sz="3200" b="1" dirty="0">
              <a:solidFill>
                <a:schemeClr val="accent6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10243" name="Content Placeholder 2">
            <a:extLst>
              <a:ext uri="{FF2B5EF4-FFF2-40B4-BE49-F238E27FC236}">
                <a16:creationId xmlns:a16="http://schemas.microsoft.com/office/drawing/2014/main" id="{4384811D-BBB3-4B27-A7DA-BFD78342C81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6113" y="1524000"/>
            <a:ext cx="10899775" cy="5119688"/>
          </a:xfrm>
        </p:spPr>
        <p:txBody>
          <a:bodyPr/>
          <a:lstStyle/>
          <a:p>
            <a:r>
              <a:rPr lang="ru-RU" altLang="en-US">
                <a:solidFill>
                  <a:srgbClr val="000000"/>
                </a:solidFill>
              </a:rPr>
              <a:t>Слабое развитие научных разработок, исследований, и образования в области сельского хозяйства</a:t>
            </a:r>
          </a:p>
          <a:p>
            <a:r>
              <a:rPr lang="ru-RU" altLang="en-US">
                <a:solidFill>
                  <a:srgbClr val="000000"/>
                </a:solidFill>
              </a:rPr>
              <a:t>Нерешенными остаются ряд вопросов обеспечения качества и безопасности сельхозпродукции. </a:t>
            </a:r>
          </a:p>
          <a:p>
            <a:r>
              <a:rPr lang="ru-RU" altLang="en-US">
                <a:solidFill>
                  <a:srgbClr val="000000"/>
                </a:solidFill>
              </a:rPr>
              <a:t>Недостаточный уровень компетенции гос учреждений, участвующих в разработке и реализации государственной политики </a:t>
            </a:r>
          </a:p>
          <a:p>
            <a:r>
              <a:rPr lang="ru-RU" altLang="en-US">
                <a:solidFill>
                  <a:srgbClr val="000000"/>
                </a:solidFill>
              </a:rPr>
              <a:t>слабая межсекторальная и межведомственная координация </a:t>
            </a:r>
          </a:p>
          <a:p>
            <a:r>
              <a:rPr lang="ru-RU" altLang="en-US">
                <a:solidFill>
                  <a:srgbClr val="000000"/>
                </a:solidFill>
              </a:rPr>
              <a:t>неполнота статистических данных и </a:t>
            </a:r>
          </a:p>
          <a:p>
            <a:r>
              <a:rPr lang="ru-RU" altLang="en-US">
                <a:solidFill>
                  <a:srgbClr val="000000"/>
                </a:solidFill>
              </a:rPr>
              <a:t> недостаточный уровень государственного финансирования, направляемых на развитие сельского хозяйства и т.д. </a:t>
            </a:r>
          </a:p>
          <a:p>
            <a:endParaRPr lang="ru-RU" altLang="en-US" i="1">
              <a:solidFill>
                <a:srgbClr val="000000"/>
              </a:solidFill>
              <a:cs typeface="Times New Roman" panose="02020603050405020304" pitchFamily="18" charset="0"/>
            </a:endParaRPr>
          </a:p>
          <a:p>
            <a:endParaRPr lang="ru-RU" altLang="en-US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Лицензионные стоковые векторы Leaf">
            <a:extLst>
              <a:ext uri="{FF2B5EF4-FFF2-40B4-BE49-F238E27FC236}">
                <a16:creationId xmlns:a16="http://schemas.microsoft.com/office/drawing/2014/main" id="{450850E2-BDF8-40A2-8E69-251EAB630E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83550" y="1830388"/>
            <a:ext cx="4006850" cy="3197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7" name="Content Placeholder 2">
            <a:extLst>
              <a:ext uri="{FF2B5EF4-FFF2-40B4-BE49-F238E27FC236}">
                <a16:creationId xmlns:a16="http://schemas.microsoft.com/office/drawing/2014/main" id="{2221EA4C-7EF6-4C00-8783-02FBE5675C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5175" y="371475"/>
            <a:ext cx="8018463" cy="6111875"/>
          </a:xfrm>
        </p:spPr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r>
              <a:rPr lang="ru-RU" altLang="en-US" sz="3200">
                <a:solidFill>
                  <a:srgbClr val="385723"/>
                </a:solidFill>
              </a:rPr>
              <a:t>Программа развития агропродовольственной системы  и устойчивого сельского хозяйства на период до 2030 года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ru-RU" altLang="en-US" sz="2000">
              <a:solidFill>
                <a:srgbClr val="385723"/>
              </a:solidFill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ru-RU" altLang="en-US" b="1">
                <a:solidFill>
                  <a:srgbClr val="595959"/>
                </a:solidFill>
              </a:rPr>
              <a:t>Цель Программы: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ru-RU" altLang="en-US">
                <a:solidFill>
                  <a:srgbClr val="595959"/>
                </a:solidFill>
                <a:cs typeface="Times New Roman" panose="02020603050405020304" pitchFamily="18" charset="0"/>
              </a:rPr>
              <a:t>«Усиление структурных и институциональных реформ в сельском хозяйстве, которые направлены на формирование устойчивого продуктивного сельскохозяйственного производства, способного решить существующие проблемы продовольственной безопасности и повысить конкурентоспособность экспортируемой продукции» </a:t>
            </a:r>
            <a:endParaRPr lang="ru-RU" altLang="en-US">
              <a:solidFill>
                <a:srgbClr val="595959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ru-RU" altLang="en-US">
              <a:solidFill>
                <a:srgbClr val="595959"/>
              </a:solidFill>
            </a:endParaRPr>
          </a:p>
          <a:p>
            <a:pPr marL="0" indent="0"/>
            <a:endParaRPr lang="ru-RU" altLang="en-US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FDAEA74914DCF4CB1BBCF0E2E5EDB11" ma:contentTypeVersion="16" ma:contentTypeDescription="Create a new document." ma:contentTypeScope="" ma:versionID="590b25b2cc87761dafd9002c9e8bdf08">
  <xsd:schema xmlns:xsd="http://www.w3.org/2001/XMLSchema" xmlns:xs="http://www.w3.org/2001/XMLSchema" xmlns:p="http://schemas.microsoft.com/office/2006/metadata/properties" xmlns:ns2="f668aa56-9285-4561-92d6-d6343913a899" xmlns:ns3="4d0bf39f-aee5-4194-a8cf-9eb94d977901" xmlns:ns4="c1fdd505-2570-46c2-bd04-3e0f2d874cf5" targetNamespace="http://schemas.microsoft.com/office/2006/metadata/properties" ma:root="true" ma:fieldsID="08ce7d0b189851eda8553ac15085c2ff" ns2:_="" ns3:_="" ns4:_="">
    <xsd:import namespace="f668aa56-9285-4561-92d6-d6343913a899"/>
    <xsd:import namespace="4d0bf39f-aee5-4194-a8cf-9eb94d977901"/>
    <xsd:import namespace="c1fdd505-2570-46c2-bd04-3e0f2d874cf5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DateTaken" minOccurs="0"/>
                <xsd:element ref="ns3:MediaServiceAutoKeyPoints" minOccurs="0"/>
                <xsd:element ref="ns3:MediaServiceKeyPoints" minOccurs="0"/>
                <xsd:element ref="ns3:MediaLengthInSeconds" minOccurs="0"/>
                <xsd:element ref="ns3:MediaServiceLocation" minOccurs="0"/>
                <xsd:element ref="ns3:lcf76f155ced4ddcb4097134ff3c332f" minOccurs="0"/>
                <xsd:element ref="ns4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668aa56-9285-4561-92d6-d6343913a899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d0bf39f-aee5-4194-a8cf-9eb94d97790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KeyPoints" ma:index="17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8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19" nillable="true" ma:displayName="Length (seconds)" ma:internalName="MediaLengthInSeconds" ma:readOnly="true">
      <xsd:simpleType>
        <xsd:restriction base="dms:Unknown"/>
      </xsd:simpleType>
    </xsd:element>
    <xsd:element name="MediaServiceLocation" ma:index="20" nillable="true" ma:displayName="Location" ma:internalName="MediaServiceLocation" ma:readOnly="true">
      <xsd:simpleType>
        <xsd:restriction base="dms:Text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115af50e-efb3-4a0e-b425-875ff625e09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1fdd505-2570-46c2-bd04-3e0f2d874cf5" elementFormDefault="qualified">
    <xsd:import namespace="http://schemas.microsoft.com/office/2006/documentManagement/types"/>
    <xsd:import namespace="http://schemas.microsoft.com/office/infopath/2007/PartnerControls"/>
    <xsd:element name="TaxCatchAll" ma:index="23" nillable="true" ma:displayName="Taxonomy Catch All Column" ma:hidden="true" ma:list="{cf1b58bf-0af3-43f6-8149-3fc5501c152c}" ma:internalName="TaxCatchAll" ma:showField="CatchAllData" ma:web="f668aa56-9285-4561-92d6-d6343913a899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5065BE27-9724-471D-A99A-5248CF705D45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1CE1F1B2-9799-445E-ADA8-81D1A1A40B6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f668aa56-9285-4561-92d6-d6343913a899"/>
    <ds:schemaRef ds:uri="4d0bf39f-aee5-4194-a8cf-9eb94d977901"/>
    <ds:schemaRef ds:uri="c1fdd505-2570-46c2-bd04-3e0f2d874cf5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1160</TotalTime>
  <Words>852</Words>
  <Application>Microsoft Office PowerPoint</Application>
  <PresentationFormat>Widescreen</PresentationFormat>
  <Paragraphs>152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0" baseType="lpstr">
      <vt:lpstr>Calibri</vt:lpstr>
      <vt:lpstr>Arial</vt:lpstr>
      <vt:lpstr>Calibri Light</vt:lpstr>
      <vt:lpstr>Times New Roman</vt:lpstr>
      <vt:lpstr>Century Gothic</vt:lpstr>
      <vt:lpstr>Office Theme</vt:lpstr>
      <vt:lpstr>PowerPoint Presentation</vt:lpstr>
      <vt:lpstr>PowerPoint Presentation</vt:lpstr>
      <vt:lpstr>Итоги реформ </vt:lpstr>
      <vt:lpstr>Положительные тенденции в производстве </vt:lpstr>
      <vt:lpstr>Положительные тенденции в вопросах самообеспеченности продовольствием  (Коэффициент самообеспечения)  </vt:lpstr>
      <vt:lpstr>Рост производительности  - это  ключ к продовольственной безопасности. Тем не менее, на сегодняшний день нерешенными остаются ряд институциональных, структурных и научно-технических вопросов, которые не позволяют в полной мере обеспечить продовольственную безопасность  </vt:lpstr>
      <vt:lpstr>Ключевые проблемы сельского хозяйства  </vt:lpstr>
      <vt:lpstr>Ключевые проблемы сельского хозяйства  </vt:lpstr>
      <vt:lpstr>PowerPoint Presentation</vt:lpstr>
      <vt:lpstr>Задачи Программы </vt:lpstr>
      <vt:lpstr>Задачи Программы (продолжение) </vt:lpstr>
      <vt:lpstr>PowerPoint Presentation</vt:lpstr>
      <vt:lpstr>Возможности для регионального сотрудничества в интересах  реализации Программы и укрепления  продовольственной безопасности</vt:lpstr>
      <vt:lpstr>PowerPoint Presentation</vt:lpstr>
    </vt:vector>
  </TitlesOfParts>
  <Company>DAI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Nozigul Khushvakhtova</dc:creator>
  <cp:lastModifiedBy>Shahab D.</cp:lastModifiedBy>
  <cp:revision>30</cp:revision>
  <dcterms:created xsi:type="dcterms:W3CDTF">2022-07-26T08:32:27Z</dcterms:created>
  <dcterms:modified xsi:type="dcterms:W3CDTF">2022-08-22T07:57:37Z</dcterms:modified>
</cp:coreProperties>
</file>