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rawing7.xml" ContentType="application/vnd.ms-office.drawingml.diagramDrawing+xml"/>
  <Override PartName="/ppt/diagrams/quickStyle3.xml" ContentType="application/vnd.openxmlformats-officedocument.drawingml.diagramStyle+xml"/>
  <Override PartName="/ppt/diagrams/colors4.xml" ContentType="application/vnd.openxmlformats-officedocument.drawingml.diagramColors+xml"/>
  <Override PartName="/ppt/diagrams/layout3.xml" ContentType="application/vnd.openxmlformats-officedocument.drawingml.diagramLayout+xml"/>
  <Override PartName="/ppt/diagrams/drawing4.xml" ContentType="application/vnd.ms-office.drawingml.diagramDrawing+xml"/>
  <Override PartName="/ppt/diagrams/drawing3.xml" ContentType="application/vnd.ms-office.drawingml.diagramDrawing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4.xml" ContentType="application/vnd.openxmlformats-officedocument.drawingml.diagramLayout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7.xml" ContentType="application/vnd.openxmlformats-officedocument.drawingml.diagramLayout+xml"/>
  <Override PartName="/ppt/diagrams/colors3.xml" ContentType="application/vnd.openxmlformats-officedocument.drawingml.diagramColors+xml"/>
  <Override PartName="/ppt/diagrams/quickStyle7.xml" ContentType="application/vnd.openxmlformats-officedocument.drawingml.diagramStyl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drawing6.xml" ContentType="application/vnd.ms-office.drawingml.diagramDrawing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colors7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9" r:id="rId3"/>
    <p:sldId id="257" r:id="rId4"/>
    <p:sldId id="281" r:id="rId5"/>
    <p:sldId id="282" r:id="rId6"/>
    <p:sldId id="270" r:id="rId7"/>
    <p:sldId id="271" r:id="rId8"/>
    <p:sldId id="272" r:id="rId9"/>
    <p:sldId id="273" r:id="rId10"/>
    <p:sldId id="274" r:id="rId11"/>
    <p:sldId id="275" r:id="rId12"/>
    <p:sldId id="283" r:id="rId13"/>
    <p:sldId id="284" r:id="rId14"/>
    <p:sldId id="277" r:id="rId15"/>
    <p:sldId id="278" r:id="rId16"/>
    <p:sldId id="279" r:id="rId17"/>
    <p:sldId id="280" r:id="rId18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11C"/>
    <a:srgbClr val="105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>
        <p:scale>
          <a:sx n="33" d="100"/>
          <a:sy n="33" d="100"/>
        </p:scale>
        <p:origin x="1228" y="7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GDP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92-4465-B07F-21067509D50B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892-4465-B07F-21067509D50B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2-4465-B07F-21067509D5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0A105-C202-4721-88B7-2142EA608353}" type="doc">
      <dgm:prSet loTypeId="urn:microsoft.com/office/officeart/2005/8/layout/process4" loCatId="list" qsTypeId="urn:microsoft.com/office/officeart/2005/8/quickstyle/simple5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277CD751-BCA0-4D9B-BE67-141F63E1EE2F}">
      <dgm:prSet phldrT="[Text]" custT="1"/>
      <dgm:spPr/>
      <dgm:t>
        <a:bodyPr/>
        <a:lstStyle/>
        <a:p>
          <a:pPr algn="l"/>
          <a:r>
            <a:rPr lang="ru-RU" sz="2000" b="1">
              <a:latin typeface="Cambria Math" panose="02040503050406030204" pitchFamily="18" charset="0"/>
              <a:ea typeface="Cambria Math" panose="02040503050406030204" pitchFamily="18" charset="0"/>
            </a:rPr>
            <a:t>Ключевые вопросы сельскохозяйственного сектора Пакистана </a:t>
          </a:r>
        </a:p>
      </dgm:t>
    </dgm:pt>
    <dgm:pt modelId="{0E4BBC25-C5F2-4AA3-B635-44E1A2182D83}" type="parTrans" cxnId="{7D5E57ED-BF5B-487A-84EA-18435C0B8591}">
      <dgm:prSet/>
      <dgm:spPr/>
      <dgm:t>
        <a:bodyPr/>
        <a:lstStyle/>
        <a:p>
          <a:pPr algn="l"/>
          <a:endParaRPr lang="en-US" sz="1800" b="1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53E09EB0-1A74-41BB-AB79-7CFC221E2E8D}" type="sibTrans" cxnId="{7D5E57ED-BF5B-487A-84EA-18435C0B8591}">
      <dgm:prSet/>
      <dgm:spPr/>
      <dgm:t>
        <a:bodyPr/>
        <a:lstStyle/>
        <a:p>
          <a:pPr algn="l"/>
          <a:endParaRPr lang="en-US" sz="1800" b="1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2DD13DF-BBED-4326-8000-7E08D6A2B27D}">
      <dgm:prSet phldrT="[Text]" custT="1"/>
      <dgm:spPr/>
      <dgm:t>
        <a:bodyPr/>
        <a:lstStyle/>
        <a:p>
          <a:pPr algn="l"/>
          <a:r>
            <a:rPr lang="ru-RU" sz="2000" b="1" dirty="0">
              <a:latin typeface="Cambria Math" panose="02040503050406030204" pitchFamily="18" charset="0"/>
              <a:ea typeface="Cambria Math" panose="02040503050406030204" pitchFamily="18" charset="0"/>
            </a:rPr>
            <a:t>Введение:  краткий обзор Пакистана</a:t>
          </a:r>
        </a:p>
      </dgm:t>
    </dgm:pt>
    <dgm:pt modelId="{75F30E3C-418E-42D1-897C-ACCF095C8B3C}" type="parTrans" cxnId="{85FC891C-0EFD-42B6-932F-20670E51AE54}">
      <dgm:prSet/>
      <dgm:spPr/>
      <dgm:t>
        <a:bodyPr/>
        <a:lstStyle/>
        <a:p>
          <a:pPr algn="l"/>
          <a:endParaRPr lang="en-US" sz="1600"/>
        </a:p>
      </dgm:t>
    </dgm:pt>
    <dgm:pt modelId="{C3FAC0AF-8275-4F12-888D-40C9EE26B074}" type="sibTrans" cxnId="{85FC891C-0EFD-42B6-932F-20670E51AE54}">
      <dgm:prSet/>
      <dgm:spPr/>
      <dgm:t>
        <a:bodyPr/>
        <a:lstStyle/>
        <a:p>
          <a:pPr algn="l"/>
          <a:endParaRPr lang="en-US" sz="1600"/>
        </a:p>
      </dgm:t>
    </dgm:pt>
    <dgm:pt modelId="{1B9380AE-52BB-4CDA-9E87-8399A4A1CEEB}">
      <dgm:prSet phldrT="[Text]" custT="1"/>
      <dgm:spPr/>
      <dgm:t>
        <a:bodyPr/>
        <a:lstStyle/>
        <a:p>
          <a:pPr algn="l"/>
          <a:r>
            <a:rPr lang="ru-RU" sz="2000" b="1">
              <a:latin typeface="Cambria Math" panose="02040503050406030204" pitchFamily="18" charset="0"/>
              <a:ea typeface="Cambria Math" panose="02040503050406030204" pitchFamily="18" charset="0"/>
            </a:rPr>
            <a:t>Среднесрочные и долгосрочные сложности в части обеспечения продовольственной безопасности Пакистана</a:t>
          </a:r>
        </a:p>
      </dgm:t>
    </dgm:pt>
    <dgm:pt modelId="{0191CCD2-64BE-47BA-92F7-9D573296A854}" type="parTrans" cxnId="{05CE7ACA-2C4D-459D-8E2E-03BED729CA37}">
      <dgm:prSet/>
      <dgm:spPr/>
      <dgm:t>
        <a:bodyPr/>
        <a:lstStyle/>
        <a:p>
          <a:endParaRPr lang="en-US" sz="1600"/>
        </a:p>
      </dgm:t>
    </dgm:pt>
    <dgm:pt modelId="{1FEA0EC6-80B5-43FB-8924-FBC8A026875C}" type="sibTrans" cxnId="{05CE7ACA-2C4D-459D-8E2E-03BED729CA37}">
      <dgm:prSet/>
      <dgm:spPr/>
      <dgm:t>
        <a:bodyPr/>
        <a:lstStyle/>
        <a:p>
          <a:endParaRPr lang="en-US" sz="1600"/>
        </a:p>
      </dgm:t>
    </dgm:pt>
    <dgm:pt modelId="{0432A40A-777B-4992-AEBA-4BD01A9E1FE9}">
      <dgm:prSet phldrT="[Text]" custT="1"/>
      <dgm:spPr/>
      <dgm:t>
        <a:bodyPr/>
        <a:lstStyle/>
        <a:p>
          <a:pPr algn="l"/>
          <a:r>
            <a:rPr lang="ru-RU" sz="1800" b="1">
              <a:latin typeface="Cambria" panose="02040503050406030204" pitchFamily="18" charset="0"/>
              <a:ea typeface="Cambria" panose="02040503050406030204" pitchFamily="18" charset="0"/>
            </a:rPr>
            <a:t>Стратегии и приоритеты правительства в области сельскохозяйственного развития и продовольственной безопасности</a:t>
          </a:r>
        </a:p>
      </dgm:t>
    </dgm:pt>
    <dgm:pt modelId="{60B59399-D42E-4A72-81BF-B3DDCE00697F}" type="parTrans" cxnId="{B4243ECC-FCED-4DB2-A90D-0077457B2217}">
      <dgm:prSet/>
      <dgm:spPr/>
      <dgm:t>
        <a:bodyPr/>
        <a:lstStyle/>
        <a:p>
          <a:endParaRPr lang="en-US" sz="1600"/>
        </a:p>
      </dgm:t>
    </dgm:pt>
    <dgm:pt modelId="{D6890E23-78A5-42EB-9E6E-0D2C12AFE381}" type="sibTrans" cxnId="{B4243ECC-FCED-4DB2-A90D-0077457B2217}">
      <dgm:prSet/>
      <dgm:spPr/>
      <dgm:t>
        <a:bodyPr/>
        <a:lstStyle/>
        <a:p>
          <a:endParaRPr lang="en-US" sz="1600"/>
        </a:p>
      </dgm:t>
    </dgm:pt>
    <dgm:pt modelId="{57427ADE-F40A-4D5D-BDF7-DFBF6FA85492}">
      <dgm:prSet phldrT="[Text]" custT="1"/>
      <dgm:spPr/>
      <dgm:t>
        <a:bodyPr/>
        <a:lstStyle/>
        <a:p>
          <a:pPr algn="l"/>
          <a:r>
            <a:rPr lang="ru-RU" sz="1800" b="1">
              <a:latin typeface="Cambria" panose="02040503050406030204" pitchFamily="18" charset="0"/>
              <a:ea typeface="Cambria" panose="02040503050406030204" pitchFamily="18" charset="0"/>
            </a:rPr>
            <a:t>Возможности для регионального сотрудничества в области сельскохозяйственного развития и продовольственной безопасности</a:t>
          </a:r>
        </a:p>
      </dgm:t>
    </dgm:pt>
    <dgm:pt modelId="{57C736E0-AF39-4187-8B5A-A5CB2CB44294}" type="parTrans" cxnId="{55FFBD0E-9B52-4557-A704-EA8689B2DB6F}">
      <dgm:prSet/>
      <dgm:spPr/>
      <dgm:t>
        <a:bodyPr/>
        <a:lstStyle/>
        <a:p>
          <a:endParaRPr lang="en-US"/>
        </a:p>
      </dgm:t>
    </dgm:pt>
    <dgm:pt modelId="{CCBF3DF4-E732-450C-8D98-2F903D4ED3D2}" type="sibTrans" cxnId="{55FFBD0E-9B52-4557-A704-EA8689B2DB6F}">
      <dgm:prSet/>
      <dgm:spPr/>
      <dgm:t>
        <a:bodyPr/>
        <a:lstStyle/>
        <a:p>
          <a:endParaRPr lang="en-US"/>
        </a:p>
      </dgm:t>
    </dgm:pt>
    <dgm:pt modelId="{5DE8987A-AC20-40EE-B172-68585509CB30}" type="pres">
      <dgm:prSet presAssocID="{33C0A105-C202-4721-88B7-2142EA608353}" presName="Name0" presStyleCnt="0">
        <dgm:presLayoutVars>
          <dgm:dir/>
          <dgm:animLvl val="lvl"/>
          <dgm:resizeHandles val="exact"/>
        </dgm:presLayoutVars>
      </dgm:prSet>
      <dgm:spPr/>
    </dgm:pt>
    <dgm:pt modelId="{C1370A6A-8B8C-4E7A-A324-8441D0FA9489}" type="pres">
      <dgm:prSet presAssocID="{57427ADE-F40A-4D5D-BDF7-DFBF6FA85492}" presName="boxAndChildren" presStyleCnt="0"/>
      <dgm:spPr/>
    </dgm:pt>
    <dgm:pt modelId="{C79490BD-9570-4116-AC83-166A32655812}" type="pres">
      <dgm:prSet presAssocID="{57427ADE-F40A-4D5D-BDF7-DFBF6FA85492}" presName="parentTextBox" presStyleLbl="node1" presStyleIdx="0" presStyleCnt="5"/>
      <dgm:spPr/>
    </dgm:pt>
    <dgm:pt modelId="{C8786F89-26B5-4CB5-B318-72810017AE9D}" type="pres">
      <dgm:prSet presAssocID="{D6890E23-78A5-42EB-9E6E-0D2C12AFE381}" presName="sp" presStyleCnt="0"/>
      <dgm:spPr/>
    </dgm:pt>
    <dgm:pt modelId="{D988B384-AF95-4DE9-B278-08F179E95FC6}" type="pres">
      <dgm:prSet presAssocID="{0432A40A-777B-4992-AEBA-4BD01A9E1FE9}" presName="arrowAndChildren" presStyleCnt="0"/>
      <dgm:spPr/>
    </dgm:pt>
    <dgm:pt modelId="{7243F0A5-BEC0-4A81-8824-7983F07E7F41}" type="pres">
      <dgm:prSet presAssocID="{0432A40A-777B-4992-AEBA-4BD01A9E1FE9}" presName="parentTextArrow" presStyleLbl="node1" presStyleIdx="1" presStyleCnt="5"/>
      <dgm:spPr/>
    </dgm:pt>
    <dgm:pt modelId="{1E9B75C2-63CD-4133-8899-C2E04479B3A8}" type="pres">
      <dgm:prSet presAssocID="{1FEA0EC6-80B5-43FB-8924-FBC8A026875C}" presName="sp" presStyleCnt="0"/>
      <dgm:spPr/>
    </dgm:pt>
    <dgm:pt modelId="{D9011AAD-0E74-4AD7-B8B1-86B17F47727A}" type="pres">
      <dgm:prSet presAssocID="{1B9380AE-52BB-4CDA-9E87-8399A4A1CEEB}" presName="arrowAndChildren" presStyleCnt="0"/>
      <dgm:spPr/>
    </dgm:pt>
    <dgm:pt modelId="{85356C92-CBF7-4247-AEB7-49E65C097E12}" type="pres">
      <dgm:prSet presAssocID="{1B9380AE-52BB-4CDA-9E87-8399A4A1CEEB}" presName="parentTextArrow" presStyleLbl="node1" presStyleIdx="2" presStyleCnt="5"/>
      <dgm:spPr/>
    </dgm:pt>
    <dgm:pt modelId="{E3CE9B2A-13AE-448D-AD4B-D8942120EF08}" type="pres">
      <dgm:prSet presAssocID="{53E09EB0-1A74-41BB-AB79-7CFC221E2E8D}" presName="sp" presStyleCnt="0"/>
      <dgm:spPr/>
    </dgm:pt>
    <dgm:pt modelId="{6D128902-820E-4DB6-9D7A-4E3023DA84CC}" type="pres">
      <dgm:prSet presAssocID="{277CD751-BCA0-4D9B-BE67-141F63E1EE2F}" presName="arrowAndChildren" presStyleCnt="0"/>
      <dgm:spPr/>
    </dgm:pt>
    <dgm:pt modelId="{CA9C8450-415A-4B79-AC77-C3A2A7B18328}" type="pres">
      <dgm:prSet presAssocID="{277CD751-BCA0-4D9B-BE67-141F63E1EE2F}" presName="parentTextArrow" presStyleLbl="node1" presStyleIdx="3" presStyleCnt="5"/>
      <dgm:spPr/>
    </dgm:pt>
    <dgm:pt modelId="{CBA37070-360B-465B-91C1-BE2993ECE128}" type="pres">
      <dgm:prSet presAssocID="{C3FAC0AF-8275-4F12-888D-40C9EE26B074}" presName="sp" presStyleCnt="0"/>
      <dgm:spPr/>
    </dgm:pt>
    <dgm:pt modelId="{23FE759F-DA24-4366-8A6C-54C5986594C6}" type="pres">
      <dgm:prSet presAssocID="{C2DD13DF-BBED-4326-8000-7E08D6A2B27D}" presName="arrowAndChildren" presStyleCnt="0"/>
      <dgm:spPr/>
    </dgm:pt>
    <dgm:pt modelId="{CEC98950-D741-44B5-8E33-E0D605087E3E}" type="pres">
      <dgm:prSet presAssocID="{C2DD13DF-BBED-4326-8000-7E08D6A2B27D}" presName="parentTextArrow" presStyleLbl="node1" presStyleIdx="4" presStyleCnt="5"/>
      <dgm:spPr/>
    </dgm:pt>
  </dgm:ptLst>
  <dgm:cxnLst>
    <dgm:cxn modelId="{55FFBD0E-9B52-4557-A704-EA8689B2DB6F}" srcId="{33C0A105-C202-4721-88B7-2142EA608353}" destId="{57427ADE-F40A-4D5D-BDF7-DFBF6FA85492}" srcOrd="4" destOrd="0" parTransId="{57C736E0-AF39-4187-8B5A-A5CB2CB44294}" sibTransId="{CCBF3DF4-E732-450C-8D98-2F903D4ED3D2}"/>
    <dgm:cxn modelId="{85FC891C-0EFD-42B6-932F-20670E51AE54}" srcId="{33C0A105-C202-4721-88B7-2142EA608353}" destId="{C2DD13DF-BBED-4326-8000-7E08D6A2B27D}" srcOrd="0" destOrd="0" parTransId="{75F30E3C-418E-42D1-897C-ACCF095C8B3C}" sibTransId="{C3FAC0AF-8275-4F12-888D-40C9EE26B074}"/>
    <dgm:cxn modelId="{E0B31A47-C551-4D6B-9A04-76F65204685D}" type="presOf" srcId="{33C0A105-C202-4721-88B7-2142EA608353}" destId="{5DE8987A-AC20-40EE-B172-68585509CB30}" srcOrd="0" destOrd="0" presId="urn:microsoft.com/office/officeart/2005/8/layout/process4"/>
    <dgm:cxn modelId="{20889768-2608-4904-85B8-54277C2DE84A}" type="presOf" srcId="{C2DD13DF-BBED-4326-8000-7E08D6A2B27D}" destId="{CEC98950-D741-44B5-8E33-E0D605087E3E}" srcOrd="0" destOrd="0" presId="urn:microsoft.com/office/officeart/2005/8/layout/process4"/>
    <dgm:cxn modelId="{78A35E6A-30A7-4B58-BB94-20D21AD37318}" type="presOf" srcId="{57427ADE-F40A-4D5D-BDF7-DFBF6FA85492}" destId="{C79490BD-9570-4116-AC83-166A32655812}" srcOrd="0" destOrd="0" presId="urn:microsoft.com/office/officeart/2005/8/layout/process4"/>
    <dgm:cxn modelId="{4614C0AE-FAC8-4928-871C-83BF96BFF4F4}" type="presOf" srcId="{1B9380AE-52BB-4CDA-9E87-8399A4A1CEEB}" destId="{85356C92-CBF7-4247-AEB7-49E65C097E12}" srcOrd="0" destOrd="0" presId="urn:microsoft.com/office/officeart/2005/8/layout/process4"/>
    <dgm:cxn modelId="{05CE7ACA-2C4D-459D-8E2E-03BED729CA37}" srcId="{33C0A105-C202-4721-88B7-2142EA608353}" destId="{1B9380AE-52BB-4CDA-9E87-8399A4A1CEEB}" srcOrd="2" destOrd="0" parTransId="{0191CCD2-64BE-47BA-92F7-9D573296A854}" sibTransId="{1FEA0EC6-80B5-43FB-8924-FBC8A026875C}"/>
    <dgm:cxn modelId="{B4243ECC-FCED-4DB2-A90D-0077457B2217}" srcId="{33C0A105-C202-4721-88B7-2142EA608353}" destId="{0432A40A-777B-4992-AEBA-4BD01A9E1FE9}" srcOrd="3" destOrd="0" parTransId="{60B59399-D42E-4A72-81BF-B3DDCE00697F}" sibTransId="{D6890E23-78A5-42EB-9E6E-0D2C12AFE381}"/>
    <dgm:cxn modelId="{55002FCE-FAE3-4EE7-9874-17ED70F8B15D}" type="presOf" srcId="{277CD751-BCA0-4D9B-BE67-141F63E1EE2F}" destId="{CA9C8450-415A-4B79-AC77-C3A2A7B18328}" srcOrd="0" destOrd="0" presId="urn:microsoft.com/office/officeart/2005/8/layout/process4"/>
    <dgm:cxn modelId="{7D5E57ED-BF5B-487A-84EA-18435C0B8591}" srcId="{33C0A105-C202-4721-88B7-2142EA608353}" destId="{277CD751-BCA0-4D9B-BE67-141F63E1EE2F}" srcOrd="1" destOrd="0" parTransId="{0E4BBC25-C5F2-4AA3-B635-44E1A2182D83}" sibTransId="{53E09EB0-1A74-41BB-AB79-7CFC221E2E8D}"/>
    <dgm:cxn modelId="{5F1F84F8-550F-49C3-B7D7-0AAFDFF850E0}" type="presOf" srcId="{0432A40A-777B-4992-AEBA-4BD01A9E1FE9}" destId="{7243F0A5-BEC0-4A81-8824-7983F07E7F41}" srcOrd="0" destOrd="0" presId="urn:microsoft.com/office/officeart/2005/8/layout/process4"/>
    <dgm:cxn modelId="{0A312D1F-CBC7-4508-92C9-C6614F355959}" type="presParOf" srcId="{5DE8987A-AC20-40EE-B172-68585509CB30}" destId="{C1370A6A-8B8C-4E7A-A324-8441D0FA9489}" srcOrd="0" destOrd="0" presId="urn:microsoft.com/office/officeart/2005/8/layout/process4"/>
    <dgm:cxn modelId="{AB01AF15-37B3-4D30-AF2E-DDF6C5EE9265}" type="presParOf" srcId="{C1370A6A-8B8C-4E7A-A324-8441D0FA9489}" destId="{C79490BD-9570-4116-AC83-166A32655812}" srcOrd="0" destOrd="0" presId="urn:microsoft.com/office/officeart/2005/8/layout/process4"/>
    <dgm:cxn modelId="{0717ADED-F7A5-4BBC-AD26-63714412C7DF}" type="presParOf" srcId="{5DE8987A-AC20-40EE-B172-68585509CB30}" destId="{C8786F89-26B5-4CB5-B318-72810017AE9D}" srcOrd="1" destOrd="0" presId="urn:microsoft.com/office/officeart/2005/8/layout/process4"/>
    <dgm:cxn modelId="{42219271-E3E2-4A37-9DE8-2EEA6524ADD4}" type="presParOf" srcId="{5DE8987A-AC20-40EE-B172-68585509CB30}" destId="{D988B384-AF95-4DE9-B278-08F179E95FC6}" srcOrd="2" destOrd="0" presId="urn:microsoft.com/office/officeart/2005/8/layout/process4"/>
    <dgm:cxn modelId="{09387694-965C-4EFA-B529-166E97B396A0}" type="presParOf" srcId="{D988B384-AF95-4DE9-B278-08F179E95FC6}" destId="{7243F0A5-BEC0-4A81-8824-7983F07E7F41}" srcOrd="0" destOrd="0" presId="urn:microsoft.com/office/officeart/2005/8/layout/process4"/>
    <dgm:cxn modelId="{EC995A73-7903-4B35-9C5C-33F749266E09}" type="presParOf" srcId="{5DE8987A-AC20-40EE-B172-68585509CB30}" destId="{1E9B75C2-63CD-4133-8899-C2E04479B3A8}" srcOrd="3" destOrd="0" presId="urn:microsoft.com/office/officeart/2005/8/layout/process4"/>
    <dgm:cxn modelId="{81915C51-0DE5-42B9-80DC-B72B0111946D}" type="presParOf" srcId="{5DE8987A-AC20-40EE-B172-68585509CB30}" destId="{D9011AAD-0E74-4AD7-B8B1-86B17F47727A}" srcOrd="4" destOrd="0" presId="urn:microsoft.com/office/officeart/2005/8/layout/process4"/>
    <dgm:cxn modelId="{0C335C75-B49F-434D-9E16-ADC2F7FAA1EB}" type="presParOf" srcId="{D9011AAD-0E74-4AD7-B8B1-86B17F47727A}" destId="{85356C92-CBF7-4247-AEB7-49E65C097E12}" srcOrd="0" destOrd="0" presId="urn:microsoft.com/office/officeart/2005/8/layout/process4"/>
    <dgm:cxn modelId="{726BDB8E-6D8A-4BBB-812A-6F1F501D48FC}" type="presParOf" srcId="{5DE8987A-AC20-40EE-B172-68585509CB30}" destId="{E3CE9B2A-13AE-448D-AD4B-D8942120EF08}" srcOrd="5" destOrd="0" presId="urn:microsoft.com/office/officeart/2005/8/layout/process4"/>
    <dgm:cxn modelId="{39264028-3384-4AC9-ADBB-9192E48AC062}" type="presParOf" srcId="{5DE8987A-AC20-40EE-B172-68585509CB30}" destId="{6D128902-820E-4DB6-9D7A-4E3023DA84CC}" srcOrd="6" destOrd="0" presId="urn:microsoft.com/office/officeart/2005/8/layout/process4"/>
    <dgm:cxn modelId="{392828DF-3CD3-4BF0-AC1F-57630268BB99}" type="presParOf" srcId="{6D128902-820E-4DB6-9D7A-4E3023DA84CC}" destId="{CA9C8450-415A-4B79-AC77-C3A2A7B18328}" srcOrd="0" destOrd="0" presId="urn:microsoft.com/office/officeart/2005/8/layout/process4"/>
    <dgm:cxn modelId="{4FCBB40B-D3A9-4FC3-B314-FAF81590B91E}" type="presParOf" srcId="{5DE8987A-AC20-40EE-B172-68585509CB30}" destId="{CBA37070-360B-465B-91C1-BE2993ECE128}" srcOrd="7" destOrd="0" presId="urn:microsoft.com/office/officeart/2005/8/layout/process4"/>
    <dgm:cxn modelId="{F474B58C-CFCE-43D6-BC70-ED39B8ACD93C}" type="presParOf" srcId="{5DE8987A-AC20-40EE-B172-68585509CB30}" destId="{23FE759F-DA24-4366-8A6C-54C5986594C6}" srcOrd="8" destOrd="0" presId="urn:microsoft.com/office/officeart/2005/8/layout/process4"/>
    <dgm:cxn modelId="{421B436B-C8F0-40DD-A9AB-38C8E827783D}" type="presParOf" srcId="{23FE759F-DA24-4366-8A6C-54C5986594C6}" destId="{CEC98950-D741-44B5-8E33-E0D605087E3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42D53C-576C-4559-A69D-33A880CC2328}" type="doc">
      <dgm:prSet loTypeId="urn:microsoft.com/office/officeart/2011/layout/HexagonRadial" loCatId="officeonline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061668A-EF43-4DC1-B29A-D7B84789F3C4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Рейтинг агро-животноводства Пакистана</a:t>
          </a:r>
        </a:p>
      </dgm:t>
    </dgm:pt>
    <dgm:pt modelId="{46979791-942B-4906-ACEC-B292A2C6C52E}" type="parTrans" cxnId="{4E02C355-99B5-4AC4-9C8C-AA0F07918F7A}">
      <dgm:prSet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0988C08-5D77-4398-97C6-B0EF383F8214}" type="sibTrans" cxnId="{4E02C355-99B5-4AC4-9C8C-AA0F07918F7A}">
      <dgm:prSet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33AE19B-1D53-4C1A-BA07-399D2FD4A384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2-е место по баффало</a:t>
          </a:r>
        </a:p>
      </dgm:t>
    </dgm:pt>
    <dgm:pt modelId="{E89B2B63-F85F-4256-8AF3-EB24FEB344D1}" type="parTrans" cxnId="{2DBDBD12-9AA5-4A83-9BE4-3FFF6FD4DADC}">
      <dgm:prSet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18B9FAF6-A382-404B-95E9-DFF4DEA5E227}" type="sibTrans" cxnId="{2DBDBD12-9AA5-4A83-9BE4-3FFF6FD4DADC}">
      <dgm:prSet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9850CFA-4858-4174-B6EF-844E6DF41196}">
      <dgm:prSet phldrT="[Text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3-е место по разведению коз</a:t>
          </a:r>
        </a:p>
      </dgm:t>
    </dgm:pt>
    <dgm:pt modelId="{3404A3F0-F42C-4DD1-A384-6D31B3053FCC}" type="parTrans" cxnId="{9825100C-CD00-4BC5-AA9B-4FB62597163E}">
      <dgm:prSet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7237EF96-A4EE-430F-AAD6-05FE861F8F8F}" type="sibTrans" cxnId="{9825100C-CD00-4BC5-AA9B-4FB62597163E}">
      <dgm:prSet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A9866AB-E9A3-4D63-8002-6BE216EF08F4}">
      <dgm:prSet phldrT="[Text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9-е место по пшенице и овцеводству </a:t>
          </a:r>
        </a:p>
      </dgm:t>
    </dgm:pt>
    <dgm:pt modelId="{032A9182-8189-4735-B8DC-EB8A845EECE2}" type="parTrans" cxnId="{1EEE7473-C096-4B0F-98B5-4CD9378B877F}">
      <dgm:prSet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EC58988-B001-4ADB-AE84-97DC34ED34B5}" type="sibTrans" cxnId="{1EEE7473-C096-4B0F-98B5-4CD9378B877F}">
      <dgm:prSet/>
      <dgm:spPr/>
      <dgm:t>
        <a:bodyPr/>
        <a:lstStyle/>
        <a:p>
          <a:endParaRPr lang="en-US" sz="5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0CE155C-20CD-4FDD-8467-E47CA66BCBD3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4-е место по хлопку</a:t>
          </a:r>
        </a:p>
      </dgm:t>
    </dgm:pt>
    <dgm:pt modelId="{901B71F7-C56A-43F6-8894-514A112BB994}" type="parTrans" cxnId="{DE631EC8-515F-4EAC-83B1-5C3B29D399F3}">
      <dgm:prSet/>
      <dgm:spPr/>
      <dgm:t>
        <a:bodyPr/>
        <a:lstStyle/>
        <a:p>
          <a:endParaRPr lang="en-US" sz="105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77935AAB-54C6-48D3-8316-4815EB8AAD8D}" type="sibTrans" cxnId="{DE631EC8-515F-4EAC-83B1-5C3B29D399F3}">
      <dgm:prSet/>
      <dgm:spPr/>
      <dgm:t>
        <a:bodyPr/>
        <a:lstStyle/>
        <a:p>
          <a:endParaRPr lang="en-US" sz="105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E7799DA-2187-4CA5-ACC9-0961F1E94271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5-е место по сахарному тростнику</a:t>
          </a:r>
        </a:p>
      </dgm:t>
    </dgm:pt>
    <dgm:pt modelId="{02D14518-17F3-4C60-9344-553DF8A128C8}" type="parTrans" cxnId="{F3CCCB96-6D97-4CEC-A917-E73740675782}">
      <dgm:prSet/>
      <dgm:spPr/>
      <dgm:t>
        <a:bodyPr/>
        <a:lstStyle/>
        <a:p>
          <a:endParaRPr lang="en-US" sz="105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E10EECE2-3D53-4CB2-A818-C368E06267AF}" type="sibTrans" cxnId="{F3CCCB96-6D97-4CEC-A917-E73740675782}">
      <dgm:prSet/>
      <dgm:spPr/>
      <dgm:t>
        <a:bodyPr/>
        <a:lstStyle/>
        <a:p>
          <a:endParaRPr lang="en-US" sz="105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2B0E7E53-55E7-4582-957C-C2A58B22239F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12-е место по рису</a:t>
          </a:r>
        </a:p>
      </dgm:t>
    </dgm:pt>
    <dgm:pt modelId="{02194F5E-39E3-4FBF-9561-28863440B2BE}" type="parTrans" cxnId="{2A099141-2184-43D3-AD7A-DEDF05EDA64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9EB3A4-AED6-4574-BECC-67BC749B0457}" type="sibTrans" cxnId="{2A099141-2184-43D3-AD7A-DEDF05EDA64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F44498-945E-4102-8993-712B75603FE3}" type="pres">
      <dgm:prSet presAssocID="{6442D53C-576C-4559-A69D-33A880CC232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57764B6-70C7-466F-8301-3097DB49FD99}" type="pres">
      <dgm:prSet presAssocID="{2061668A-EF43-4DC1-B29A-D7B84789F3C4}" presName="Parent" presStyleLbl="node0" presStyleIdx="0" presStyleCnt="1">
        <dgm:presLayoutVars>
          <dgm:chMax val="6"/>
          <dgm:chPref val="6"/>
        </dgm:presLayoutVars>
      </dgm:prSet>
      <dgm:spPr/>
    </dgm:pt>
    <dgm:pt modelId="{330B2D03-BB92-4A41-BED7-ECF6879EF79E}" type="pres">
      <dgm:prSet presAssocID="{833AE19B-1D53-4C1A-BA07-399D2FD4A384}" presName="Accent1" presStyleCnt="0"/>
      <dgm:spPr/>
    </dgm:pt>
    <dgm:pt modelId="{A6C56579-E828-4D65-8063-F9A8C68C7505}" type="pres">
      <dgm:prSet presAssocID="{833AE19B-1D53-4C1A-BA07-399D2FD4A384}" presName="Accent" presStyleLbl="bgShp" presStyleIdx="0" presStyleCnt="6"/>
      <dgm:spPr/>
    </dgm:pt>
    <dgm:pt modelId="{8C42B32D-9C2F-498E-B56F-FCD83E67CE48}" type="pres">
      <dgm:prSet presAssocID="{833AE19B-1D53-4C1A-BA07-399D2FD4A384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E18C1D64-2741-4E26-8C20-1FF016A3E58D}" type="pres">
      <dgm:prSet presAssocID="{A9850CFA-4858-4174-B6EF-844E6DF41196}" presName="Accent2" presStyleCnt="0"/>
      <dgm:spPr/>
    </dgm:pt>
    <dgm:pt modelId="{D85C8CB8-9056-4C00-8C98-E2FCEB2593CD}" type="pres">
      <dgm:prSet presAssocID="{A9850CFA-4858-4174-B6EF-844E6DF41196}" presName="Accent" presStyleLbl="bgShp" presStyleIdx="1" presStyleCnt="6"/>
      <dgm:spPr/>
    </dgm:pt>
    <dgm:pt modelId="{30B3577A-45F6-48B5-B0D5-02C2A8551930}" type="pres">
      <dgm:prSet presAssocID="{A9850CFA-4858-4174-B6EF-844E6DF41196}" presName="Child2" presStyleLbl="node1" presStyleIdx="1" presStyleCnt="6" custScaleX="117036">
        <dgm:presLayoutVars>
          <dgm:chMax val="0"/>
          <dgm:chPref val="0"/>
          <dgm:bulletEnabled val="1"/>
        </dgm:presLayoutVars>
      </dgm:prSet>
      <dgm:spPr/>
    </dgm:pt>
    <dgm:pt modelId="{E4D2F9E6-98AB-4373-9EFF-0ED49E0BDC1E}" type="pres">
      <dgm:prSet presAssocID="{30CE155C-20CD-4FDD-8467-E47CA66BCBD3}" presName="Accent3" presStyleCnt="0"/>
      <dgm:spPr/>
    </dgm:pt>
    <dgm:pt modelId="{884B8CE1-85A4-4E68-9601-F4ECD8636C7E}" type="pres">
      <dgm:prSet presAssocID="{30CE155C-20CD-4FDD-8467-E47CA66BCBD3}" presName="Accent" presStyleLbl="bgShp" presStyleIdx="2" presStyleCnt="6"/>
      <dgm:spPr/>
    </dgm:pt>
    <dgm:pt modelId="{7483C29C-20D7-4763-BFA7-4997F16C492D}" type="pres">
      <dgm:prSet presAssocID="{30CE155C-20CD-4FDD-8467-E47CA66BCBD3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FA09CAE0-F8CE-4DAA-8F36-3D6115E498D4}" type="pres">
      <dgm:prSet presAssocID="{4E7799DA-2187-4CA5-ACC9-0961F1E94271}" presName="Accent4" presStyleCnt="0"/>
      <dgm:spPr/>
    </dgm:pt>
    <dgm:pt modelId="{B75E7ED4-7FD0-403C-AC0E-C897836750EE}" type="pres">
      <dgm:prSet presAssocID="{4E7799DA-2187-4CA5-ACC9-0961F1E94271}" presName="Accent" presStyleLbl="bgShp" presStyleIdx="3" presStyleCnt="6"/>
      <dgm:spPr/>
    </dgm:pt>
    <dgm:pt modelId="{4D3B2884-0E17-4948-9C2C-6F5F644B95AC}" type="pres">
      <dgm:prSet presAssocID="{4E7799DA-2187-4CA5-ACC9-0961F1E9427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15281651-792C-42E9-8379-4DC25CC76510}" type="pres">
      <dgm:prSet presAssocID="{FA9866AB-E9A3-4D63-8002-6BE216EF08F4}" presName="Accent5" presStyleCnt="0"/>
      <dgm:spPr/>
    </dgm:pt>
    <dgm:pt modelId="{BC8432EF-209B-4E9C-B744-BB338FF7DAAD}" type="pres">
      <dgm:prSet presAssocID="{FA9866AB-E9A3-4D63-8002-6BE216EF08F4}" presName="Accent" presStyleLbl="bgShp" presStyleIdx="4" presStyleCnt="6"/>
      <dgm:spPr/>
    </dgm:pt>
    <dgm:pt modelId="{E9E1629D-DB0F-411B-B9E7-EF84FCD64DB4}" type="pres">
      <dgm:prSet presAssocID="{FA9866AB-E9A3-4D63-8002-6BE216EF08F4}" presName="Child5" presStyleLbl="node1" presStyleIdx="4" presStyleCnt="6" custLinFactNeighborX="-9917" custLinFactNeighborY="-2077">
        <dgm:presLayoutVars>
          <dgm:chMax val="0"/>
          <dgm:chPref val="0"/>
          <dgm:bulletEnabled val="1"/>
        </dgm:presLayoutVars>
      </dgm:prSet>
      <dgm:spPr/>
    </dgm:pt>
    <dgm:pt modelId="{C5A90BCC-9FF5-41D9-BABF-5136C9833AB5}" type="pres">
      <dgm:prSet presAssocID="{2B0E7E53-55E7-4582-957C-C2A58B22239F}" presName="Accent6" presStyleCnt="0"/>
      <dgm:spPr/>
    </dgm:pt>
    <dgm:pt modelId="{9AC3F056-500A-476C-B1D1-A78BE9BEB70D}" type="pres">
      <dgm:prSet presAssocID="{2B0E7E53-55E7-4582-957C-C2A58B22239F}" presName="Accent" presStyleLbl="bgShp" presStyleIdx="5" presStyleCnt="6"/>
      <dgm:spPr/>
    </dgm:pt>
    <dgm:pt modelId="{7FBCEA21-E8F5-456B-83C9-5F605B18BAF5}" type="pres">
      <dgm:prSet presAssocID="{2B0E7E53-55E7-4582-957C-C2A58B22239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9C28B406-3332-4CFB-87F7-AEA41C1C5A2F}" type="presOf" srcId="{A9850CFA-4858-4174-B6EF-844E6DF41196}" destId="{30B3577A-45F6-48B5-B0D5-02C2A8551930}" srcOrd="0" destOrd="0" presId="urn:microsoft.com/office/officeart/2011/layout/HexagonRadial"/>
    <dgm:cxn modelId="{9825100C-CD00-4BC5-AA9B-4FB62597163E}" srcId="{2061668A-EF43-4DC1-B29A-D7B84789F3C4}" destId="{A9850CFA-4858-4174-B6EF-844E6DF41196}" srcOrd="1" destOrd="0" parTransId="{3404A3F0-F42C-4DD1-A384-6D31B3053FCC}" sibTransId="{7237EF96-A4EE-430F-AAD6-05FE861F8F8F}"/>
    <dgm:cxn modelId="{2DBDBD12-9AA5-4A83-9BE4-3FFF6FD4DADC}" srcId="{2061668A-EF43-4DC1-B29A-D7B84789F3C4}" destId="{833AE19B-1D53-4C1A-BA07-399D2FD4A384}" srcOrd="0" destOrd="0" parTransId="{E89B2B63-F85F-4256-8AF3-EB24FEB344D1}" sibTransId="{18B9FAF6-A382-404B-95E9-DFF4DEA5E227}"/>
    <dgm:cxn modelId="{F03CA225-E0C6-4C91-A52A-6005EB281835}" type="presOf" srcId="{4E7799DA-2187-4CA5-ACC9-0961F1E94271}" destId="{4D3B2884-0E17-4948-9C2C-6F5F644B95AC}" srcOrd="0" destOrd="0" presId="urn:microsoft.com/office/officeart/2011/layout/HexagonRadial"/>
    <dgm:cxn modelId="{53A7E934-13C0-468E-AFF1-A53A663FBA0F}" type="presOf" srcId="{6442D53C-576C-4559-A69D-33A880CC2328}" destId="{36F44498-945E-4102-8993-712B75603FE3}" srcOrd="0" destOrd="0" presId="urn:microsoft.com/office/officeart/2011/layout/HexagonRadial"/>
    <dgm:cxn modelId="{2A099141-2184-43D3-AD7A-DEDF05EDA64E}" srcId="{2061668A-EF43-4DC1-B29A-D7B84789F3C4}" destId="{2B0E7E53-55E7-4582-957C-C2A58B22239F}" srcOrd="5" destOrd="0" parTransId="{02194F5E-39E3-4FBF-9561-28863440B2BE}" sibTransId="{449EB3A4-AED6-4574-BECC-67BC749B0457}"/>
    <dgm:cxn modelId="{D570AF4A-57CF-427D-A219-729994F22F49}" type="presOf" srcId="{833AE19B-1D53-4C1A-BA07-399D2FD4A384}" destId="{8C42B32D-9C2F-498E-B56F-FCD83E67CE48}" srcOrd="0" destOrd="0" presId="urn:microsoft.com/office/officeart/2011/layout/HexagonRadial"/>
    <dgm:cxn modelId="{BDABB34D-AB6F-4CFE-8F29-B4787AF11619}" type="presOf" srcId="{2061668A-EF43-4DC1-B29A-D7B84789F3C4}" destId="{D57764B6-70C7-466F-8301-3097DB49FD99}" srcOrd="0" destOrd="0" presId="urn:microsoft.com/office/officeart/2011/layout/HexagonRadial"/>
    <dgm:cxn modelId="{F2741D70-16C4-431D-A4DE-9718D5AD10E9}" type="presOf" srcId="{FA9866AB-E9A3-4D63-8002-6BE216EF08F4}" destId="{E9E1629D-DB0F-411B-B9E7-EF84FCD64DB4}" srcOrd="0" destOrd="0" presId="urn:microsoft.com/office/officeart/2011/layout/HexagonRadial"/>
    <dgm:cxn modelId="{1EEE7473-C096-4B0F-98B5-4CD9378B877F}" srcId="{2061668A-EF43-4DC1-B29A-D7B84789F3C4}" destId="{FA9866AB-E9A3-4D63-8002-6BE216EF08F4}" srcOrd="4" destOrd="0" parTransId="{032A9182-8189-4735-B8DC-EB8A845EECE2}" sibTransId="{3EC58988-B001-4ADB-AE84-97DC34ED34B5}"/>
    <dgm:cxn modelId="{4E02C355-99B5-4AC4-9C8C-AA0F07918F7A}" srcId="{6442D53C-576C-4559-A69D-33A880CC2328}" destId="{2061668A-EF43-4DC1-B29A-D7B84789F3C4}" srcOrd="0" destOrd="0" parTransId="{46979791-942B-4906-ACEC-B292A2C6C52E}" sibTransId="{40988C08-5D77-4398-97C6-B0EF383F8214}"/>
    <dgm:cxn modelId="{F3CCCB96-6D97-4CEC-A917-E73740675782}" srcId="{2061668A-EF43-4DC1-B29A-D7B84789F3C4}" destId="{4E7799DA-2187-4CA5-ACC9-0961F1E94271}" srcOrd="3" destOrd="0" parTransId="{02D14518-17F3-4C60-9344-553DF8A128C8}" sibTransId="{E10EECE2-3D53-4CB2-A818-C368E06267AF}"/>
    <dgm:cxn modelId="{DE631EC8-515F-4EAC-83B1-5C3B29D399F3}" srcId="{2061668A-EF43-4DC1-B29A-D7B84789F3C4}" destId="{30CE155C-20CD-4FDD-8467-E47CA66BCBD3}" srcOrd="2" destOrd="0" parTransId="{901B71F7-C56A-43F6-8894-514A112BB994}" sibTransId="{77935AAB-54C6-48D3-8316-4815EB8AAD8D}"/>
    <dgm:cxn modelId="{F20D29D5-02B7-4E9A-8DCC-E7893704916B}" type="presOf" srcId="{30CE155C-20CD-4FDD-8467-E47CA66BCBD3}" destId="{7483C29C-20D7-4763-BFA7-4997F16C492D}" srcOrd="0" destOrd="0" presId="urn:microsoft.com/office/officeart/2011/layout/HexagonRadial"/>
    <dgm:cxn modelId="{2AF526DE-2AF4-4E4A-8A91-9FE79983A5EB}" type="presOf" srcId="{2B0E7E53-55E7-4582-957C-C2A58B22239F}" destId="{7FBCEA21-E8F5-456B-83C9-5F605B18BAF5}" srcOrd="0" destOrd="0" presId="urn:microsoft.com/office/officeart/2011/layout/HexagonRadial"/>
    <dgm:cxn modelId="{511D7DE6-4E29-415E-82E5-970700965870}" type="presParOf" srcId="{36F44498-945E-4102-8993-712B75603FE3}" destId="{D57764B6-70C7-466F-8301-3097DB49FD99}" srcOrd="0" destOrd="0" presId="urn:microsoft.com/office/officeart/2011/layout/HexagonRadial"/>
    <dgm:cxn modelId="{39B42080-97A5-44D5-9F1E-7B5BE3BD09F4}" type="presParOf" srcId="{36F44498-945E-4102-8993-712B75603FE3}" destId="{330B2D03-BB92-4A41-BED7-ECF6879EF79E}" srcOrd="1" destOrd="0" presId="urn:microsoft.com/office/officeart/2011/layout/HexagonRadial"/>
    <dgm:cxn modelId="{E109F7A8-6783-4A5A-BE72-F3B18EC3BF08}" type="presParOf" srcId="{330B2D03-BB92-4A41-BED7-ECF6879EF79E}" destId="{A6C56579-E828-4D65-8063-F9A8C68C7505}" srcOrd="0" destOrd="0" presId="urn:microsoft.com/office/officeart/2011/layout/HexagonRadial"/>
    <dgm:cxn modelId="{BE558713-16A5-4EB3-9E15-899676FF1ACB}" type="presParOf" srcId="{36F44498-945E-4102-8993-712B75603FE3}" destId="{8C42B32D-9C2F-498E-B56F-FCD83E67CE48}" srcOrd="2" destOrd="0" presId="urn:microsoft.com/office/officeart/2011/layout/HexagonRadial"/>
    <dgm:cxn modelId="{05849125-69D7-465D-ADC2-0C553FEC91AD}" type="presParOf" srcId="{36F44498-945E-4102-8993-712B75603FE3}" destId="{E18C1D64-2741-4E26-8C20-1FF016A3E58D}" srcOrd="3" destOrd="0" presId="urn:microsoft.com/office/officeart/2011/layout/HexagonRadial"/>
    <dgm:cxn modelId="{1778A581-C2B6-498F-8DF4-5FF2B70A5DC3}" type="presParOf" srcId="{E18C1D64-2741-4E26-8C20-1FF016A3E58D}" destId="{D85C8CB8-9056-4C00-8C98-E2FCEB2593CD}" srcOrd="0" destOrd="0" presId="urn:microsoft.com/office/officeart/2011/layout/HexagonRadial"/>
    <dgm:cxn modelId="{1B3C16F0-FA1B-4B26-8FD3-46D023BD1FA5}" type="presParOf" srcId="{36F44498-945E-4102-8993-712B75603FE3}" destId="{30B3577A-45F6-48B5-B0D5-02C2A8551930}" srcOrd="4" destOrd="0" presId="urn:microsoft.com/office/officeart/2011/layout/HexagonRadial"/>
    <dgm:cxn modelId="{482055E9-8E16-4913-AD82-7353B8F82E73}" type="presParOf" srcId="{36F44498-945E-4102-8993-712B75603FE3}" destId="{E4D2F9E6-98AB-4373-9EFF-0ED49E0BDC1E}" srcOrd="5" destOrd="0" presId="urn:microsoft.com/office/officeart/2011/layout/HexagonRadial"/>
    <dgm:cxn modelId="{DA7F3B3E-23F2-4367-9465-3806707BFF73}" type="presParOf" srcId="{E4D2F9E6-98AB-4373-9EFF-0ED49E0BDC1E}" destId="{884B8CE1-85A4-4E68-9601-F4ECD8636C7E}" srcOrd="0" destOrd="0" presId="urn:microsoft.com/office/officeart/2011/layout/HexagonRadial"/>
    <dgm:cxn modelId="{8A5AC110-6C54-4819-9F0B-355989939F45}" type="presParOf" srcId="{36F44498-945E-4102-8993-712B75603FE3}" destId="{7483C29C-20D7-4763-BFA7-4997F16C492D}" srcOrd="6" destOrd="0" presId="urn:microsoft.com/office/officeart/2011/layout/HexagonRadial"/>
    <dgm:cxn modelId="{5BBD2DD9-7463-45E9-9DDD-CE501C6DC8AF}" type="presParOf" srcId="{36F44498-945E-4102-8993-712B75603FE3}" destId="{FA09CAE0-F8CE-4DAA-8F36-3D6115E498D4}" srcOrd="7" destOrd="0" presId="urn:microsoft.com/office/officeart/2011/layout/HexagonRadial"/>
    <dgm:cxn modelId="{C6E5249B-7087-4C6E-A59A-6BA8A2BD1E48}" type="presParOf" srcId="{FA09CAE0-F8CE-4DAA-8F36-3D6115E498D4}" destId="{B75E7ED4-7FD0-403C-AC0E-C897836750EE}" srcOrd="0" destOrd="0" presId="urn:microsoft.com/office/officeart/2011/layout/HexagonRadial"/>
    <dgm:cxn modelId="{8A181227-BBA5-4FB2-9961-FD42FDE168E2}" type="presParOf" srcId="{36F44498-945E-4102-8993-712B75603FE3}" destId="{4D3B2884-0E17-4948-9C2C-6F5F644B95AC}" srcOrd="8" destOrd="0" presId="urn:microsoft.com/office/officeart/2011/layout/HexagonRadial"/>
    <dgm:cxn modelId="{4B7BF843-ACEB-4A73-A11B-70F6DB27A224}" type="presParOf" srcId="{36F44498-945E-4102-8993-712B75603FE3}" destId="{15281651-792C-42E9-8379-4DC25CC76510}" srcOrd="9" destOrd="0" presId="urn:microsoft.com/office/officeart/2011/layout/HexagonRadial"/>
    <dgm:cxn modelId="{3606A493-295F-4633-BDF3-32891B82ED6B}" type="presParOf" srcId="{15281651-792C-42E9-8379-4DC25CC76510}" destId="{BC8432EF-209B-4E9C-B744-BB338FF7DAAD}" srcOrd="0" destOrd="0" presId="urn:microsoft.com/office/officeart/2011/layout/HexagonRadial"/>
    <dgm:cxn modelId="{42C42F93-E363-45B0-9EDC-56AA2C166870}" type="presParOf" srcId="{36F44498-945E-4102-8993-712B75603FE3}" destId="{E9E1629D-DB0F-411B-B9E7-EF84FCD64DB4}" srcOrd="10" destOrd="0" presId="urn:microsoft.com/office/officeart/2011/layout/HexagonRadial"/>
    <dgm:cxn modelId="{7A8624D7-CB8F-483E-9D89-B8AA3C8131A8}" type="presParOf" srcId="{36F44498-945E-4102-8993-712B75603FE3}" destId="{C5A90BCC-9FF5-41D9-BABF-5136C9833AB5}" srcOrd="11" destOrd="0" presId="urn:microsoft.com/office/officeart/2011/layout/HexagonRadial"/>
    <dgm:cxn modelId="{EE3ED560-0A46-42B8-AEAA-CBA1A21C664D}" type="presParOf" srcId="{C5A90BCC-9FF5-41D9-BABF-5136C9833AB5}" destId="{9AC3F056-500A-476C-B1D1-A78BE9BEB70D}" srcOrd="0" destOrd="0" presId="urn:microsoft.com/office/officeart/2011/layout/HexagonRadial"/>
    <dgm:cxn modelId="{4E031092-7ADD-48C2-AE28-3AB8C829B51C}" type="presParOf" srcId="{36F44498-945E-4102-8993-712B75603FE3}" destId="{7FBCEA21-E8F5-456B-83C9-5F605B18BAF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DBAB73-392F-4674-BA56-626E3C973B51}" type="doc">
      <dgm:prSet loTypeId="urn:microsoft.com/office/officeart/2005/8/layout/bProcess3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C63FC3A-0230-40B0-AA26-A178858AFC19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Рост численности населения</a:t>
          </a:r>
        </a:p>
      </dgm:t>
    </dgm:pt>
    <dgm:pt modelId="{CB044F4E-543A-4F52-BDD7-BFEAC231C710}" type="parTrans" cxnId="{4BA3789C-94D1-4A1B-8495-CEBDA545F0AD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0DE94CB-956C-4B0C-9097-6256D24FA573}" type="sibTrans" cxnId="{4BA3789C-94D1-4A1B-8495-CEBDA545F0AD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3055FC4-35A7-4E08-BEE8-3D07954DC304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Быстрая урбанизация</a:t>
          </a:r>
        </a:p>
      </dgm:t>
    </dgm:pt>
    <dgm:pt modelId="{0D714830-38BB-4638-8D24-6B889D02CCD7}" type="parTrans" cxnId="{74263F80-327E-4850-9BD3-85890A74898F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FBE0982-0072-4932-B40F-D9609AEEE852}" type="sibTrans" cxnId="{74263F80-327E-4850-9BD3-85890A74898F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1B5A167-5E77-4571-81F6-44FF88062365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Диверсификация рациона питания</a:t>
          </a:r>
        </a:p>
      </dgm:t>
    </dgm:pt>
    <dgm:pt modelId="{BC4A35A5-1C70-4FA7-8E23-FD3C6636AE98}" type="parTrans" cxnId="{A59DEF66-92A9-4E55-A7D6-2EE5F2688E05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5501CB5-B547-40AA-8556-15D959768CE7}" type="sibTrans" cxnId="{A59DEF66-92A9-4E55-A7D6-2EE5F2688E05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9509EC12-5CB2-4AB4-B852-0BBDA72CCC53}">
      <dgm:prSet phldrT="[Text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Повышенный спрос на продовольствие</a:t>
          </a:r>
        </a:p>
      </dgm:t>
    </dgm:pt>
    <dgm:pt modelId="{3C21A603-B785-4EAF-B6FC-C1A8E687574F}" type="parTrans" cxnId="{DD1293FE-F4CA-4CBD-945B-0366851EAC0B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EFA5DB3D-F08D-422E-84DF-FDB28EE7C5F0}" type="sibTrans" cxnId="{DD1293FE-F4CA-4CBD-945B-0366851EAC0B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48053A6-C48C-4FE6-BCF2-6BB8697E7F72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Рост цен на продукты питания</a:t>
          </a:r>
        </a:p>
      </dgm:t>
    </dgm:pt>
    <dgm:pt modelId="{47DD8D3F-DD58-418D-AFA9-769558A4CD8A}" type="parTrans" cxnId="{4EC700DF-C212-40F8-A020-B854E79E6051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98406A2F-61BF-49DA-9DC4-FCC210AAFA9B}" type="sibTrans" cxnId="{4EC700DF-C212-40F8-A020-B854E79E6051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3CAF119-CC23-4E46-8F2B-B84844C89E34}">
      <dgm:prSet phldrT="[Text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Снижение покупательной способности</a:t>
          </a:r>
        </a:p>
      </dgm:t>
    </dgm:pt>
    <dgm:pt modelId="{1AC69E68-4716-4A8F-BAFA-44223C51FC8C}" type="parTrans" cxnId="{9C8049C3-966D-41A4-BAA4-CC6236A7B005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7DB584E-AD24-4795-AB68-0EDB50C9A940}" type="sibTrans" cxnId="{9C8049C3-966D-41A4-BAA4-CC6236A7B005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1E662655-DB4A-4CBC-9DAF-839610A9A684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Падение уровня воды</a:t>
          </a:r>
        </a:p>
      </dgm:t>
    </dgm:pt>
    <dgm:pt modelId="{8D58B44A-B5C5-457C-905B-F8B331468640}" type="parTrans" cxnId="{62F12F9B-51D0-49A3-B786-C1C81822B38E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A9EB7AC-87D4-4A79-93CA-8B8666220E23}" type="sibTrans" cxnId="{62F12F9B-51D0-49A3-B786-C1C81822B38E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4DF5BE4-E961-44B3-89BA-C1C66D2B814A}">
      <dgm:prSet phldrT="[Text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Низкая эффективность орошения</a:t>
          </a:r>
        </a:p>
      </dgm:t>
    </dgm:pt>
    <dgm:pt modelId="{072661F7-433D-48B2-857E-34439B676059}" type="parTrans" cxnId="{50AFE231-0F94-491D-947C-EE87108D4D95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11597710-D972-498F-85F5-40B2647AD9B5}" type="sibTrans" cxnId="{50AFE231-0F94-491D-947C-EE87108D4D95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8DAB212-D782-47AA-A9FF-497562F2348C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Повышенная эрозия почвы</a:t>
          </a:r>
        </a:p>
      </dgm:t>
    </dgm:pt>
    <dgm:pt modelId="{0EEFF081-7739-46FE-82DB-30F9AB51A2AA}" type="parTrans" cxnId="{E9929D20-D25D-4688-9510-6CF8F3D025AC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B12A8CB-60FD-424D-BE4A-1CF778BC44AA}" type="sibTrans" cxnId="{E9929D20-D25D-4688-9510-6CF8F3D025AC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3E640B3-05C4-44C5-813A-224980E55DD9}">
      <dgm:prSet phldrT="[Text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Неэффективное распределение продуктов питания</a:t>
          </a:r>
        </a:p>
      </dgm:t>
    </dgm:pt>
    <dgm:pt modelId="{2276B0E0-BAFD-47C4-A5F3-228C8EB66623}" type="parTrans" cxnId="{EFF8692F-5FA4-41AA-8072-E1394928D840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230798A2-848B-4AEA-930F-B16F80194847}" type="sibTrans" cxnId="{EFF8692F-5FA4-41AA-8072-E1394928D840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263FD39-6F92-4E1A-889C-B75074556D2F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Изменение климата</a:t>
          </a:r>
        </a:p>
      </dgm:t>
    </dgm:pt>
    <dgm:pt modelId="{76A1B6B4-BF18-4CBC-B56C-9DA3943BD312}" type="parTrans" cxnId="{D2E57972-17C6-4724-A7CE-60B48360CFD8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7E9DA7E9-5C48-4B05-BC31-8DB05FFAD792}" type="sibTrans" cxnId="{D2E57972-17C6-4724-A7CE-60B48360CFD8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169498E-0F60-460C-BFA3-3978B948391B}">
      <dgm:prSet phldrT="[Text]" custT="1"/>
      <dgm:spPr/>
      <dgm:t>
        <a:bodyPr/>
        <a:lstStyle/>
        <a:p>
          <a:r>
            <a: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Истощающиеся запасы воды</a:t>
          </a:r>
        </a:p>
      </dgm:t>
    </dgm:pt>
    <dgm:pt modelId="{4DBD2BC6-5452-4696-BEB3-B68FB9333F29}" type="parTrans" cxnId="{E71C2AEE-194C-46B6-9237-830FA029FCD7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89E0EE95-74A9-4B64-89A5-F5AE0DD7C4DD}" type="sibTrans" cxnId="{E71C2AEE-194C-46B6-9237-830FA029FCD7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6149563-FDB0-45C7-95C9-0C7483380700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Ограниченная доступность земли</a:t>
          </a:r>
        </a:p>
      </dgm:t>
    </dgm:pt>
    <dgm:pt modelId="{6AFB4318-1CE9-4565-A9C9-EB2818D33BC1}" type="parTrans" cxnId="{97A8EE0B-3CC8-4A9B-AB8E-2705AF175853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C91E7B2-13D8-4BB5-AE03-DDD339FFA7B6}" type="sibTrans" cxnId="{97A8EE0B-3CC8-4A9B-AB8E-2705AF175853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7FD6B9E-BAC0-4594-AE66-7B5EE5099088}">
      <dgm:prSet phldrT="[Text]" custT="1"/>
      <dgm:spPr/>
      <dgm:t>
        <a:bodyPr/>
        <a:lstStyle/>
        <a:p>
          <a:r>
            <a:rPr lang="ru-RU" sz="1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Потери и отходы продуктов питания</a:t>
          </a:r>
        </a:p>
      </dgm:t>
    </dgm:pt>
    <dgm:pt modelId="{85EFCFBE-E0F2-4BC9-9B37-447F3D72C56B}" type="parTrans" cxnId="{0A033D98-4BAC-4A96-BD1B-5E916653392A}">
      <dgm:prSet/>
      <dgm:spPr/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B390461-B601-4242-A155-36F0752CFA66}" type="sibTrans" cxnId="{0A033D98-4BAC-4A96-BD1B-5E916653392A}">
      <dgm:prSet custT="1"/>
      <dgm:spPr>
        <a:ln w="28575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US" sz="18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AF2AA53-D154-4C8F-98DF-2D4C08079401}" type="pres">
      <dgm:prSet presAssocID="{69DBAB73-392F-4674-BA56-626E3C973B51}" presName="Name0" presStyleCnt="0">
        <dgm:presLayoutVars>
          <dgm:dir/>
          <dgm:resizeHandles val="exact"/>
        </dgm:presLayoutVars>
      </dgm:prSet>
      <dgm:spPr/>
    </dgm:pt>
    <dgm:pt modelId="{7A524C32-586F-4BA0-BFFD-DB7B922020D8}" type="pres">
      <dgm:prSet presAssocID="{CC63FC3A-0230-40B0-AA26-A178858AFC19}" presName="node" presStyleLbl="node1" presStyleIdx="0" presStyleCnt="14">
        <dgm:presLayoutVars>
          <dgm:bulletEnabled val="1"/>
        </dgm:presLayoutVars>
      </dgm:prSet>
      <dgm:spPr/>
    </dgm:pt>
    <dgm:pt modelId="{D6B3273A-15BD-44FC-BD9D-D49CF5400B8F}" type="pres">
      <dgm:prSet presAssocID="{80DE94CB-956C-4B0C-9097-6256D24FA573}" presName="sibTrans" presStyleLbl="sibTrans1D1" presStyleIdx="0" presStyleCnt="13"/>
      <dgm:spPr/>
    </dgm:pt>
    <dgm:pt modelId="{2A34EDC3-D83F-4606-9D84-33382E18D828}" type="pres">
      <dgm:prSet presAssocID="{80DE94CB-956C-4B0C-9097-6256D24FA573}" presName="connectorText" presStyleLbl="sibTrans1D1" presStyleIdx="0" presStyleCnt="13"/>
      <dgm:spPr/>
    </dgm:pt>
    <dgm:pt modelId="{AC14B20A-6B18-4B9A-BF32-A11E95BEE911}" type="pres">
      <dgm:prSet presAssocID="{33055FC4-35A7-4E08-BEE8-3D07954DC304}" presName="node" presStyleLbl="node1" presStyleIdx="1" presStyleCnt="14">
        <dgm:presLayoutVars>
          <dgm:bulletEnabled val="1"/>
        </dgm:presLayoutVars>
      </dgm:prSet>
      <dgm:spPr/>
    </dgm:pt>
    <dgm:pt modelId="{C3102D44-9365-4AA0-8891-0BD1D5BB1B6C}" type="pres">
      <dgm:prSet presAssocID="{0FBE0982-0072-4932-B40F-D9609AEEE852}" presName="sibTrans" presStyleLbl="sibTrans1D1" presStyleIdx="1" presStyleCnt="13"/>
      <dgm:spPr/>
    </dgm:pt>
    <dgm:pt modelId="{7D860F10-AA29-498F-BC50-16546294BB05}" type="pres">
      <dgm:prSet presAssocID="{0FBE0982-0072-4932-B40F-D9609AEEE852}" presName="connectorText" presStyleLbl="sibTrans1D1" presStyleIdx="1" presStyleCnt="13"/>
      <dgm:spPr/>
    </dgm:pt>
    <dgm:pt modelId="{81388F13-625E-4937-BFD4-C36F8444066E}" type="pres">
      <dgm:prSet presAssocID="{C1B5A167-5E77-4571-81F6-44FF88062365}" presName="node" presStyleLbl="node1" presStyleIdx="2" presStyleCnt="14">
        <dgm:presLayoutVars>
          <dgm:bulletEnabled val="1"/>
        </dgm:presLayoutVars>
      </dgm:prSet>
      <dgm:spPr/>
    </dgm:pt>
    <dgm:pt modelId="{47B169FF-E5DB-4FE7-99C7-8ED6809F2FFF}" type="pres">
      <dgm:prSet presAssocID="{85501CB5-B547-40AA-8556-15D959768CE7}" presName="sibTrans" presStyleLbl="sibTrans1D1" presStyleIdx="2" presStyleCnt="13"/>
      <dgm:spPr/>
    </dgm:pt>
    <dgm:pt modelId="{FAA6A45C-9813-47FE-B745-33D26EE508D7}" type="pres">
      <dgm:prSet presAssocID="{85501CB5-B547-40AA-8556-15D959768CE7}" presName="connectorText" presStyleLbl="sibTrans1D1" presStyleIdx="2" presStyleCnt="13"/>
      <dgm:spPr/>
    </dgm:pt>
    <dgm:pt modelId="{35C97D98-6F6E-4179-A624-E63430F57AB6}" type="pres">
      <dgm:prSet presAssocID="{9509EC12-5CB2-4AB4-B852-0BBDA72CCC53}" presName="node" presStyleLbl="node1" presStyleIdx="3" presStyleCnt="14" custScaleX="121736">
        <dgm:presLayoutVars>
          <dgm:bulletEnabled val="1"/>
        </dgm:presLayoutVars>
      </dgm:prSet>
      <dgm:spPr/>
    </dgm:pt>
    <dgm:pt modelId="{220555B4-3794-4B43-938F-E602BC267B13}" type="pres">
      <dgm:prSet presAssocID="{EFA5DB3D-F08D-422E-84DF-FDB28EE7C5F0}" presName="sibTrans" presStyleLbl="sibTrans1D1" presStyleIdx="3" presStyleCnt="13"/>
      <dgm:spPr/>
    </dgm:pt>
    <dgm:pt modelId="{8026A609-A6E6-4C40-8577-206053306EA9}" type="pres">
      <dgm:prSet presAssocID="{EFA5DB3D-F08D-422E-84DF-FDB28EE7C5F0}" presName="connectorText" presStyleLbl="sibTrans1D1" presStyleIdx="3" presStyleCnt="13"/>
      <dgm:spPr/>
    </dgm:pt>
    <dgm:pt modelId="{6A1061B2-39B8-463D-9C46-BF8A9436BBD3}" type="pres">
      <dgm:prSet presAssocID="{648053A6-C48C-4FE6-BCF2-6BB8697E7F72}" presName="node" presStyleLbl="node1" presStyleIdx="4" presStyleCnt="14">
        <dgm:presLayoutVars>
          <dgm:bulletEnabled val="1"/>
        </dgm:presLayoutVars>
      </dgm:prSet>
      <dgm:spPr/>
    </dgm:pt>
    <dgm:pt modelId="{D4C965FD-58A5-4A99-A805-B0BDABAB02E1}" type="pres">
      <dgm:prSet presAssocID="{98406A2F-61BF-49DA-9DC4-FCC210AAFA9B}" presName="sibTrans" presStyleLbl="sibTrans1D1" presStyleIdx="4" presStyleCnt="13"/>
      <dgm:spPr/>
    </dgm:pt>
    <dgm:pt modelId="{826BF8BD-99AB-48A1-8E8A-4745D4F738FF}" type="pres">
      <dgm:prSet presAssocID="{98406A2F-61BF-49DA-9DC4-FCC210AAFA9B}" presName="connectorText" presStyleLbl="sibTrans1D1" presStyleIdx="4" presStyleCnt="13"/>
      <dgm:spPr/>
    </dgm:pt>
    <dgm:pt modelId="{26A6222F-9D8A-4253-B405-F44604C0D0D3}" type="pres">
      <dgm:prSet presAssocID="{33CAF119-CC23-4E46-8F2B-B84844C89E34}" presName="node" presStyleLbl="node1" presStyleIdx="5" presStyleCnt="14" custScaleX="120977">
        <dgm:presLayoutVars>
          <dgm:bulletEnabled val="1"/>
        </dgm:presLayoutVars>
      </dgm:prSet>
      <dgm:spPr/>
    </dgm:pt>
    <dgm:pt modelId="{DF20366F-D4C8-4C8E-87D8-23B3448D7BC4}" type="pres">
      <dgm:prSet presAssocID="{C7DB584E-AD24-4795-AB68-0EDB50C9A940}" presName="sibTrans" presStyleLbl="sibTrans1D1" presStyleIdx="5" presStyleCnt="13"/>
      <dgm:spPr/>
    </dgm:pt>
    <dgm:pt modelId="{1F3B6932-E97F-40B1-B8A9-AB921713AA17}" type="pres">
      <dgm:prSet presAssocID="{C7DB584E-AD24-4795-AB68-0EDB50C9A940}" presName="connectorText" presStyleLbl="sibTrans1D1" presStyleIdx="5" presStyleCnt="13"/>
      <dgm:spPr/>
    </dgm:pt>
    <dgm:pt modelId="{84C2FAEF-E7D7-4BB2-8A4F-554069064CBC}" type="pres">
      <dgm:prSet presAssocID="{1E662655-DB4A-4CBC-9DAF-839610A9A684}" presName="node" presStyleLbl="node1" presStyleIdx="6" presStyleCnt="14">
        <dgm:presLayoutVars>
          <dgm:bulletEnabled val="1"/>
        </dgm:presLayoutVars>
      </dgm:prSet>
      <dgm:spPr/>
    </dgm:pt>
    <dgm:pt modelId="{3724F0F7-AED8-41E3-B5A2-A9710D6F674E}" type="pres">
      <dgm:prSet presAssocID="{CA9EB7AC-87D4-4A79-93CA-8B8666220E23}" presName="sibTrans" presStyleLbl="sibTrans1D1" presStyleIdx="6" presStyleCnt="13"/>
      <dgm:spPr/>
    </dgm:pt>
    <dgm:pt modelId="{5EC67BC0-DE4B-4E27-AAC6-B0899A8C55EF}" type="pres">
      <dgm:prSet presAssocID="{CA9EB7AC-87D4-4A79-93CA-8B8666220E23}" presName="connectorText" presStyleLbl="sibTrans1D1" presStyleIdx="6" presStyleCnt="13"/>
      <dgm:spPr/>
    </dgm:pt>
    <dgm:pt modelId="{1F3ED427-E613-4556-8C6D-4DA11C00E2C8}" type="pres">
      <dgm:prSet presAssocID="{34DF5BE4-E961-44B3-89BA-C1C66D2B814A}" presName="node" presStyleLbl="node1" presStyleIdx="7" presStyleCnt="14" custScaleX="110159">
        <dgm:presLayoutVars>
          <dgm:bulletEnabled val="1"/>
        </dgm:presLayoutVars>
      </dgm:prSet>
      <dgm:spPr/>
    </dgm:pt>
    <dgm:pt modelId="{7205ADA8-F468-4D95-B794-8265C06B8BC5}" type="pres">
      <dgm:prSet presAssocID="{11597710-D972-498F-85F5-40B2647AD9B5}" presName="sibTrans" presStyleLbl="sibTrans1D1" presStyleIdx="7" presStyleCnt="13"/>
      <dgm:spPr/>
    </dgm:pt>
    <dgm:pt modelId="{E8D76D44-FDC8-45DF-AE3F-B237298BED67}" type="pres">
      <dgm:prSet presAssocID="{11597710-D972-498F-85F5-40B2647AD9B5}" presName="connectorText" presStyleLbl="sibTrans1D1" presStyleIdx="7" presStyleCnt="13"/>
      <dgm:spPr/>
    </dgm:pt>
    <dgm:pt modelId="{87BA356A-575A-4D3E-992E-512D432E845B}" type="pres">
      <dgm:prSet presAssocID="{88DAB212-D782-47AA-A9FF-497562F2348C}" presName="node" presStyleLbl="node1" presStyleIdx="8" presStyleCnt="14">
        <dgm:presLayoutVars>
          <dgm:bulletEnabled val="1"/>
        </dgm:presLayoutVars>
      </dgm:prSet>
      <dgm:spPr/>
    </dgm:pt>
    <dgm:pt modelId="{292B82BC-CBD6-4073-AD6C-75AA01BEFEA7}" type="pres">
      <dgm:prSet presAssocID="{4B12A8CB-60FD-424D-BE4A-1CF778BC44AA}" presName="sibTrans" presStyleLbl="sibTrans1D1" presStyleIdx="8" presStyleCnt="13"/>
      <dgm:spPr/>
    </dgm:pt>
    <dgm:pt modelId="{78DE79B8-51BF-4913-AA70-018C5828037D}" type="pres">
      <dgm:prSet presAssocID="{4B12A8CB-60FD-424D-BE4A-1CF778BC44AA}" presName="connectorText" presStyleLbl="sibTrans1D1" presStyleIdx="8" presStyleCnt="13"/>
      <dgm:spPr/>
    </dgm:pt>
    <dgm:pt modelId="{E092AEA8-15EF-428E-BB73-09E9758E809D}" type="pres">
      <dgm:prSet presAssocID="{B263FD39-6F92-4E1A-889C-B75074556D2F}" presName="node" presStyleLbl="node1" presStyleIdx="9" presStyleCnt="14">
        <dgm:presLayoutVars>
          <dgm:bulletEnabled val="1"/>
        </dgm:presLayoutVars>
      </dgm:prSet>
      <dgm:spPr/>
    </dgm:pt>
    <dgm:pt modelId="{176DFF21-3957-4E78-84DA-C4B7BB5AAD13}" type="pres">
      <dgm:prSet presAssocID="{7E9DA7E9-5C48-4B05-BC31-8DB05FFAD792}" presName="sibTrans" presStyleLbl="sibTrans1D1" presStyleIdx="9" presStyleCnt="13"/>
      <dgm:spPr/>
    </dgm:pt>
    <dgm:pt modelId="{CB2A0507-76D1-4080-9C4E-DD2CA25A92E2}" type="pres">
      <dgm:prSet presAssocID="{7E9DA7E9-5C48-4B05-BC31-8DB05FFAD792}" presName="connectorText" presStyleLbl="sibTrans1D1" presStyleIdx="9" presStyleCnt="13"/>
      <dgm:spPr/>
    </dgm:pt>
    <dgm:pt modelId="{4E9BC64F-7B2F-4ACC-A954-1DB487B1EFCB}" type="pres">
      <dgm:prSet presAssocID="{D169498E-0F60-460C-BFA3-3978B948391B}" presName="node" presStyleLbl="node1" presStyleIdx="10" presStyleCnt="14" custScaleX="110907">
        <dgm:presLayoutVars>
          <dgm:bulletEnabled val="1"/>
        </dgm:presLayoutVars>
      </dgm:prSet>
      <dgm:spPr/>
    </dgm:pt>
    <dgm:pt modelId="{61EF4ED9-0D52-4FF1-85EF-374196A2C135}" type="pres">
      <dgm:prSet presAssocID="{89E0EE95-74A9-4B64-89A5-F5AE0DD7C4DD}" presName="sibTrans" presStyleLbl="sibTrans1D1" presStyleIdx="10" presStyleCnt="13"/>
      <dgm:spPr/>
    </dgm:pt>
    <dgm:pt modelId="{E6E78175-388C-41FF-9D86-AD43A9AD5B9B}" type="pres">
      <dgm:prSet presAssocID="{89E0EE95-74A9-4B64-89A5-F5AE0DD7C4DD}" presName="connectorText" presStyleLbl="sibTrans1D1" presStyleIdx="10" presStyleCnt="13"/>
      <dgm:spPr/>
    </dgm:pt>
    <dgm:pt modelId="{8F32718F-A8BB-4142-9483-ED2025729F96}" type="pres">
      <dgm:prSet presAssocID="{D6149563-FDB0-45C7-95C9-0C7483380700}" presName="node" presStyleLbl="node1" presStyleIdx="11" presStyleCnt="14">
        <dgm:presLayoutVars>
          <dgm:bulletEnabled val="1"/>
        </dgm:presLayoutVars>
      </dgm:prSet>
      <dgm:spPr/>
    </dgm:pt>
    <dgm:pt modelId="{A61ACD0E-88E5-4C97-B660-02A472DD1718}" type="pres">
      <dgm:prSet presAssocID="{BC91E7B2-13D8-4BB5-AE03-DDD339FFA7B6}" presName="sibTrans" presStyleLbl="sibTrans1D1" presStyleIdx="11" presStyleCnt="13"/>
      <dgm:spPr/>
    </dgm:pt>
    <dgm:pt modelId="{CCC3A922-1E10-484D-AA8A-48DB19088EA7}" type="pres">
      <dgm:prSet presAssocID="{BC91E7B2-13D8-4BB5-AE03-DDD339FFA7B6}" presName="connectorText" presStyleLbl="sibTrans1D1" presStyleIdx="11" presStyleCnt="13"/>
      <dgm:spPr/>
    </dgm:pt>
    <dgm:pt modelId="{A4E41957-0C44-4EC1-9B63-45A7E3C343BE}" type="pres">
      <dgm:prSet presAssocID="{A7FD6B9E-BAC0-4594-AE66-7B5EE5099088}" presName="node" presStyleLbl="node1" presStyleIdx="12" presStyleCnt="14">
        <dgm:presLayoutVars>
          <dgm:bulletEnabled val="1"/>
        </dgm:presLayoutVars>
      </dgm:prSet>
      <dgm:spPr/>
    </dgm:pt>
    <dgm:pt modelId="{A40D26DB-7210-4FE7-8667-DE17618F0890}" type="pres">
      <dgm:prSet presAssocID="{FB390461-B601-4242-A155-36F0752CFA66}" presName="sibTrans" presStyleLbl="sibTrans1D1" presStyleIdx="12" presStyleCnt="13"/>
      <dgm:spPr/>
    </dgm:pt>
    <dgm:pt modelId="{469BAE82-9E2F-4120-8E9B-3B8A2E9DF522}" type="pres">
      <dgm:prSet presAssocID="{FB390461-B601-4242-A155-36F0752CFA66}" presName="connectorText" presStyleLbl="sibTrans1D1" presStyleIdx="12" presStyleCnt="13"/>
      <dgm:spPr/>
    </dgm:pt>
    <dgm:pt modelId="{96E404E2-1A34-4496-88C6-4C847F7BD520}" type="pres">
      <dgm:prSet presAssocID="{D3E640B3-05C4-44C5-813A-224980E55DD9}" presName="node" presStyleLbl="node1" presStyleIdx="13" presStyleCnt="14" custScaleX="122800">
        <dgm:presLayoutVars>
          <dgm:bulletEnabled val="1"/>
        </dgm:presLayoutVars>
      </dgm:prSet>
      <dgm:spPr/>
    </dgm:pt>
  </dgm:ptLst>
  <dgm:cxnLst>
    <dgm:cxn modelId="{69CA5303-7E98-4E01-962E-E5038C7C0D04}" type="presOf" srcId="{89E0EE95-74A9-4B64-89A5-F5AE0DD7C4DD}" destId="{E6E78175-388C-41FF-9D86-AD43A9AD5B9B}" srcOrd="1" destOrd="0" presId="urn:microsoft.com/office/officeart/2005/8/layout/bProcess3"/>
    <dgm:cxn modelId="{97A8EE0B-3CC8-4A9B-AB8E-2705AF175853}" srcId="{69DBAB73-392F-4674-BA56-626E3C973B51}" destId="{D6149563-FDB0-45C7-95C9-0C7483380700}" srcOrd="11" destOrd="0" parTransId="{6AFB4318-1CE9-4565-A9C9-EB2818D33BC1}" sibTransId="{BC91E7B2-13D8-4BB5-AE03-DDD339FFA7B6}"/>
    <dgm:cxn modelId="{48006B0C-B335-4022-A377-5AB922D0F2A8}" type="presOf" srcId="{A7FD6B9E-BAC0-4594-AE66-7B5EE5099088}" destId="{A4E41957-0C44-4EC1-9B63-45A7E3C343BE}" srcOrd="0" destOrd="0" presId="urn:microsoft.com/office/officeart/2005/8/layout/bProcess3"/>
    <dgm:cxn modelId="{4E5DDF13-9182-4F17-B311-680D7C0F815F}" type="presOf" srcId="{CC63FC3A-0230-40B0-AA26-A178858AFC19}" destId="{7A524C32-586F-4BA0-BFFD-DB7B922020D8}" srcOrd="0" destOrd="0" presId="urn:microsoft.com/office/officeart/2005/8/layout/bProcess3"/>
    <dgm:cxn modelId="{296EFF13-1A90-4273-BD5D-948D65FE0B69}" type="presOf" srcId="{BC91E7B2-13D8-4BB5-AE03-DDD339FFA7B6}" destId="{CCC3A922-1E10-484D-AA8A-48DB19088EA7}" srcOrd="1" destOrd="0" presId="urn:microsoft.com/office/officeart/2005/8/layout/bProcess3"/>
    <dgm:cxn modelId="{4DEC8B15-9B70-4E88-8566-DB46B714BD2E}" type="presOf" srcId="{CA9EB7AC-87D4-4A79-93CA-8B8666220E23}" destId="{3724F0F7-AED8-41E3-B5A2-A9710D6F674E}" srcOrd="0" destOrd="0" presId="urn:microsoft.com/office/officeart/2005/8/layout/bProcess3"/>
    <dgm:cxn modelId="{E9929D20-D25D-4688-9510-6CF8F3D025AC}" srcId="{69DBAB73-392F-4674-BA56-626E3C973B51}" destId="{88DAB212-D782-47AA-A9FF-497562F2348C}" srcOrd="8" destOrd="0" parTransId="{0EEFF081-7739-46FE-82DB-30F9AB51A2AA}" sibTransId="{4B12A8CB-60FD-424D-BE4A-1CF778BC44AA}"/>
    <dgm:cxn modelId="{97753C25-4A71-47D9-B65A-53D944936EF7}" type="presOf" srcId="{34DF5BE4-E961-44B3-89BA-C1C66D2B814A}" destId="{1F3ED427-E613-4556-8C6D-4DA11C00E2C8}" srcOrd="0" destOrd="0" presId="urn:microsoft.com/office/officeart/2005/8/layout/bProcess3"/>
    <dgm:cxn modelId="{C35BB225-C1CD-491E-93BA-94577AE40898}" type="presOf" srcId="{D169498E-0F60-460C-BFA3-3978B948391B}" destId="{4E9BC64F-7B2F-4ACC-A954-1DB487B1EFCB}" srcOrd="0" destOrd="0" presId="urn:microsoft.com/office/officeart/2005/8/layout/bProcess3"/>
    <dgm:cxn modelId="{BFD51B2A-2501-4B18-9618-CAD2C4BB383F}" type="presOf" srcId="{0FBE0982-0072-4932-B40F-D9609AEEE852}" destId="{C3102D44-9365-4AA0-8891-0BD1D5BB1B6C}" srcOrd="0" destOrd="0" presId="urn:microsoft.com/office/officeart/2005/8/layout/bProcess3"/>
    <dgm:cxn modelId="{EFF8692F-5FA4-41AA-8072-E1394928D840}" srcId="{69DBAB73-392F-4674-BA56-626E3C973B51}" destId="{D3E640B3-05C4-44C5-813A-224980E55DD9}" srcOrd="13" destOrd="0" parTransId="{2276B0E0-BAFD-47C4-A5F3-228C8EB66623}" sibTransId="{230798A2-848B-4AEA-930F-B16F80194847}"/>
    <dgm:cxn modelId="{2931892F-E1EA-4805-959A-D20D60FB610B}" type="presOf" srcId="{CA9EB7AC-87D4-4A79-93CA-8B8666220E23}" destId="{5EC67BC0-DE4B-4E27-AAC6-B0899A8C55EF}" srcOrd="1" destOrd="0" presId="urn:microsoft.com/office/officeart/2005/8/layout/bProcess3"/>
    <dgm:cxn modelId="{43238C2F-C0EE-46B4-85A4-D10EF1C7F51D}" type="presOf" srcId="{33CAF119-CC23-4E46-8F2B-B84844C89E34}" destId="{26A6222F-9D8A-4253-B405-F44604C0D0D3}" srcOrd="0" destOrd="0" presId="urn:microsoft.com/office/officeart/2005/8/layout/bProcess3"/>
    <dgm:cxn modelId="{50AFE231-0F94-491D-947C-EE87108D4D95}" srcId="{69DBAB73-392F-4674-BA56-626E3C973B51}" destId="{34DF5BE4-E961-44B3-89BA-C1C66D2B814A}" srcOrd="7" destOrd="0" parTransId="{072661F7-433D-48B2-857E-34439B676059}" sibTransId="{11597710-D972-498F-85F5-40B2647AD9B5}"/>
    <dgm:cxn modelId="{6DB42234-FCA8-4DDD-A043-5ECF8DE68E8B}" type="presOf" srcId="{85501CB5-B547-40AA-8556-15D959768CE7}" destId="{47B169FF-E5DB-4FE7-99C7-8ED6809F2FFF}" srcOrd="0" destOrd="0" presId="urn:microsoft.com/office/officeart/2005/8/layout/bProcess3"/>
    <dgm:cxn modelId="{BEDBC73B-74F5-453A-B961-F6D121BFAAC0}" type="presOf" srcId="{B263FD39-6F92-4E1A-889C-B75074556D2F}" destId="{E092AEA8-15EF-428E-BB73-09E9758E809D}" srcOrd="0" destOrd="0" presId="urn:microsoft.com/office/officeart/2005/8/layout/bProcess3"/>
    <dgm:cxn modelId="{BC69B041-A927-48DC-ADF1-553F1769D994}" type="presOf" srcId="{4B12A8CB-60FD-424D-BE4A-1CF778BC44AA}" destId="{292B82BC-CBD6-4073-AD6C-75AA01BEFEA7}" srcOrd="0" destOrd="0" presId="urn:microsoft.com/office/officeart/2005/8/layout/bProcess3"/>
    <dgm:cxn modelId="{C8E9C363-5CB7-4F9C-84DD-8E3CB71FF34F}" type="presOf" srcId="{88DAB212-D782-47AA-A9FF-497562F2348C}" destId="{87BA356A-575A-4D3E-992E-512D432E845B}" srcOrd="0" destOrd="0" presId="urn:microsoft.com/office/officeart/2005/8/layout/bProcess3"/>
    <dgm:cxn modelId="{A59DEF66-92A9-4E55-A7D6-2EE5F2688E05}" srcId="{69DBAB73-392F-4674-BA56-626E3C973B51}" destId="{C1B5A167-5E77-4571-81F6-44FF88062365}" srcOrd="2" destOrd="0" parTransId="{BC4A35A5-1C70-4FA7-8E23-FD3C6636AE98}" sibTransId="{85501CB5-B547-40AA-8556-15D959768CE7}"/>
    <dgm:cxn modelId="{2DC0E06E-A976-4F0A-BC14-0970E42405CF}" type="presOf" srcId="{C7DB584E-AD24-4795-AB68-0EDB50C9A940}" destId="{DF20366F-D4C8-4C8E-87D8-23B3448D7BC4}" srcOrd="0" destOrd="0" presId="urn:microsoft.com/office/officeart/2005/8/layout/bProcess3"/>
    <dgm:cxn modelId="{F1ADC16F-6971-43A2-BD01-CCCFD230732B}" type="presOf" srcId="{33055FC4-35A7-4E08-BEE8-3D07954DC304}" destId="{AC14B20A-6B18-4B9A-BF32-A11E95BEE911}" srcOrd="0" destOrd="0" presId="urn:microsoft.com/office/officeart/2005/8/layout/bProcess3"/>
    <dgm:cxn modelId="{D2E57972-17C6-4724-A7CE-60B48360CFD8}" srcId="{69DBAB73-392F-4674-BA56-626E3C973B51}" destId="{B263FD39-6F92-4E1A-889C-B75074556D2F}" srcOrd="9" destOrd="0" parTransId="{76A1B6B4-BF18-4CBC-B56C-9DA3943BD312}" sibTransId="{7E9DA7E9-5C48-4B05-BC31-8DB05FFAD792}"/>
    <dgm:cxn modelId="{5D66B155-E16B-4C92-A0CE-D0624C9FD305}" type="presOf" srcId="{1E662655-DB4A-4CBC-9DAF-839610A9A684}" destId="{84C2FAEF-E7D7-4BB2-8A4F-554069064CBC}" srcOrd="0" destOrd="0" presId="urn:microsoft.com/office/officeart/2005/8/layout/bProcess3"/>
    <dgm:cxn modelId="{0616397E-B02A-4109-BAAF-6D3834CCAF86}" type="presOf" srcId="{FB390461-B601-4242-A155-36F0752CFA66}" destId="{469BAE82-9E2F-4120-8E9B-3B8A2E9DF522}" srcOrd="1" destOrd="0" presId="urn:microsoft.com/office/officeart/2005/8/layout/bProcess3"/>
    <dgm:cxn modelId="{74263F80-327E-4850-9BD3-85890A74898F}" srcId="{69DBAB73-392F-4674-BA56-626E3C973B51}" destId="{33055FC4-35A7-4E08-BEE8-3D07954DC304}" srcOrd="1" destOrd="0" parTransId="{0D714830-38BB-4638-8D24-6B889D02CCD7}" sibTransId="{0FBE0982-0072-4932-B40F-D9609AEEE852}"/>
    <dgm:cxn modelId="{5715DB8E-DB24-47ED-9554-12496C68119E}" type="presOf" srcId="{80DE94CB-956C-4B0C-9097-6256D24FA573}" destId="{D6B3273A-15BD-44FC-BD9D-D49CF5400B8F}" srcOrd="0" destOrd="0" presId="urn:microsoft.com/office/officeart/2005/8/layout/bProcess3"/>
    <dgm:cxn modelId="{0A033D98-4BAC-4A96-BD1B-5E916653392A}" srcId="{69DBAB73-392F-4674-BA56-626E3C973B51}" destId="{A7FD6B9E-BAC0-4594-AE66-7B5EE5099088}" srcOrd="12" destOrd="0" parTransId="{85EFCFBE-E0F2-4BC9-9B37-447F3D72C56B}" sibTransId="{FB390461-B601-4242-A155-36F0752CFA66}"/>
    <dgm:cxn modelId="{4A28A499-F176-4E67-AA4A-D98BF06ED5DD}" type="presOf" srcId="{C7DB584E-AD24-4795-AB68-0EDB50C9A940}" destId="{1F3B6932-E97F-40B1-B8A9-AB921713AA17}" srcOrd="1" destOrd="0" presId="urn:microsoft.com/office/officeart/2005/8/layout/bProcess3"/>
    <dgm:cxn modelId="{62F12F9B-51D0-49A3-B786-C1C81822B38E}" srcId="{69DBAB73-392F-4674-BA56-626E3C973B51}" destId="{1E662655-DB4A-4CBC-9DAF-839610A9A684}" srcOrd="6" destOrd="0" parTransId="{8D58B44A-B5C5-457C-905B-F8B331468640}" sibTransId="{CA9EB7AC-87D4-4A79-93CA-8B8666220E23}"/>
    <dgm:cxn modelId="{4BA3789C-94D1-4A1B-8495-CEBDA545F0AD}" srcId="{69DBAB73-392F-4674-BA56-626E3C973B51}" destId="{CC63FC3A-0230-40B0-AA26-A178858AFC19}" srcOrd="0" destOrd="0" parTransId="{CB044F4E-543A-4F52-BDD7-BFEAC231C710}" sibTransId="{80DE94CB-956C-4B0C-9097-6256D24FA573}"/>
    <dgm:cxn modelId="{44365D9F-831C-430C-BB1A-4B1F0AB0EF11}" type="presOf" srcId="{EFA5DB3D-F08D-422E-84DF-FDB28EE7C5F0}" destId="{8026A609-A6E6-4C40-8577-206053306EA9}" srcOrd="1" destOrd="0" presId="urn:microsoft.com/office/officeart/2005/8/layout/bProcess3"/>
    <dgm:cxn modelId="{0E5E71A1-F20F-469A-90AD-4DA67DBBA1CD}" type="presOf" srcId="{648053A6-C48C-4FE6-BCF2-6BB8697E7F72}" destId="{6A1061B2-39B8-463D-9C46-BF8A9436BBD3}" srcOrd="0" destOrd="0" presId="urn:microsoft.com/office/officeart/2005/8/layout/bProcess3"/>
    <dgm:cxn modelId="{24EF57A9-4166-4433-9C79-30076AA2FE36}" type="presOf" srcId="{D3E640B3-05C4-44C5-813A-224980E55DD9}" destId="{96E404E2-1A34-4496-88C6-4C847F7BD520}" srcOrd="0" destOrd="0" presId="urn:microsoft.com/office/officeart/2005/8/layout/bProcess3"/>
    <dgm:cxn modelId="{EE6DD8AC-04EA-4A54-9844-827449C2FD3F}" type="presOf" srcId="{9509EC12-5CB2-4AB4-B852-0BBDA72CCC53}" destId="{35C97D98-6F6E-4179-A624-E63430F57AB6}" srcOrd="0" destOrd="0" presId="urn:microsoft.com/office/officeart/2005/8/layout/bProcess3"/>
    <dgm:cxn modelId="{3241E6B0-925A-4E35-AE3B-325454EA8261}" type="presOf" srcId="{BC91E7B2-13D8-4BB5-AE03-DDD339FFA7B6}" destId="{A61ACD0E-88E5-4C97-B660-02A472DD1718}" srcOrd="0" destOrd="0" presId="urn:microsoft.com/office/officeart/2005/8/layout/bProcess3"/>
    <dgm:cxn modelId="{0AF991B2-90EB-4283-8DC3-39C6E6E263D6}" type="presOf" srcId="{D6149563-FDB0-45C7-95C9-0C7483380700}" destId="{8F32718F-A8BB-4142-9483-ED2025729F96}" srcOrd="0" destOrd="0" presId="urn:microsoft.com/office/officeart/2005/8/layout/bProcess3"/>
    <dgm:cxn modelId="{A8390FB3-7D8A-476F-8990-5294877A6C78}" type="presOf" srcId="{7E9DA7E9-5C48-4B05-BC31-8DB05FFAD792}" destId="{CB2A0507-76D1-4080-9C4E-DD2CA25A92E2}" srcOrd="1" destOrd="0" presId="urn:microsoft.com/office/officeart/2005/8/layout/bProcess3"/>
    <dgm:cxn modelId="{0EBB61B9-D1BE-475D-81C3-8A1638E1FB56}" type="presOf" srcId="{85501CB5-B547-40AA-8556-15D959768CE7}" destId="{FAA6A45C-9813-47FE-B745-33D26EE508D7}" srcOrd="1" destOrd="0" presId="urn:microsoft.com/office/officeart/2005/8/layout/bProcess3"/>
    <dgm:cxn modelId="{A51BF8C2-1022-4EEF-94DB-058962A2DE46}" type="presOf" srcId="{11597710-D972-498F-85F5-40B2647AD9B5}" destId="{E8D76D44-FDC8-45DF-AE3F-B237298BED67}" srcOrd="1" destOrd="0" presId="urn:microsoft.com/office/officeart/2005/8/layout/bProcess3"/>
    <dgm:cxn modelId="{9C8049C3-966D-41A4-BAA4-CC6236A7B005}" srcId="{69DBAB73-392F-4674-BA56-626E3C973B51}" destId="{33CAF119-CC23-4E46-8F2B-B84844C89E34}" srcOrd="5" destOrd="0" parTransId="{1AC69E68-4716-4A8F-BAFA-44223C51FC8C}" sibTransId="{C7DB584E-AD24-4795-AB68-0EDB50C9A940}"/>
    <dgm:cxn modelId="{73ED02C6-27DB-4AC1-9260-713B728C9DD1}" type="presOf" srcId="{EFA5DB3D-F08D-422E-84DF-FDB28EE7C5F0}" destId="{220555B4-3794-4B43-938F-E602BC267B13}" srcOrd="0" destOrd="0" presId="urn:microsoft.com/office/officeart/2005/8/layout/bProcess3"/>
    <dgm:cxn modelId="{E0F562C8-B7EC-4153-B061-36E8756FC522}" type="presOf" srcId="{80DE94CB-956C-4B0C-9097-6256D24FA573}" destId="{2A34EDC3-D83F-4606-9D84-33382E18D828}" srcOrd="1" destOrd="0" presId="urn:microsoft.com/office/officeart/2005/8/layout/bProcess3"/>
    <dgm:cxn modelId="{709996CA-E40D-48AB-98F1-AF51F11ADE1B}" type="presOf" srcId="{11597710-D972-498F-85F5-40B2647AD9B5}" destId="{7205ADA8-F468-4D95-B794-8265C06B8BC5}" srcOrd="0" destOrd="0" presId="urn:microsoft.com/office/officeart/2005/8/layout/bProcess3"/>
    <dgm:cxn modelId="{87BB47D6-B8F0-4BE8-B7AB-26EA5BC79912}" type="presOf" srcId="{FB390461-B601-4242-A155-36F0752CFA66}" destId="{A40D26DB-7210-4FE7-8667-DE17618F0890}" srcOrd="0" destOrd="0" presId="urn:microsoft.com/office/officeart/2005/8/layout/bProcess3"/>
    <dgm:cxn modelId="{340C53D9-1D47-4C88-97B9-1827C38D2E72}" type="presOf" srcId="{98406A2F-61BF-49DA-9DC4-FCC210AAFA9B}" destId="{D4C965FD-58A5-4A99-A805-B0BDABAB02E1}" srcOrd="0" destOrd="0" presId="urn:microsoft.com/office/officeart/2005/8/layout/bProcess3"/>
    <dgm:cxn modelId="{6F712ADB-6331-4B83-8EC4-CF5C39B7BF2F}" type="presOf" srcId="{89E0EE95-74A9-4B64-89A5-F5AE0DD7C4DD}" destId="{61EF4ED9-0D52-4FF1-85EF-374196A2C135}" srcOrd="0" destOrd="0" presId="urn:microsoft.com/office/officeart/2005/8/layout/bProcess3"/>
    <dgm:cxn modelId="{4EC700DF-C212-40F8-A020-B854E79E6051}" srcId="{69DBAB73-392F-4674-BA56-626E3C973B51}" destId="{648053A6-C48C-4FE6-BCF2-6BB8697E7F72}" srcOrd="4" destOrd="0" parTransId="{47DD8D3F-DD58-418D-AFA9-769558A4CD8A}" sibTransId="{98406A2F-61BF-49DA-9DC4-FCC210AAFA9B}"/>
    <dgm:cxn modelId="{90C417E0-3482-4216-AB2D-85BE3C217543}" type="presOf" srcId="{69DBAB73-392F-4674-BA56-626E3C973B51}" destId="{BAF2AA53-D154-4C8F-98DF-2D4C08079401}" srcOrd="0" destOrd="0" presId="urn:microsoft.com/office/officeart/2005/8/layout/bProcess3"/>
    <dgm:cxn modelId="{E7BBF2E1-75C9-4679-A531-FA0B0ED806D3}" type="presOf" srcId="{7E9DA7E9-5C48-4B05-BC31-8DB05FFAD792}" destId="{176DFF21-3957-4E78-84DA-C4B7BB5AAD13}" srcOrd="0" destOrd="0" presId="urn:microsoft.com/office/officeart/2005/8/layout/bProcess3"/>
    <dgm:cxn modelId="{E71C2AEE-194C-46B6-9237-830FA029FCD7}" srcId="{69DBAB73-392F-4674-BA56-626E3C973B51}" destId="{D169498E-0F60-460C-BFA3-3978B948391B}" srcOrd="10" destOrd="0" parTransId="{4DBD2BC6-5452-4696-BEB3-B68FB9333F29}" sibTransId="{89E0EE95-74A9-4B64-89A5-F5AE0DD7C4DD}"/>
    <dgm:cxn modelId="{E5C159F1-88F3-476B-988C-10B4067486EF}" type="presOf" srcId="{4B12A8CB-60FD-424D-BE4A-1CF778BC44AA}" destId="{78DE79B8-51BF-4913-AA70-018C5828037D}" srcOrd="1" destOrd="0" presId="urn:microsoft.com/office/officeart/2005/8/layout/bProcess3"/>
    <dgm:cxn modelId="{1F2E0CF2-E222-4C4B-94B7-B2827AF50FC0}" type="presOf" srcId="{0FBE0982-0072-4932-B40F-D9609AEEE852}" destId="{7D860F10-AA29-498F-BC50-16546294BB05}" srcOrd="1" destOrd="0" presId="urn:microsoft.com/office/officeart/2005/8/layout/bProcess3"/>
    <dgm:cxn modelId="{F4687BF5-B878-46A7-99E7-1A5E47F028F9}" type="presOf" srcId="{98406A2F-61BF-49DA-9DC4-FCC210AAFA9B}" destId="{826BF8BD-99AB-48A1-8E8A-4745D4F738FF}" srcOrd="1" destOrd="0" presId="urn:microsoft.com/office/officeart/2005/8/layout/bProcess3"/>
    <dgm:cxn modelId="{F5A327F8-1DD1-49BE-9EED-6FB256C92BEA}" type="presOf" srcId="{C1B5A167-5E77-4571-81F6-44FF88062365}" destId="{81388F13-625E-4937-BFD4-C36F8444066E}" srcOrd="0" destOrd="0" presId="urn:microsoft.com/office/officeart/2005/8/layout/bProcess3"/>
    <dgm:cxn modelId="{DD1293FE-F4CA-4CBD-945B-0366851EAC0B}" srcId="{69DBAB73-392F-4674-BA56-626E3C973B51}" destId="{9509EC12-5CB2-4AB4-B852-0BBDA72CCC53}" srcOrd="3" destOrd="0" parTransId="{3C21A603-B785-4EAF-B6FC-C1A8E687574F}" sibTransId="{EFA5DB3D-F08D-422E-84DF-FDB28EE7C5F0}"/>
    <dgm:cxn modelId="{7FDB985B-A82B-44BC-8E14-C2F789BDB727}" type="presParOf" srcId="{BAF2AA53-D154-4C8F-98DF-2D4C08079401}" destId="{7A524C32-586F-4BA0-BFFD-DB7B922020D8}" srcOrd="0" destOrd="0" presId="urn:microsoft.com/office/officeart/2005/8/layout/bProcess3"/>
    <dgm:cxn modelId="{C97A08EB-A58A-4163-BBE9-1E9DC6CCB44D}" type="presParOf" srcId="{BAF2AA53-D154-4C8F-98DF-2D4C08079401}" destId="{D6B3273A-15BD-44FC-BD9D-D49CF5400B8F}" srcOrd="1" destOrd="0" presId="urn:microsoft.com/office/officeart/2005/8/layout/bProcess3"/>
    <dgm:cxn modelId="{70955B04-52E0-45B0-9458-06EF487E737F}" type="presParOf" srcId="{D6B3273A-15BD-44FC-BD9D-D49CF5400B8F}" destId="{2A34EDC3-D83F-4606-9D84-33382E18D828}" srcOrd="0" destOrd="0" presId="urn:microsoft.com/office/officeart/2005/8/layout/bProcess3"/>
    <dgm:cxn modelId="{1AC5E2CF-DD36-46F5-80DE-9101CD994F1D}" type="presParOf" srcId="{BAF2AA53-D154-4C8F-98DF-2D4C08079401}" destId="{AC14B20A-6B18-4B9A-BF32-A11E95BEE911}" srcOrd="2" destOrd="0" presId="urn:microsoft.com/office/officeart/2005/8/layout/bProcess3"/>
    <dgm:cxn modelId="{C47DD8AB-69F5-4E9D-9129-6647CB8A6574}" type="presParOf" srcId="{BAF2AA53-D154-4C8F-98DF-2D4C08079401}" destId="{C3102D44-9365-4AA0-8891-0BD1D5BB1B6C}" srcOrd="3" destOrd="0" presId="urn:microsoft.com/office/officeart/2005/8/layout/bProcess3"/>
    <dgm:cxn modelId="{60B8E144-5BBA-4141-90D0-DFE9D49AC7D9}" type="presParOf" srcId="{C3102D44-9365-4AA0-8891-0BD1D5BB1B6C}" destId="{7D860F10-AA29-498F-BC50-16546294BB05}" srcOrd="0" destOrd="0" presId="urn:microsoft.com/office/officeart/2005/8/layout/bProcess3"/>
    <dgm:cxn modelId="{0B390E68-B690-4088-9081-8DB10B657061}" type="presParOf" srcId="{BAF2AA53-D154-4C8F-98DF-2D4C08079401}" destId="{81388F13-625E-4937-BFD4-C36F8444066E}" srcOrd="4" destOrd="0" presId="urn:microsoft.com/office/officeart/2005/8/layout/bProcess3"/>
    <dgm:cxn modelId="{C7F57279-9FA7-4C56-8050-D3B732D39122}" type="presParOf" srcId="{BAF2AA53-D154-4C8F-98DF-2D4C08079401}" destId="{47B169FF-E5DB-4FE7-99C7-8ED6809F2FFF}" srcOrd="5" destOrd="0" presId="urn:microsoft.com/office/officeart/2005/8/layout/bProcess3"/>
    <dgm:cxn modelId="{1AA94BB3-BED8-4647-963A-E62F2494F000}" type="presParOf" srcId="{47B169FF-E5DB-4FE7-99C7-8ED6809F2FFF}" destId="{FAA6A45C-9813-47FE-B745-33D26EE508D7}" srcOrd="0" destOrd="0" presId="urn:microsoft.com/office/officeart/2005/8/layout/bProcess3"/>
    <dgm:cxn modelId="{E2B74B0C-E9FE-4D0A-96B7-869B75369E06}" type="presParOf" srcId="{BAF2AA53-D154-4C8F-98DF-2D4C08079401}" destId="{35C97D98-6F6E-4179-A624-E63430F57AB6}" srcOrd="6" destOrd="0" presId="urn:microsoft.com/office/officeart/2005/8/layout/bProcess3"/>
    <dgm:cxn modelId="{CAD6A69B-68E6-4152-8BE3-F59DC69D714C}" type="presParOf" srcId="{BAF2AA53-D154-4C8F-98DF-2D4C08079401}" destId="{220555B4-3794-4B43-938F-E602BC267B13}" srcOrd="7" destOrd="0" presId="urn:microsoft.com/office/officeart/2005/8/layout/bProcess3"/>
    <dgm:cxn modelId="{94CB01B9-5A6B-4127-8814-92E6043020E8}" type="presParOf" srcId="{220555B4-3794-4B43-938F-E602BC267B13}" destId="{8026A609-A6E6-4C40-8577-206053306EA9}" srcOrd="0" destOrd="0" presId="urn:microsoft.com/office/officeart/2005/8/layout/bProcess3"/>
    <dgm:cxn modelId="{BA5F462E-4CDE-45E6-977D-D6F00AB7CD4E}" type="presParOf" srcId="{BAF2AA53-D154-4C8F-98DF-2D4C08079401}" destId="{6A1061B2-39B8-463D-9C46-BF8A9436BBD3}" srcOrd="8" destOrd="0" presId="urn:microsoft.com/office/officeart/2005/8/layout/bProcess3"/>
    <dgm:cxn modelId="{60AD1BF3-0CDB-48B1-82E7-CDB077B6809A}" type="presParOf" srcId="{BAF2AA53-D154-4C8F-98DF-2D4C08079401}" destId="{D4C965FD-58A5-4A99-A805-B0BDABAB02E1}" srcOrd="9" destOrd="0" presId="urn:microsoft.com/office/officeart/2005/8/layout/bProcess3"/>
    <dgm:cxn modelId="{9E283EF2-636E-42F8-B835-FD131AC1F030}" type="presParOf" srcId="{D4C965FD-58A5-4A99-A805-B0BDABAB02E1}" destId="{826BF8BD-99AB-48A1-8E8A-4745D4F738FF}" srcOrd="0" destOrd="0" presId="urn:microsoft.com/office/officeart/2005/8/layout/bProcess3"/>
    <dgm:cxn modelId="{A97A9E46-5CAC-49BB-8090-DB27ACCA142B}" type="presParOf" srcId="{BAF2AA53-D154-4C8F-98DF-2D4C08079401}" destId="{26A6222F-9D8A-4253-B405-F44604C0D0D3}" srcOrd="10" destOrd="0" presId="urn:microsoft.com/office/officeart/2005/8/layout/bProcess3"/>
    <dgm:cxn modelId="{6430A09F-BD75-4BA2-9F47-9EFC1F2D52C6}" type="presParOf" srcId="{BAF2AA53-D154-4C8F-98DF-2D4C08079401}" destId="{DF20366F-D4C8-4C8E-87D8-23B3448D7BC4}" srcOrd="11" destOrd="0" presId="urn:microsoft.com/office/officeart/2005/8/layout/bProcess3"/>
    <dgm:cxn modelId="{8A3604B0-C347-4A47-9BE4-0E47827FD38F}" type="presParOf" srcId="{DF20366F-D4C8-4C8E-87D8-23B3448D7BC4}" destId="{1F3B6932-E97F-40B1-B8A9-AB921713AA17}" srcOrd="0" destOrd="0" presId="urn:microsoft.com/office/officeart/2005/8/layout/bProcess3"/>
    <dgm:cxn modelId="{9C223AAA-CC7E-4E9B-A205-AA0A4AE0508D}" type="presParOf" srcId="{BAF2AA53-D154-4C8F-98DF-2D4C08079401}" destId="{84C2FAEF-E7D7-4BB2-8A4F-554069064CBC}" srcOrd="12" destOrd="0" presId="urn:microsoft.com/office/officeart/2005/8/layout/bProcess3"/>
    <dgm:cxn modelId="{E8FFC3BA-1C57-482E-A60C-04C154FA0D2C}" type="presParOf" srcId="{BAF2AA53-D154-4C8F-98DF-2D4C08079401}" destId="{3724F0F7-AED8-41E3-B5A2-A9710D6F674E}" srcOrd="13" destOrd="0" presId="urn:microsoft.com/office/officeart/2005/8/layout/bProcess3"/>
    <dgm:cxn modelId="{C696BF43-B61D-47DE-A13C-E532EC45E997}" type="presParOf" srcId="{3724F0F7-AED8-41E3-B5A2-A9710D6F674E}" destId="{5EC67BC0-DE4B-4E27-AAC6-B0899A8C55EF}" srcOrd="0" destOrd="0" presId="urn:microsoft.com/office/officeart/2005/8/layout/bProcess3"/>
    <dgm:cxn modelId="{B5AECD77-EF5A-4923-AFD5-7AF9DF3B7141}" type="presParOf" srcId="{BAF2AA53-D154-4C8F-98DF-2D4C08079401}" destId="{1F3ED427-E613-4556-8C6D-4DA11C00E2C8}" srcOrd="14" destOrd="0" presId="urn:microsoft.com/office/officeart/2005/8/layout/bProcess3"/>
    <dgm:cxn modelId="{235E748C-8E45-4B7F-96C9-6A0C595CAAAE}" type="presParOf" srcId="{BAF2AA53-D154-4C8F-98DF-2D4C08079401}" destId="{7205ADA8-F468-4D95-B794-8265C06B8BC5}" srcOrd="15" destOrd="0" presId="urn:microsoft.com/office/officeart/2005/8/layout/bProcess3"/>
    <dgm:cxn modelId="{9B02B990-7060-4A3B-9945-D68F47CE9857}" type="presParOf" srcId="{7205ADA8-F468-4D95-B794-8265C06B8BC5}" destId="{E8D76D44-FDC8-45DF-AE3F-B237298BED67}" srcOrd="0" destOrd="0" presId="urn:microsoft.com/office/officeart/2005/8/layout/bProcess3"/>
    <dgm:cxn modelId="{10473C7F-7486-4FB4-A313-1F06F41A67D6}" type="presParOf" srcId="{BAF2AA53-D154-4C8F-98DF-2D4C08079401}" destId="{87BA356A-575A-4D3E-992E-512D432E845B}" srcOrd="16" destOrd="0" presId="urn:microsoft.com/office/officeart/2005/8/layout/bProcess3"/>
    <dgm:cxn modelId="{6A37891E-E870-4057-AA66-56B5D7732BFC}" type="presParOf" srcId="{BAF2AA53-D154-4C8F-98DF-2D4C08079401}" destId="{292B82BC-CBD6-4073-AD6C-75AA01BEFEA7}" srcOrd="17" destOrd="0" presId="urn:microsoft.com/office/officeart/2005/8/layout/bProcess3"/>
    <dgm:cxn modelId="{D84F7790-92FC-41FA-9712-5626E03DFD88}" type="presParOf" srcId="{292B82BC-CBD6-4073-AD6C-75AA01BEFEA7}" destId="{78DE79B8-51BF-4913-AA70-018C5828037D}" srcOrd="0" destOrd="0" presId="urn:microsoft.com/office/officeart/2005/8/layout/bProcess3"/>
    <dgm:cxn modelId="{707CF32F-9A90-4F4D-BA8B-472F3B6E0BE1}" type="presParOf" srcId="{BAF2AA53-D154-4C8F-98DF-2D4C08079401}" destId="{E092AEA8-15EF-428E-BB73-09E9758E809D}" srcOrd="18" destOrd="0" presId="urn:microsoft.com/office/officeart/2005/8/layout/bProcess3"/>
    <dgm:cxn modelId="{33BB7680-AF7D-459B-B235-3859D7D3902B}" type="presParOf" srcId="{BAF2AA53-D154-4C8F-98DF-2D4C08079401}" destId="{176DFF21-3957-4E78-84DA-C4B7BB5AAD13}" srcOrd="19" destOrd="0" presId="urn:microsoft.com/office/officeart/2005/8/layout/bProcess3"/>
    <dgm:cxn modelId="{EAF6E282-4330-46B5-975B-B241D791676A}" type="presParOf" srcId="{176DFF21-3957-4E78-84DA-C4B7BB5AAD13}" destId="{CB2A0507-76D1-4080-9C4E-DD2CA25A92E2}" srcOrd="0" destOrd="0" presId="urn:microsoft.com/office/officeart/2005/8/layout/bProcess3"/>
    <dgm:cxn modelId="{5C3DC7EA-F83A-47FB-9954-7E7138EAC154}" type="presParOf" srcId="{BAF2AA53-D154-4C8F-98DF-2D4C08079401}" destId="{4E9BC64F-7B2F-4ACC-A954-1DB487B1EFCB}" srcOrd="20" destOrd="0" presId="urn:microsoft.com/office/officeart/2005/8/layout/bProcess3"/>
    <dgm:cxn modelId="{5D4FE57E-2D54-41DA-B464-A46BB5764549}" type="presParOf" srcId="{BAF2AA53-D154-4C8F-98DF-2D4C08079401}" destId="{61EF4ED9-0D52-4FF1-85EF-374196A2C135}" srcOrd="21" destOrd="0" presId="urn:microsoft.com/office/officeart/2005/8/layout/bProcess3"/>
    <dgm:cxn modelId="{8854A7DA-4FEF-4EA0-A1E8-1DB64188784B}" type="presParOf" srcId="{61EF4ED9-0D52-4FF1-85EF-374196A2C135}" destId="{E6E78175-388C-41FF-9D86-AD43A9AD5B9B}" srcOrd="0" destOrd="0" presId="urn:microsoft.com/office/officeart/2005/8/layout/bProcess3"/>
    <dgm:cxn modelId="{4A53CB30-8917-44A1-BC5F-A9E8CC342DE9}" type="presParOf" srcId="{BAF2AA53-D154-4C8F-98DF-2D4C08079401}" destId="{8F32718F-A8BB-4142-9483-ED2025729F96}" srcOrd="22" destOrd="0" presId="urn:microsoft.com/office/officeart/2005/8/layout/bProcess3"/>
    <dgm:cxn modelId="{5D25DC67-0D5E-4C37-9106-B81A2F9F1C61}" type="presParOf" srcId="{BAF2AA53-D154-4C8F-98DF-2D4C08079401}" destId="{A61ACD0E-88E5-4C97-B660-02A472DD1718}" srcOrd="23" destOrd="0" presId="urn:microsoft.com/office/officeart/2005/8/layout/bProcess3"/>
    <dgm:cxn modelId="{21E3C414-2E3B-4262-8780-54A9A3E55912}" type="presParOf" srcId="{A61ACD0E-88E5-4C97-B660-02A472DD1718}" destId="{CCC3A922-1E10-484D-AA8A-48DB19088EA7}" srcOrd="0" destOrd="0" presId="urn:microsoft.com/office/officeart/2005/8/layout/bProcess3"/>
    <dgm:cxn modelId="{6646FED7-1F30-404C-81D4-2B5ECFD1F58C}" type="presParOf" srcId="{BAF2AA53-D154-4C8F-98DF-2D4C08079401}" destId="{A4E41957-0C44-4EC1-9B63-45A7E3C343BE}" srcOrd="24" destOrd="0" presId="urn:microsoft.com/office/officeart/2005/8/layout/bProcess3"/>
    <dgm:cxn modelId="{02AF4B21-A8D5-45CA-B8A6-900DD744C440}" type="presParOf" srcId="{BAF2AA53-D154-4C8F-98DF-2D4C08079401}" destId="{A40D26DB-7210-4FE7-8667-DE17618F0890}" srcOrd="25" destOrd="0" presId="urn:microsoft.com/office/officeart/2005/8/layout/bProcess3"/>
    <dgm:cxn modelId="{1C71E590-29B9-4BF9-AFCD-CAE5A845F93F}" type="presParOf" srcId="{A40D26DB-7210-4FE7-8667-DE17618F0890}" destId="{469BAE82-9E2F-4120-8E9B-3B8A2E9DF522}" srcOrd="0" destOrd="0" presId="urn:microsoft.com/office/officeart/2005/8/layout/bProcess3"/>
    <dgm:cxn modelId="{39D36768-375F-4ACB-A273-969F10DB1CB9}" type="presParOf" srcId="{BAF2AA53-D154-4C8F-98DF-2D4C08079401}" destId="{96E404E2-1A34-4496-88C6-4C847F7BD520}" srcOrd="2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3C494B-9A13-4DB8-A64C-9F377AF781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FF40F3-4B61-4222-BFC0-C180417F87BD}">
      <dgm:prSet phldrT="[Text]" custT="1"/>
      <dgm:spPr/>
      <dgm:t>
        <a:bodyPr vert="horz" anchor="ctr"/>
        <a:lstStyle/>
        <a:p>
          <a:pPr algn="ctr"/>
          <a:r>
            <a:rPr lang="ru-RU" sz="1200" b="1" dirty="0">
              <a:latin typeface="Cambria Math" panose="02040503050406030204" pitchFamily="18" charset="0"/>
              <a:ea typeface="Cambria Math" panose="02040503050406030204" pitchFamily="18" charset="0"/>
            </a:rPr>
            <a:t>Программы обеспечения продовольствием      </a:t>
          </a:r>
          <a:br>
            <a:rPr lang="ru-RU" sz="1200" b="1" dirty="0">
              <a:latin typeface="Cambria Math" panose="02040503050406030204" pitchFamily="18" charset="0"/>
              <a:ea typeface="Cambria Math" panose="02040503050406030204" pitchFamily="18" charset="0"/>
            </a:rPr>
          </a:br>
          <a:r>
            <a:rPr lang="ru-RU" sz="1200" b="1" dirty="0">
              <a:latin typeface="Cambria Math" panose="02040503050406030204" pitchFamily="18" charset="0"/>
              <a:ea typeface="Cambria Math" panose="02040503050406030204" pitchFamily="18" charset="0"/>
            </a:rPr>
            <a:t>270 млрд пакистанских рупий (US$ 1.1 млрд.)</a:t>
          </a:r>
        </a:p>
      </dgm:t>
    </dgm:pt>
    <dgm:pt modelId="{90446119-5AE0-4069-B6BA-45640EC59F58}" type="parTrans" cxnId="{30B85632-CEC5-40BE-B9E7-FE508627B09E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8D0DEBC-4DB8-4C05-B1D3-A410E5BC9B97}" type="sibTrans" cxnId="{30B85632-CEC5-40BE-B9E7-FE508627B09E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887C72F-0348-490A-81DC-47D15E6B9A4C}">
      <dgm:prSet phldrT="[Text]" custT="1"/>
      <dgm:spPr/>
      <dgm:t>
        <a:bodyPr anchor="ctr"/>
        <a:lstStyle/>
        <a:p>
          <a:pPr algn="just"/>
          <a:r>
            <a:rPr lang="ru-RU" sz="1600">
              <a:latin typeface="Cambria Math" panose="02040503050406030204" pitchFamily="18" charset="0"/>
              <a:ea typeface="Cambria Math" panose="02040503050406030204" pitchFamily="18" charset="0"/>
            </a:rPr>
            <a:t>Повышение продуктивности пшеницы, риса и сахарного тростника стоимостью около 34 млрд пакистанских рупий (US$ 141,5 млн.)</a:t>
          </a:r>
        </a:p>
      </dgm:t>
    </dgm:pt>
    <dgm:pt modelId="{69773459-0293-4890-87C0-7AB663EA39C3}" type="parTrans" cxnId="{DB08769B-54B9-4E37-9CC6-61F7D953FBE3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F1003C7-B3B9-406D-B2A0-548B7B2B141D}" type="sibTrans" cxnId="{DB08769B-54B9-4E37-9CC6-61F7D953FBE3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9D6855E-D66C-4AFB-9F5E-E96E3E8B9A86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600">
              <a:latin typeface="Cambria Math" panose="02040503050406030204" pitchFamily="18" charset="0"/>
              <a:ea typeface="Cambria Math" panose="02040503050406030204" pitchFamily="18" charset="0"/>
            </a:rPr>
            <a:t>Программа повышения урожайности масличных культур стоимостью около 10 млрд пакистанских рупий (US$ 41,6 млн);</a:t>
          </a:r>
        </a:p>
      </dgm:t>
    </dgm:pt>
    <dgm:pt modelId="{684CE32C-B507-4AFF-9C43-FEB83E2E6FF3}" type="parTrans" cxnId="{24900934-3ADA-46C9-86FA-19169544299F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463724C-56D0-4A31-9F85-9B899BBA159F}" type="sibTrans" cxnId="{24900934-3ADA-46C9-86FA-19169544299F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EA78B16-36CC-4E02-8641-B701AE4D37AB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600">
              <a:latin typeface="Cambria Math" panose="02040503050406030204" pitchFamily="18" charset="0"/>
              <a:ea typeface="Cambria Math" panose="02040503050406030204" pitchFamily="18" charset="0"/>
            </a:rPr>
            <a:t>Сохранение воды путем облицовки водотоков стоимостью 180 млрд пакистанских рупий (749,5 млн долл. США);</a:t>
          </a:r>
        </a:p>
      </dgm:t>
    </dgm:pt>
    <dgm:pt modelId="{80190D26-4BDC-4399-A75F-B287564717F0}" type="parTrans" cxnId="{05C0C371-CB89-415B-B6ED-55A6E4F97945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AC0D1BB-F049-467C-9CED-DB5D348C979C}" type="sibTrans" cxnId="{05C0C371-CB89-415B-B6ED-55A6E4F97945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A5321E6-4E1D-40CC-94C7-AC162BEC22C1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600">
              <a:latin typeface="Cambria Math" panose="02040503050406030204" pitchFamily="18" charset="0"/>
              <a:ea typeface="Cambria Math" panose="02040503050406030204" pitchFamily="18" charset="0"/>
            </a:rPr>
            <a:t>Расширение зоны охвата малых и мини плотин в районах Барани стоимостью 28 млрд пакистанских рупий (US$ 116,5 млн);</a:t>
          </a:r>
        </a:p>
      </dgm:t>
    </dgm:pt>
    <dgm:pt modelId="{4482C637-688F-4446-822C-B0DA564DDF66}" type="parTrans" cxnId="{2888C57B-A911-42B7-9412-397B587E9F32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2B51EED5-3ADB-4185-B411-BD8262429A3B}" type="sibTrans" cxnId="{2888C57B-A911-42B7-9412-397B587E9F32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8183D6E-D718-4655-BD42-59A4A83B7965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600" dirty="0">
              <a:latin typeface="Cambria Math" panose="02040503050406030204" pitchFamily="18" charset="0"/>
              <a:ea typeface="Cambria Math" panose="02040503050406030204" pitchFamily="18" charset="0"/>
            </a:rPr>
            <a:t>Сохранение воды путем облицовки водотоков стоимостью 13 млрд пакистанских рупий (US$ 54,1 млн);</a:t>
          </a:r>
        </a:p>
      </dgm:t>
    </dgm:pt>
    <dgm:pt modelId="{3A4A0C6B-36AF-478B-AE45-4302F70B7C35}" type="parTrans" cxnId="{6CDD6E1C-AC39-4476-BCED-7519554F48DF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436C658E-FA88-458C-8488-5AED0143C2CE}" type="sibTrans" cxnId="{6CDD6E1C-AC39-4476-BCED-7519554F48DF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B832542-5A1D-4334-996E-3D9A405A0E8C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600" dirty="0">
              <a:latin typeface="Cambria Math" panose="02040503050406030204" pitchFamily="18" charset="0"/>
              <a:ea typeface="Cambria Math" panose="02040503050406030204" pitchFamily="18" charset="0"/>
            </a:rPr>
            <a:t>Проект разведения креветок стоимостью 5 млрд пакистанских рупий (US$ 20,8 млн.) и садковое рыбоводство стоимостью  </a:t>
          </a:r>
          <a:br>
            <a:rPr lang="ru-RU" sz="1600" dirty="0">
              <a:latin typeface="Cambria Math" panose="02040503050406030204" pitchFamily="18" charset="0"/>
              <a:ea typeface="Cambria Math" panose="02040503050406030204" pitchFamily="18" charset="0"/>
            </a:rPr>
          </a:br>
          <a:r>
            <a:rPr lang="ru-RU" sz="1600" dirty="0">
              <a:latin typeface="Cambria Math" panose="02040503050406030204" pitchFamily="18" charset="0"/>
              <a:ea typeface="Cambria Math" panose="02040503050406030204" pitchFamily="18" charset="0"/>
            </a:rPr>
            <a:t>7 млрд пакистанских рупий (US$ 29,1 млн);</a:t>
          </a:r>
        </a:p>
      </dgm:t>
    </dgm:pt>
    <dgm:pt modelId="{9C9571E7-D35B-42AE-A733-77A6F6E56A0A}" type="parTrans" cxnId="{5754EA82-0876-4A4A-9E87-A54FEF1DCB96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E1E60408-087D-4171-AC54-E19CFA025DB8}" type="sibTrans" cxnId="{5754EA82-0876-4A4A-9E87-A54FEF1DCB96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6707D49F-540C-4774-B29A-7110540251A7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600">
              <a:latin typeface="Cambria Math" panose="02040503050406030204" pitchFamily="18" charset="0"/>
              <a:ea typeface="Cambria Math" panose="02040503050406030204" pitchFamily="18" charset="0"/>
            </a:rPr>
            <a:t>Программа сохранения и откорма телят с объемом финансирования более 5 млрд пакистанских рупий (US$ 20,8 млн);</a:t>
          </a:r>
        </a:p>
      </dgm:t>
    </dgm:pt>
    <dgm:pt modelId="{EA5440B9-02A1-4E02-A064-AC1AC09B9285}" type="parTrans" cxnId="{5E06F9FE-488C-4ACD-A7D2-432EC821A4B1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C53560BA-8B8C-4688-AF37-68000D7A75CA}" type="sibTrans" cxnId="{5E06F9FE-488C-4ACD-A7D2-432EC821A4B1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E2AC7BAE-43E5-4094-A5E1-D65B76A64874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600">
              <a:latin typeface="Cambria Math" panose="02040503050406030204" pitchFamily="18" charset="0"/>
              <a:ea typeface="Cambria Math" panose="02040503050406030204" pitchFamily="18" charset="0"/>
            </a:rPr>
            <a:t>Программа домашнего птицеводства с объемом финансирования около 3 млрд пакистанских рупий  (US$ 12,4 млн)</a:t>
          </a:r>
        </a:p>
      </dgm:t>
    </dgm:pt>
    <dgm:pt modelId="{EB82CB93-AE40-415D-B171-6D7786793799}" type="parTrans" cxnId="{AA6ACA39-9983-46FA-B59B-41FE434A0130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5A7ECAA4-7773-4CAD-842B-73FFEC1F55E3}" type="sibTrans" cxnId="{AA6ACA39-9983-46FA-B59B-41FE434A0130}">
      <dgm:prSet/>
      <dgm:spPr/>
      <dgm:t>
        <a:bodyPr/>
        <a:lstStyle/>
        <a:p>
          <a:pPr algn="just"/>
          <a:endParaRPr lang="en-US" sz="16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738E6FB-7546-4A3D-82E9-FD28D76A62E6}" type="pres">
      <dgm:prSet presAssocID="{593C494B-9A13-4DB8-A64C-9F377AF78189}" presName="vert0" presStyleCnt="0">
        <dgm:presLayoutVars>
          <dgm:dir/>
          <dgm:animOne val="branch"/>
          <dgm:animLvl val="lvl"/>
        </dgm:presLayoutVars>
      </dgm:prSet>
      <dgm:spPr/>
    </dgm:pt>
    <dgm:pt modelId="{E7EBB142-6383-44FB-9796-61A1EA5B7372}" type="pres">
      <dgm:prSet presAssocID="{C4FF40F3-4B61-4222-BFC0-C180417F87BD}" presName="thickLine" presStyleLbl="alignNode1" presStyleIdx="0" presStyleCnt="1"/>
      <dgm:spPr/>
    </dgm:pt>
    <dgm:pt modelId="{F9F156FA-A4F9-4853-9F43-9827DC32A977}" type="pres">
      <dgm:prSet presAssocID="{C4FF40F3-4B61-4222-BFC0-C180417F87BD}" presName="horz1" presStyleCnt="0"/>
      <dgm:spPr/>
    </dgm:pt>
    <dgm:pt modelId="{D6EFC89F-3000-47EB-8CE3-1CB757945C0E}" type="pres">
      <dgm:prSet presAssocID="{C4FF40F3-4B61-4222-BFC0-C180417F87BD}" presName="tx1" presStyleLbl="revTx" presStyleIdx="0" presStyleCnt="9"/>
      <dgm:spPr/>
    </dgm:pt>
    <dgm:pt modelId="{312F6124-29EA-4B80-A3A1-CF474B2BC54A}" type="pres">
      <dgm:prSet presAssocID="{C4FF40F3-4B61-4222-BFC0-C180417F87BD}" presName="vert1" presStyleCnt="0"/>
      <dgm:spPr/>
    </dgm:pt>
    <dgm:pt modelId="{3540752C-EC45-471C-965C-4C0561569D03}" type="pres">
      <dgm:prSet presAssocID="{A887C72F-0348-490A-81DC-47D15E6B9A4C}" presName="vertSpace2a" presStyleCnt="0"/>
      <dgm:spPr/>
    </dgm:pt>
    <dgm:pt modelId="{7A225BD5-BD40-40CF-83BF-15E6AF6A8D4C}" type="pres">
      <dgm:prSet presAssocID="{A887C72F-0348-490A-81DC-47D15E6B9A4C}" presName="horz2" presStyleCnt="0"/>
      <dgm:spPr/>
    </dgm:pt>
    <dgm:pt modelId="{1D698571-A873-4A1A-BB12-A5734A527304}" type="pres">
      <dgm:prSet presAssocID="{A887C72F-0348-490A-81DC-47D15E6B9A4C}" presName="horzSpace2" presStyleCnt="0"/>
      <dgm:spPr/>
    </dgm:pt>
    <dgm:pt modelId="{5EE8B0CF-9A95-4E56-A848-EB92993AB525}" type="pres">
      <dgm:prSet presAssocID="{A887C72F-0348-490A-81DC-47D15E6B9A4C}" presName="tx2" presStyleLbl="revTx" presStyleIdx="1" presStyleCnt="9"/>
      <dgm:spPr/>
    </dgm:pt>
    <dgm:pt modelId="{A517D10B-9629-4ADA-B1F9-7561D795BEF1}" type="pres">
      <dgm:prSet presAssocID="{A887C72F-0348-490A-81DC-47D15E6B9A4C}" presName="vert2" presStyleCnt="0"/>
      <dgm:spPr/>
    </dgm:pt>
    <dgm:pt modelId="{DAD53C91-EC36-493B-995B-9602D281D567}" type="pres">
      <dgm:prSet presAssocID="{A887C72F-0348-490A-81DC-47D15E6B9A4C}" presName="thinLine2b" presStyleLbl="callout" presStyleIdx="0" presStyleCnt="8"/>
      <dgm:spPr/>
    </dgm:pt>
    <dgm:pt modelId="{2FD5153E-38B4-4416-8AA5-53366A5479EF}" type="pres">
      <dgm:prSet presAssocID="{A887C72F-0348-490A-81DC-47D15E6B9A4C}" presName="vertSpace2b" presStyleCnt="0"/>
      <dgm:spPr/>
    </dgm:pt>
    <dgm:pt modelId="{1BC07E2E-3BD1-4825-812D-30332F43019A}" type="pres">
      <dgm:prSet presAssocID="{09D6855E-D66C-4AFB-9F5E-E96E3E8B9A86}" presName="horz2" presStyleCnt="0"/>
      <dgm:spPr/>
    </dgm:pt>
    <dgm:pt modelId="{B3247ABD-79B2-4285-8AF8-15BB50013D20}" type="pres">
      <dgm:prSet presAssocID="{09D6855E-D66C-4AFB-9F5E-E96E3E8B9A86}" presName="horzSpace2" presStyleCnt="0"/>
      <dgm:spPr/>
    </dgm:pt>
    <dgm:pt modelId="{340C1D1D-2274-4996-B7CC-90BC51670896}" type="pres">
      <dgm:prSet presAssocID="{09D6855E-D66C-4AFB-9F5E-E96E3E8B9A86}" presName="tx2" presStyleLbl="revTx" presStyleIdx="2" presStyleCnt="9"/>
      <dgm:spPr/>
    </dgm:pt>
    <dgm:pt modelId="{16DBA11B-9F65-474A-91FE-F14EA59E07DB}" type="pres">
      <dgm:prSet presAssocID="{09D6855E-D66C-4AFB-9F5E-E96E3E8B9A86}" presName="vert2" presStyleCnt="0"/>
      <dgm:spPr/>
    </dgm:pt>
    <dgm:pt modelId="{E8E037E3-DC88-478B-AFB9-7B4313987CCD}" type="pres">
      <dgm:prSet presAssocID="{09D6855E-D66C-4AFB-9F5E-E96E3E8B9A86}" presName="thinLine2b" presStyleLbl="callout" presStyleIdx="1" presStyleCnt="8"/>
      <dgm:spPr/>
    </dgm:pt>
    <dgm:pt modelId="{737E372F-015C-4271-8726-BD4F83669D06}" type="pres">
      <dgm:prSet presAssocID="{09D6855E-D66C-4AFB-9F5E-E96E3E8B9A86}" presName="vertSpace2b" presStyleCnt="0"/>
      <dgm:spPr/>
    </dgm:pt>
    <dgm:pt modelId="{84B7F111-40AC-4B62-B44D-30B004F7DED4}" type="pres">
      <dgm:prSet presAssocID="{FEA78B16-36CC-4E02-8641-B701AE4D37AB}" presName="horz2" presStyleCnt="0"/>
      <dgm:spPr/>
    </dgm:pt>
    <dgm:pt modelId="{966269F6-82FD-4474-8086-0646DE3D2139}" type="pres">
      <dgm:prSet presAssocID="{FEA78B16-36CC-4E02-8641-B701AE4D37AB}" presName="horzSpace2" presStyleCnt="0"/>
      <dgm:spPr/>
    </dgm:pt>
    <dgm:pt modelId="{55EE6E83-1F90-468A-AFDE-3AA0B989ED25}" type="pres">
      <dgm:prSet presAssocID="{FEA78B16-36CC-4E02-8641-B701AE4D37AB}" presName="tx2" presStyleLbl="revTx" presStyleIdx="3" presStyleCnt="9"/>
      <dgm:spPr/>
    </dgm:pt>
    <dgm:pt modelId="{42F0507E-5ED8-4995-8ECE-E747A49ED65B}" type="pres">
      <dgm:prSet presAssocID="{FEA78B16-36CC-4E02-8641-B701AE4D37AB}" presName="vert2" presStyleCnt="0"/>
      <dgm:spPr/>
    </dgm:pt>
    <dgm:pt modelId="{FF28EF03-9B78-41C5-B9DE-95EBA040E1FF}" type="pres">
      <dgm:prSet presAssocID="{FEA78B16-36CC-4E02-8641-B701AE4D37AB}" presName="thinLine2b" presStyleLbl="callout" presStyleIdx="2" presStyleCnt="8"/>
      <dgm:spPr/>
    </dgm:pt>
    <dgm:pt modelId="{9913D1AF-39CB-4F0A-AD2C-AFF67F93D649}" type="pres">
      <dgm:prSet presAssocID="{FEA78B16-36CC-4E02-8641-B701AE4D37AB}" presName="vertSpace2b" presStyleCnt="0"/>
      <dgm:spPr/>
    </dgm:pt>
    <dgm:pt modelId="{482B6C1D-40C7-4097-AE77-18D09B9F6278}" type="pres">
      <dgm:prSet presAssocID="{0A5321E6-4E1D-40CC-94C7-AC162BEC22C1}" presName="horz2" presStyleCnt="0"/>
      <dgm:spPr/>
    </dgm:pt>
    <dgm:pt modelId="{D895F25B-D6BA-43D3-94EC-49352F5F1BAC}" type="pres">
      <dgm:prSet presAssocID="{0A5321E6-4E1D-40CC-94C7-AC162BEC22C1}" presName="horzSpace2" presStyleCnt="0"/>
      <dgm:spPr/>
    </dgm:pt>
    <dgm:pt modelId="{68BA5F9C-75AC-4FB1-8454-F9822FCF36A9}" type="pres">
      <dgm:prSet presAssocID="{0A5321E6-4E1D-40CC-94C7-AC162BEC22C1}" presName="tx2" presStyleLbl="revTx" presStyleIdx="4" presStyleCnt="9"/>
      <dgm:spPr/>
    </dgm:pt>
    <dgm:pt modelId="{D34C2823-5103-4C37-B9A8-2D99C76D4071}" type="pres">
      <dgm:prSet presAssocID="{0A5321E6-4E1D-40CC-94C7-AC162BEC22C1}" presName="vert2" presStyleCnt="0"/>
      <dgm:spPr/>
    </dgm:pt>
    <dgm:pt modelId="{89DDAA9F-44D8-44E2-9AC7-5E37038416F8}" type="pres">
      <dgm:prSet presAssocID="{0A5321E6-4E1D-40CC-94C7-AC162BEC22C1}" presName="thinLine2b" presStyleLbl="callout" presStyleIdx="3" presStyleCnt="8"/>
      <dgm:spPr/>
    </dgm:pt>
    <dgm:pt modelId="{23EACA9F-AB10-47ED-92CD-639FC325BBAE}" type="pres">
      <dgm:prSet presAssocID="{0A5321E6-4E1D-40CC-94C7-AC162BEC22C1}" presName="vertSpace2b" presStyleCnt="0"/>
      <dgm:spPr/>
    </dgm:pt>
    <dgm:pt modelId="{65E133A1-26E5-456F-8153-08D26C426180}" type="pres">
      <dgm:prSet presAssocID="{F8183D6E-D718-4655-BD42-59A4A83B7965}" presName="horz2" presStyleCnt="0"/>
      <dgm:spPr/>
    </dgm:pt>
    <dgm:pt modelId="{90C42AB7-535C-4966-B285-19B38FBD04FC}" type="pres">
      <dgm:prSet presAssocID="{F8183D6E-D718-4655-BD42-59A4A83B7965}" presName="horzSpace2" presStyleCnt="0"/>
      <dgm:spPr/>
    </dgm:pt>
    <dgm:pt modelId="{1F70642E-9583-4C3C-9B7D-ACBA89C26002}" type="pres">
      <dgm:prSet presAssocID="{F8183D6E-D718-4655-BD42-59A4A83B7965}" presName="tx2" presStyleLbl="revTx" presStyleIdx="5" presStyleCnt="9"/>
      <dgm:spPr/>
    </dgm:pt>
    <dgm:pt modelId="{2BB0B2CF-74C3-41C1-B719-F3BEC1CC29A3}" type="pres">
      <dgm:prSet presAssocID="{F8183D6E-D718-4655-BD42-59A4A83B7965}" presName="vert2" presStyleCnt="0"/>
      <dgm:spPr/>
    </dgm:pt>
    <dgm:pt modelId="{F744D60C-72D7-4A03-AF01-FFF8C682CDC2}" type="pres">
      <dgm:prSet presAssocID="{F8183D6E-D718-4655-BD42-59A4A83B7965}" presName="thinLine2b" presStyleLbl="callout" presStyleIdx="4" presStyleCnt="8"/>
      <dgm:spPr/>
    </dgm:pt>
    <dgm:pt modelId="{624C2D89-5FEE-4416-98D6-47E9A3C4E5CB}" type="pres">
      <dgm:prSet presAssocID="{F8183D6E-D718-4655-BD42-59A4A83B7965}" presName="vertSpace2b" presStyleCnt="0"/>
      <dgm:spPr/>
    </dgm:pt>
    <dgm:pt modelId="{214EBBF8-4C84-4248-82FC-1B36CF090336}" type="pres">
      <dgm:prSet presAssocID="{FB832542-5A1D-4334-996E-3D9A405A0E8C}" presName="horz2" presStyleCnt="0"/>
      <dgm:spPr/>
    </dgm:pt>
    <dgm:pt modelId="{8DCF1807-5B30-4129-B333-E9ED8FEBDFBA}" type="pres">
      <dgm:prSet presAssocID="{FB832542-5A1D-4334-996E-3D9A405A0E8C}" presName="horzSpace2" presStyleCnt="0"/>
      <dgm:spPr/>
    </dgm:pt>
    <dgm:pt modelId="{1024570E-DBA8-4DD3-B363-40359EA604DF}" type="pres">
      <dgm:prSet presAssocID="{FB832542-5A1D-4334-996E-3D9A405A0E8C}" presName="tx2" presStyleLbl="revTx" presStyleIdx="6" presStyleCnt="9"/>
      <dgm:spPr/>
    </dgm:pt>
    <dgm:pt modelId="{582A5A40-8970-443A-939A-D4F4B4521ABF}" type="pres">
      <dgm:prSet presAssocID="{FB832542-5A1D-4334-996E-3D9A405A0E8C}" presName="vert2" presStyleCnt="0"/>
      <dgm:spPr/>
    </dgm:pt>
    <dgm:pt modelId="{06D12C9B-774E-454E-88FC-3335D3EC800E}" type="pres">
      <dgm:prSet presAssocID="{FB832542-5A1D-4334-996E-3D9A405A0E8C}" presName="thinLine2b" presStyleLbl="callout" presStyleIdx="5" presStyleCnt="8"/>
      <dgm:spPr/>
    </dgm:pt>
    <dgm:pt modelId="{33FEF32C-AC25-4030-B4E4-6647AF715A10}" type="pres">
      <dgm:prSet presAssocID="{FB832542-5A1D-4334-996E-3D9A405A0E8C}" presName="vertSpace2b" presStyleCnt="0"/>
      <dgm:spPr/>
    </dgm:pt>
    <dgm:pt modelId="{2A5B9D09-8763-4ABE-87A2-88494F7FD4C8}" type="pres">
      <dgm:prSet presAssocID="{6707D49F-540C-4774-B29A-7110540251A7}" presName="horz2" presStyleCnt="0"/>
      <dgm:spPr/>
    </dgm:pt>
    <dgm:pt modelId="{599A638F-A15D-49E7-8EB5-04FBA3313AC2}" type="pres">
      <dgm:prSet presAssocID="{6707D49F-540C-4774-B29A-7110540251A7}" presName="horzSpace2" presStyleCnt="0"/>
      <dgm:spPr/>
    </dgm:pt>
    <dgm:pt modelId="{5A906DBC-21E2-40F7-A811-C36D1D598860}" type="pres">
      <dgm:prSet presAssocID="{6707D49F-540C-4774-B29A-7110540251A7}" presName="tx2" presStyleLbl="revTx" presStyleIdx="7" presStyleCnt="9"/>
      <dgm:spPr/>
    </dgm:pt>
    <dgm:pt modelId="{9A807970-629C-4064-8ED3-9650CC1BFA3A}" type="pres">
      <dgm:prSet presAssocID="{6707D49F-540C-4774-B29A-7110540251A7}" presName="vert2" presStyleCnt="0"/>
      <dgm:spPr/>
    </dgm:pt>
    <dgm:pt modelId="{6E110BEE-5D7C-436A-9AD7-9E169C065947}" type="pres">
      <dgm:prSet presAssocID="{6707D49F-540C-4774-B29A-7110540251A7}" presName="thinLine2b" presStyleLbl="callout" presStyleIdx="6" presStyleCnt="8"/>
      <dgm:spPr/>
    </dgm:pt>
    <dgm:pt modelId="{A0C595CA-E353-4C3E-A8D1-BC76BCE204C8}" type="pres">
      <dgm:prSet presAssocID="{6707D49F-540C-4774-B29A-7110540251A7}" presName="vertSpace2b" presStyleCnt="0"/>
      <dgm:spPr/>
    </dgm:pt>
    <dgm:pt modelId="{8154A4C2-8DE9-4287-AFAD-2AFCC7E1178C}" type="pres">
      <dgm:prSet presAssocID="{E2AC7BAE-43E5-4094-A5E1-D65B76A64874}" presName="horz2" presStyleCnt="0"/>
      <dgm:spPr/>
    </dgm:pt>
    <dgm:pt modelId="{F658DE12-28D7-482B-81D4-52D6FE815D1A}" type="pres">
      <dgm:prSet presAssocID="{E2AC7BAE-43E5-4094-A5E1-D65B76A64874}" presName="horzSpace2" presStyleCnt="0"/>
      <dgm:spPr/>
    </dgm:pt>
    <dgm:pt modelId="{429C79F9-B50A-4982-89EF-F15EE34910F5}" type="pres">
      <dgm:prSet presAssocID="{E2AC7BAE-43E5-4094-A5E1-D65B76A64874}" presName="tx2" presStyleLbl="revTx" presStyleIdx="8" presStyleCnt="9"/>
      <dgm:spPr/>
    </dgm:pt>
    <dgm:pt modelId="{1E8BC8AC-EC0F-413B-9F47-C614DD158816}" type="pres">
      <dgm:prSet presAssocID="{E2AC7BAE-43E5-4094-A5E1-D65B76A64874}" presName="vert2" presStyleCnt="0"/>
      <dgm:spPr/>
    </dgm:pt>
    <dgm:pt modelId="{92ABAC02-8DCE-4DF3-8E31-E1074F590323}" type="pres">
      <dgm:prSet presAssocID="{E2AC7BAE-43E5-4094-A5E1-D65B76A64874}" presName="thinLine2b" presStyleLbl="callout" presStyleIdx="7" presStyleCnt="8"/>
      <dgm:spPr/>
    </dgm:pt>
    <dgm:pt modelId="{1B469555-2EF8-4B7F-842C-272EBB97DBC7}" type="pres">
      <dgm:prSet presAssocID="{E2AC7BAE-43E5-4094-A5E1-D65B76A64874}" presName="vertSpace2b" presStyleCnt="0"/>
      <dgm:spPr/>
    </dgm:pt>
  </dgm:ptLst>
  <dgm:cxnLst>
    <dgm:cxn modelId="{6CDD6E1C-AC39-4476-BCED-7519554F48DF}" srcId="{C4FF40F3-4B61-4222-BFC0-C180417F87BD}" destId="{F8183D6E-D718-4655-BD42-59A4A83B7965}" srcOrd="4" destOrd="0" parTransId="{3A4A0C6B-36AF-478B-AE45-4302F70B7C35}" sibTransId="{436C658E-FA88-458C-8488-5AED0143C2CE}"/>
    <dgm:cxn modelId="{2B991C1D-8BC5-4ADF-BF3D-5EF7E42125F3}" type="presOf" srcId="{C4FF40F3-4B61-4222-BFC0-C180417F87BD}" destId="{D6EFC89F-3000-47EB-8CE3-1CB757945C0E}" srcOrd="0" destOrd="0" presId="urn:microsoft.com/office/officeart/2008/layout/LinedList"/>
    <dgm:cxn modelId="{734FE42C-B78C-4D9A-825B-026741F2583E}" type="presOf" srcId="{E2AC7BAE-43E5-4094-A5E1-D65B76A64874}" destId="{429C79F9-B50A-4982-89EF-F15EE34910F5}" srcOrd="0" destOrd="0" presId="urn:microsoft.com/office/officeart/2008/layout/LinedList"/>
    <dgm:cxn modelId="{30B85632-CEC5-40BE-B9E7-FE508627B09E}" srcId="{593C494B-9A13-4DB8-A64C-9F377AF78189}" destId="{C4FF40F3-4B61-4222-BFC0-C180417F87BD}" srcOrd="0" destOrd="0" parTransId="{90446119-5AE0-4069-B6BA-45640EC59F58}" sibTransId="{D8D0DEBC-4DB8-4C05-B1D3-A410E5BC9B97}"/>
    <dgm:cxn modelId="{24900934-3ADA-46C9-86FA-19169544299F}" srcId="{C4FF40F3-4B61-4222-BFC0-C180417F87BD}" destId="{09D6855E-D66C-4AFB-9F5E-E96E3E8B9A86}" srcOrd="1" destOrd="0" parTransId="{684CE32C-B507-4AFF-9C43-FEB83E2E6FF3}" sibTransId="{3463724C-56D0-4A31-9F85-9B899BBA159F}"/>
    <dgm:cxn modelId="{46DA7334-DBA5-436F-B48D-57774C311015}" type="presOf" srcId="{F8183D6E-D718-4655-BD42-59A4A83B7965}" destId="{1F70642E-9583-4C3C-9B7D-ACBA89C26002}" srcOrd="0" destOrd="0" presId="urn:microsoft.com/office/officeart/2008/layout/LinedList"/>
    <dgm:cxn modelId="{AA6ACA39-9983-46FA-B59B-41FE434A0130}" srcId="{C4FF40F3-4B61-4222-BFC0-C180417F87BD}" destId="{E2AC7BAE-43E5-4094-A5E1-D65B76A64874}" srcOrd="7" destOrd="0" parTransId="{EB82CB93-AE40-415D-B171-6D7786793799}" sibTransId="{5A7ECAA4-7773-4CAD-842B-73FFEC1F55E3}"/>
    <dgm:cxn modelId="{22657444-28C0-4E59-95CF-01837FC30DC6}" type="presOf" srcId="{FB832542-5A1D-4334-996E-3D9A405A0E8C}" destId="{1024570E-DBA8-4DD3-B363-40359EA604DF}" srcOrd="0" destOrd="0" presId="urn:microsoft.com/office/officeart/2008/layout/LinedList"/>
    <dgm:cxn modelId="{3A1A8466-345E-43AF-BA4E-B7ECE888268F}" type="presOf" srcId="{6707D49F-540C-4774-B29A-7110540251A7}" destId="{5A906DBC-21E2-40F7-A811-C36D1D598860}" srcOrd="0" destOrd="0" presId="urn:microsoft.com/office/officeart/2008/layout/LinedList"/>
    <dgm:cxn modelId="{7DBCF64B-8BAF-473B-AAC9-9F4F0BA6372F}" type="presOf" srcId="{A887C72F-0348-490A-81DC-47D15E6B9A4C}" destId="{5EE8B0CF-9A95-4E56-A848-EB92993AB525}" srcOrd="0" destOrd="0" presId="urn:microsoft.com/office/officeart/2008/layout/LinedList"/>
    <dgm:cxn modelId="{AD1B9671-652C-40CF-A355-DB290C978F99}" type="presOf" srcId="{593C494B-9A13-4DB8-A64C-9F377AF78189}" destId="{D738E6FB-7546-4A3D-82E9-FD28D76A62E6}" srcOrd="0" destOrd="0" presId="urn:microsoft.com/office/officeart/2008/layout/LinedList"/>
    <dgm:cxn modelId="{05C0C371-CB89-415B-B6ED-55A6E4F97945}" srcId="{C4FF40F3-4B61-4222-BFC0-C180417F87BD}" destId="{FEA78B16-36CC-4E02-8641-B701AE4D37AB}" srcOrd="2" destOrd="0" parTransId="{80190D26-4BDC-4399-A75F-B287564717F0}" sibTransId="{AAC0D1BB-F049-467C-9CED-DB5D348C979C}"/>
    <dgm:cxn modelId="{2888C57B-A911-42B7-9412-397B587E9F32}" srcId="{C4FF40F3-4B61-4222-BFC0-C180417F87BD}" destId="{0A5321E6-4E1D-40CC-94C7-AC162BEC22C1}" srcOrd="3" destOrd="0" parTransId="{4482C637-688F-4446-822C-B0DA564DDF66}" sibTransId="{2B51EED5-3ADB-4185-B411-BD8262429A3B}"/>
    <dgm:cxn modelId="{5754EA82-0876-4A4A-9E87-A54FEF1DCB96}" srcId="{C4FF40F3-4B61-4222-BFC0-C180417F87BD}" destId="{FB832542-5A1D-4334-996E-3D9A405A0E8C}" srcOrd="5" destOrd="0" parTransId="{9C9571E7-D35B-42AE-A733-77A6F6E56A0A}" sibTransId="{E1E60408-087D-4171-AC54-E19CFA025DB8}"/>
    <dgm:cxn modelId="{DB08769B-54B9-4E37-9CC6-61F7D953FBE3}" srcId="{C4FF40F3-4B61-4222-BFC0-C180417F87BD}" destId="{A887C72F-0348-490A-81DC-47D15E6B9A4C}" srcOrd="0" destOrd="0" parTransId="{69773459-0293-4890-87C0-7AB663EA39C3}" sibTransId="{BF1003C7-B3B9-406D-B2A0-548B7B2B141D}"/>
    <dgm:cxn modelId="{A10729BE-BBE4-4BCC-BBBB-0EDB7EFC7035}" type="presOf" srcId="{FEA78B16-36CC-4E02-8641-B701AE4D37AB}" destId="{55EE6E83-1F90-468A-AFDE-3AA0B989ED25}" srcOrd="0" destOrd="0" presId="urn:microsoft.com/office/officeart/2008/layout/LinedList"/>
    <dgm:cxn modelId="{866C7ECB-949D-4B7E-B062-1B839D0806FF}" type="presOf" srcId="{09D6855E-D66C-4AFB-9F5E-E96E3E8B9A86}" destId="{340C1D1D-2274-4996-B7CC-90BC51670896}" srcOrd="0" destOrd="0" presId="urn:microsoft.com/office/officeart/2008/layout/LinedList"/>
    <dgm:cxn modelId="{F2C4AAE7-5CEB-4E53-A0FD-151BEC1BB68E}" type="presOf" srcId="{0A5321E6-4E1D-40CC-94C7-AC162BEC22C1}" destId="{68BA5F9C-75AC-4FB1-8454-F9822FCF36A9}" srcOrd="0" destOrd="0" presId="urn:microsoft.com/office/officeart/2008/layout/LinedList"/>
    <dgm:cxn modelId="{5E06F9FE-488C-4ACD-A7D2-432EC821A4B1}" srcId="{C4FF40F3-4B61-4222-BFC0-C180417F87BD}" destId="{6707D49F-540C-4774-B29A-7110540251A7}" srcOrd="6" destOrd="0" parTransId="{EA5440B9-02A1-4E02-A064-AC1AC09B9285}" sibTransId="{C53560BA-8B8C-4688-AF37-68000D7A75CA}"/>
    <dgm:cxn modelId="{A8040E23-2C0F-471D-B63A-980AF573E9A9}" type="presParOf" srcId="{D738E6FB-7546-4A3D-82E9-FD28D76A62E6}" destId="{E7EBB142-6383-44FB-9796-61A1EA5B7372}" srcOrd="0" destOrd="0" presId="urn:microsoft.com/office/officeart/2008/layout/LinedList"/>
    <dgm:cxn modelId="{A10C0B47-218C-4E7C-95DE-5BD92A08C541}" type="presParOf" srcId="{D738E6FB-7546-4A3D-82E9-FD28D76A62E6}" destId="{F9F156FA-A4F9-4853-9F43-9827DC32A977}" srcOrd="1" destOrd="0" presId="urn:microsoft.com/office/officeart/2008/layout/LinedList"/>
    <dgm:cxn modelId="{F1D2F566-87A6-4A69-B8B4-7F645A24B9D9}" type="presParOf" srcId="{F9F156FA-A4F9-4853-9F43-9827DC32A977}" destId="{D6EFC89F-3000-47EB-8CE3-1CB757945C0E}" srcOrd="0" destOrd="0" presId="urn:microsoft.com/office/officeart/2008/layout/LinedList"/>
    <dgm:cxn modelId="{1F26D77F-4930-490A-AE24-2631607AB620}" type="presParOf" srcId="{F9F156FA-A4F9-4853-9F43-9827DC32A977}" destId="{312F6124-29EA-4B80-A3A1-CF474B2BC54A}" srcOrd="1" destOrd="0" presId="urn:microsoft.com/office/officeart/2008/layout/LinedList"/>
    <dgm:cxn modelId="{5F4699D3-9435-4700-9D71-6B0ACE8B5B34}" type="presParOf" srcId="{312F6124-29EA-4B80-A3A1-CF474B2BC54A}" destId="{3540752C-EC45-471C-965C-4C0561569D03}" srcOrd="0" destOrd="0" presId="urn:microsoft.com/office/officeart/2008/layout/LinedList"/>
    <dgm:cxn modelId="{88C275DD-510C-491D-AF14-18071F9EC086}" type="presParOf" srcId="{312F6124-29EA-4B80-A3A1-CF474B2BC54A}" destId="{7A225BD5-BD40-40CF-83BF-15E6AF6A8D4C}" srcOrd="1" destOrd="0" presId="urn:microsoft.com/office/officeart/2008/layout/LinedList"/>
    <dgm:cxn modelId="{01902E34-F510-42BF-AA58-678551CE2EF1}" type="presParOf" srcId="{7A225BD5-BD40-40CF-83BF-15E6AF6A8D4C}" destId="{1D698571-A873-4A1A-BB12-A5734A527304}" srcOrd="0" destOrd="0" presId="urn:microsoft.com/office/officeart/2008/layout/LinedList"/>
    <dgm:cxn modelId="{40E81472-75D6-4610-BD5E-E34CDD09E884}" type="presParOf" srcId="{7A225BD5-BD40-40CF-83BF-15E6AF6A8D4C}" destId="{5EE8B0CF-9A95-4E56-A848-EB92993AB525}" srcOrd="1" destOrd="0" presId="urn:microsoft.com/office/officeart/2008/layout/LinedList"/>
    <dgm:cxn modelId="{BB3DEA40-F590-4E92-9930-B55D32CDAADC}" type="presParOf" srcId="{7A225BD5-BD40-40CF-83BF-15E6AF6A8D4C}" destId="{A517D10B-9629-4ADA-B1F9-7561D795BEF1}" srcOrd="2" destOrd="0" presId="urn:microsoft.com/office/officeart/2008/layout/LinedList"/>
    <dgm:cxn modelId="{6B083DAE-D601-4B8F-BE74-CB637EED79F7}" type="presParOf" srcId="{312F6124-29EA-4B80-A3A1-CF474B2BC54A}" destId="{DAD53C91-EC36-493B-995B-9602D281D567}" srcOrd="2" destOrd="0" presId="urn:microsoft.com/office/officeart/2008/layout/LinedList"/>
    <dgm:cxn modelId="{5999ABA7-30B5-4888-8ED1-587A146542A6}" type="presParOf" srcId="{312F6124-29EA-4B80-A3A1-CF474B2BC54A}" destId="{2FD5153E-38B4-4416-8AA5-53366A5479EF}" srcOrd="3" destOrd="0" presId="urn:microsoft.com/office/officeart/2008/layout/LinedList"/>
    <dgm:cxn modelId="{BD142740-AEB1-4E25-8FA4-B216CB3DEC83}" type="presParOf" srcId="{312F6124-29EA-4B80-A3A1-CF474B2BC54A}" destId="{1BC07E2E-3BD1-4825-812D-30332F43019A}" srcOrd="4" destOrd="0" presId="urn:microsoft.com/office/officeart/2008/layout/LinedList"/>
    <dgm:cxn modelId="{11FFA4DA-6B0B-47B1-A148-0943CB185E7A}" type="presParOf" srcId="{1BC07E2E-3BD1-4825-812D-30332F43019A}" destId="{B3247ABD-79B2-4285-8AF8-15BB50013D20}" srcOrd="0" destOrd="0" presId="urn:microsoft.com/office/officeart/2008/layout/LinedList"/>
    <dgm:cxn modelId="{37C1797F-FCD5-41DA-829C-C344E341A6E3}" type="presParOf" srcId="{1BC07E2E-3BD1-4825-812D-30332F43019A}" destId="{340C1D1D-2274-4996-B7CC-90BC51670896}" srcOrd="1" destOrd="0" presId="urn:microsoft.com/office/officeart/2008/layout/LinedList"/>
    <dgm:cxn modelId="{4387ABDC-F7C6-4464-AAA8-DC1C50C0CF5B}" type="presParOf" srcId="{1BC07E2E-3BD1-4825-812D-30332F43019A}" destId="{16DBA11B-9F65-474A-91FE-F14EA59E07DB}" srcOrd="2" destOrd="0" presId="urn:microsoft.com/office/officeart/2008/layout/LinedList"/>
    <dgm:cxn modelId="{E85DC8ED-84A9-43D6-9E7F-A89161E1F3A2}" type="presParOf" srcId="{312F6124-29EA-4B80-A3A1-CF474B2BC54A}" destId="{E8E037E3-DC88-478B-AFB9-7B4313987CCD}" srcOrd="5" destOrd="0" presId="urn:microsoft.com/office/officeart/2008/layout/LinedList"/>
    <dgm:cxn modelId="{69D7EFC5-297A-42BA-BF87-8F21411A4054}" type="presParOf" srcId="{312F6124-29EA-4B80-A3A1-CF474B2BC54A}" destId="{737E372F-015C-4271-8726-BD4F83669D06}" srcOrd="6" destOrd="0" presId="urn:microsoft.com/office/officeart/2008/layout/LinedList"/>
    <dgm:cxn modelId="{C63C54F6-3889-4896-AAFB-8D22A8FB8D6A}" type="presParOf" srcId="{312F6124-29EA-4B80-A3A1-CF474B2BC54A}" destId="{84B7F111-40AC-4B62-B44D-30B004F7DED4}" srcOrd="7" destOrd="0" presId="urn:microsoft.com/office/officeart/2008/layout/LinedList"/>
    <dgm:cxn modelId="{A261D4E2-2CBE-4FAC-9057-EE8AB5A0F734}" type="presParOf" srcId="{84B7F111-40AC-4B62-B44D-30B004F7DED4}" destId="{966269F6-82FD-4474-8086-0646DE3D2139}" srcOrd="0" destOrd="0" presId="urn:microsoft.com/office/officeart/2008/layout/LinedList"/>
    <dgm:cxn modelId="{7498C7BC-15C3-48DB-856B-3B39E61BF65A}" type="presParOf" srcId="{84B7F111-40AC-4B62-B44D-30B004F7DED4}" destId="{55EE6E83-1F90-468A-AFDE-3AA0B989ED25}" srcOrd="1" destOrd="0" presId="urn:microsoft.com/office/officeart/2008/layout/LinedList"/>
    <dgm:cxn modelId="{3C2072A5-B9C1-4840-B7D9-5ED9D34BC5DA}" type="presParOf" srcId="{84B7F111-40AC-4B62-B44D-30B004F7DED4}" destId="{42F0507E-5ED8-4995-8ECE-E747A49ED65B}" srcOrd="2" destOrd="0" presId="urn:microsoft.com/office/officeart/2008/layout/LinedList"/>
    <dgm:cxn modelId="{B44B0F4C-7408-490C-8BC7-AE525EFED3F0}" type="presParOf" srcId="{312F6124-29EA-4B80-A3A1-CF474B2BC54A}" destId="{FF28EF03-9B78-41C5-B9DE-95EBA040E1FF}" srcOrd="8" destOrd="0" presId="urn:microsoft.com/office/officeart/2008/layout/LinedList"/>
    <dgm:cxn modelId="{88D78909-D0F0-48E7-A77D-63A2BB217824}" type="presParOf" srcId="{312F6124-29EA-4B80-A3A1-CF474B2BC54A}" destId="{9913D1AF-39CB-4F0A-AD2C-AFF67F93D649}" srcOrd="9" destOrd="0" presId="urn:microsoft.com/office/officeart/2008/layout/LinedList"/>
    <dgm:cxn modelId="{70C4A72D-2340-4F28-9A6B-4A9AC4498979}" type="presParOf" srcId="{312F6124-29EA-4B80-A3A1-CF474B2BC54A}" destId="{482B6C1D-40C7-4097-AE77-18D09B9F6278}" srcOrd="10" destOrd="0" presId="urn:microsoft.com/office/officeart/2008/layout/LinedList"/>
    <dgm:cxn modelId="{FB224958-D2B2-4783-87F0-C2B91ED55060}" type="presParOf" srcId="{482B6C1D-40C7-4097-AE77-18D09B9F6278}" destId="{D895F25B-D6BA-43D3-94EC-49352F5F1BAC}" srcOrd="0" destOrd="0" presId="urn:microsoft.com/office/officeart/2008/layout/LinedList"/>
    <dgm:cxn modelId="{DB016359-B56C-4C45-8668-841452483AF8}" type="presParOf" srcId="{482B6C1D-40C7-4097-AE77-18D09B9F6278}" destId="{68BA5F9C-75AC-4FB1-8454-F9822FCF36A9}" srcOrd="1" destOrd="0" presId="urn:microsoft.com/office/officeart/2008/layout/LinedList"/>
    <dgm:cxn modelId="{276E2F6E-0828-42A6-9FFB-45F913D24910}" type="presParOf" srcId="{482B6C1D-40C7-4097-AE77-18D09B9F6278}" destId="{D34C2823-5103-4C37-B9A8-2D99C76D4071}" srcOrd="2" destOrd="0" presId="urn:microsoft.com/office/officeart/2008/layout/LinedList"/>
    <dgm:cxn modelId="{B272656D-2172-4FAE-A3D8-2C829B09F3EB}" type="presParOf" srcId="{312F6124-29EA-4B80-A3A1-CF474B2BC54A}" destId="{89DDAA9F-44D8-44E2-9AC7-5E37038416F8}" srcOrd="11" destOrd="0" presId="urn:microsoft.com/office/officeart/2008/layout/LinedList"/>
    <dgm:cxn modelId="{519804E7-65D9-47D5-8788-0389DD2E41C6}" type="presParOf" srcId="{312F6124-29EA-4B80-A3A1-CF474B2BC54A}" destId="{23EACA9F-AB10-47ED-92CD-639FC325BBAE}" srcOrd="12" destOrd="0" presId="urn:microsoft.com/office/officeart/2008/layout/LinedList"/>
    <dgm:cxn modelId="{DA10E8E6-7AE5-414F-BA94-74E88AA816C5}" type="presParOf" srcId="{312F6124-29EA-4B80-A3A1-CF474B2BC54A}" destId="{65E133A1-26E5-456F-8153-08D26C426180}" srcOrd="13" destOrd="0" presId="urn:microsoft.com/office/officeart/2008/layout/LinedList"/>
    <dgm:cxn modelId="{DF617AAB-102D-488C-97BA-08233F842355}" type="presParOf" srcId="{65E133A1-26E5-456F-8153-08D26C426180}" destId="{90C42AB7-535C-4966-B285-19B38FBD04FC}" srcOrd="0" destOrd="0" presId="urn:microsoft.com/office/officeart/2008/layout/LinedList"/>
    <dgm:cxn modelId="{16AF947E-E4A2-4EE7-A4B7-516E216C3918}" type="presParOf" srcId="{65E133A1-26E5-456F-8153-08D26C426180}" destId="{1F70642E-9583-4C3C-9B7D-ACBA89C26002}" srcOrd="1" destOrd="0" presId="urn:microsoft.com/office/officeart/2008/layout/LinedList"/>
    <dgm:cxn modelId="{24CB0F15-6A44-4612-8739-772087E5E34B}" type="presParOf" srcId="{65E133A1-26E5-456F-8153-08D26C426180}" destId="{2BB0B2CF-74C3-41C1-B719-F3BEC1CC29A3}" srcOrd="2" destOrd="0" presId="urn:microsoft.com/office/officeart/2008/layout/LinedList"/>
    <dgm:cxn modelId="{308576AB-22B6-43AA-8353-FD3F65B2894C}" type="presParOf" srcId="{312F6124-29EA-4B80-A3A1-CF474B2BC54A}" destId="{F744D60C-72D7-4A03-AF01-FFF8C682CDC2}" srcOrd="14" destOrd="0" presId="urn:microsoft.com/office/officeart/2008/layout/LinedList"/>
    <dgm:cxn modelId="{4903D844-A9C9-4331-958F-617389B2F43C}" type="presParOf" srcId="{312F6124-29EA-4B80-A3A1-CF474B2BC54A}" destId="{624C2D89-5FEE-4416-98D6-47E9A3C4E5CB}" srcOrd="15" destOrd="0" presId="urn:microsoft.com/office/officeart/2008/layout/LinedList"/>
    <dgm:cxn modelId="{4E76F671-F009-4DCE-A141-D7BE28570BB4}" type="presParOf" srcId="{312F6124-29EA-4B80-A3A1-CF474B2BC54A}" destId="{214EBBF8-4C84-4248-82FC-1B36CF090336}" srcOrd="16" destOrd="0" presId="urn:microsoft.com/office/officeart/2008/layout/LinedList"/>
    <dgm:cxn modelId="{B0D7676A-6A73-440B-B512-C1673870E9B4}" type="presParOf" srcId="{214EBBF8-4C84-4248-82FC-1B36CF090336}" destId="{8DCF1807-5B30-4129-B333-E9ED8FEBDFBA}" srcOrd="0" destOrd="0" presId="urn:microsoft.com/office/officeart/2008/layout/LinedList"/>
    <dgm:cxn modelId="{337A5893-708B-4130-A921-3D4C1D2F0016}" type="presParOf" srcId="{214EBBF8-4C84-4248-82FC-1B36CF090336}" destId="{1024570E-DBA8-4DD3-B363-40359EA604DF}" srcOrd="1" destOrd="0" presId="urn:microsoft.com/office/officeart/2008/layout/LinedList"/>
    <dgm:cxn modelId="{13D1A1DF-7224-4E20-8417-16CBF23C8458}" type="presParOf" srcId="{214EBBF8-4C84-4248-82FC-1B36CF090336}" destId="{582A5A40-8970-443A-939A-D4F4B4521ABF}" srcOrd="2" destOrd="0" presId="urn:microsoft.com/office/officeart/2008/layout/LinedList"/>
    <dgm:cxn modelId="{DD75F64D-F06B-44F2-A91F-0C910312AA1E}" type="presParOf" srcId="{312F6124-29EA-4B80-A3A1-CF474B2BC54A}" destId="{06D12C9B-774E-454E-88FC-3335D3EC800E}" srcOrd="17" destOrd="0" presId="urn:microsoft.com/office/officeart/2008/layout/LinedList"/>
    <dgm:cxn modelId="{8387B052-AF45-46AD-B29D-A03CC278F9DE}" type="presParOf" srcId="{312F6124-29EA-4B80-A3A1-CF474B2BC54A}" destId="{33FEF32C-AC25-4030-B4E4-6647AF715A10}" srcOrd="18" destOrd="0" presId="urn:microsoft.com/office/officeart/2008/layout/LinedList"/>
    <dgm:cxn modelId="{E739A2AB-E7D4-4118-B6FD-4648563F979C}" type="presParOf" srcId="{312F6124-29EA-4B80-A3A1-CF474B2BC54A}" destId="{2A5B9D09-8763-4ABE-87A2-88494F7FD4C8}" srcOrd="19" destOrd="0" presId="urn:microsoft.com/office/officeart/2008/layout/LinedList"/>
    <dgm:cxn modelId="{308C88EE-A225-4E17-99A7-248DC958E3C4}" type="presParOf" srcId="{2A5B9D09-8763-4ABE-87A2-88494F7FD4C8}" destId="{599A638F-A15D-49E7-8EB5-04FBA3313AC2}" srcOrd="0" destOrd="0" presId="urn:microsoft.com/office/officeart/2008/layout/LinedList"/>
    <dgm:cxn modelId="{33DACC9A-D956-4C56-8744-8D39D56CA8DB}" type="presParOf" srcId="{2A5B9D09-8763-4ABE-87A2-88494F7FD4C8}" destId="{5A906DBC-21E2-40F7-A811-C36D1D598860}" srcOrd="1" destOrd="0" presId="urn:microsoft.com/office/officeart/2008/layout/LinedList"/>
    <dgm:cxn modelId="{B53BEE10-C96A-4E90-AC42-FDB8C7B113DC}" type="presParOf" srcId="{2A5B9D09-8763-4ABE-87A2-88494F7FD4C8}" destId="{9A807970-629C-4064-8ED3-9650CC1BFA3A}" srcOrd="2" destOrd="0" presId="urn:microsoft.com/office/officeart/2008/layout/LinedList"/>
    <dgm:cxn modelId="{E770C429-7AE9-4A54-BA8D-A21F83485EEB}" type="presParOf" srcId="{312F6124-29EA-4B80-A3A1-CF474B2BC54A}" destId="{6E110BEE-5D7C-436A-9AD7-9E169C065947}" srcOrd="20" destOrd="0" presId="urn:microsoft.com/office/officeart/2008/layout/LinedList"/>
    <dgm:cxn modelId="{31A56A95-41E2-4890-8CD3-F42DFF6541D5}" type="presParOf" srcId="{312F6124-29EA-4B80-A3A1-CF474B2BC54A}" destId="{A0C595CA-E353-4C3E-A8D1-BC76BCE204C8}" srcOrd="21" destOrd="0" presId="urn:microsoft.com/office/officeart/2008/layout/LinedList"/>
    <dgm:cxn modelId="{34FCFDB6-BF06-4193-A019-3CC737531EBD}" type="presParOf" srcId="{312F6124-29EA-4B80-A3A1-CF474B2BC54A}" destId="{8154A4C2-8DE9-4287-AFAD-2AFCC7E1178C}" srcOrd="22" destOrd="0" presId="urn:microsoft.com/office/officeart/2008/layout/LinedList"/>
    <dgm:cxn modelId="{70BDCC1B-A844-453F-8DE7-B89D2AADBE4F}" type="presParOf" srcId="{8154A4C2-8DE9-4287-AFAD-2AFCC7E1178C}" destId="{F658DE12-28D7-482B-81D4-52D6FE815D1A}" srcOrd="0" destOrd="0" presId="urn:microsoft.com/office/officeart/2008/layout/LinedList"/>
    <dgm:cxn modelId="{05F36EC0-EA46-40D3-B87E-40714DD5A697}" type="presParOf" srcId="{8154A4C2-8DE9-4287-AFAD-2AFCC7E1178C}" destId="{429C79F9-B50A-4982-89EF-F15EE34910F5}" srcOrd="1" destOrd="0" presId="urn:microsoft.com/office/officeart/2008/layout/LinedList"/>
    <dgm:cxn modelId="{513C2E42-EFE8-43FF-804B-43509F81050C}" type="presParOf" srcId="{8154A4C2-8DE9-4287-AFAD-2AFCC7E1178C}" destId="{1E8BC8AC-EC0F-413B-9F47-C614DD158816}" srcOrd="2" destOrd="0" presId="urn:microsoft.com/office/officeart/2008/layout/LinedList"/>
    <dgm:cxn modelId="{CFBD6621-D985-4925-96B2-AEAC41DFC0A6}" type="presParOf" srcId="{312F6124-29EA-4B80-A3A1-CF474B2BC54A}" destId="{92ABAC02-8DCE-4DF3-8E31-E1074F590323}" srcOrd="23" destOrd="0" presId="urn:microsoft.com/office/officeart/2008/layout/LinedList"/>
    <dgm:cxn modelId="{C11851BF-3D67-43C9-98F4-0BAF098A0164}" type="presParOf" srcId="{312F6124-29EA-4B80-A3A1-CF474B2BC54A}" destId="{1B469555-2EF8-4B7F-842C-272EBB97DBC7}" srcOrd="24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3C494B-9A13-4DB8-A64C-9F377AF781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FF40F3-4B61-4222-BFC0-C180417F87BD}">
      <dgm:prSet phldrT="[Text]" custT="1"/>
      <dgm:spPr/>
      <dgm:t>
        <a:bodyPr anchor="ctr"/>
        <a:lstStyle/>
        <a:p>
          <a:pPr algn="ctr"/>
          <a:r>
            <a:rPr lang="ru-RU" sz="1800" b="1">
              <a:effectLst/>
              <a:latin typeface="Cambria Math" panose="02040503050406030204" pitchFamily="18" charset="0"/>
              <a:ea typeface="Cambria Math" panose="02040503050406030204" pitchFamily="18" charset="0"/>
            </a:rPr>
            <a:t>Инициативы по обеспечению доступа к продовольствию</a:t>
          </a:r>
        </a:p>
      </dgm:t>
    </dgm:pt>
    <dgm:pt modelId="{90446119-5AE0-4069-B6BA-45640EC59F58}" type="parTrans" cxnId="{30B85632-CEC5-40BE-B9E7-FE508627B09E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8D0DEBC-4DB8-4C05-B1D3-A410E5BC9B97}" type="sibTrans" cxnId="{30B85632-CEC5-40BE-B9E7-FE508627B09E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887C72F-0348-490A-81DC-47D15E6B9A4C}">
      <dgm:prSet phldrT="[Text]" custT="1"/>
      <dgm:spPr/>
      <dgm:t>
        <a:bodyPr anchor="ctr"/>
        <a:lstStyle/>
        <a:p>
          <a:pPr algn="just"/>
          <a:r>
            <a:rPr lang="ru-RU" sz="1800" dirty="0">
              <a:latin typeface="Cambria Math" panose="02040503050406030204" pitchFamily="18" charset="0"/>
              <a:ea typeface="Cambria Math" panose="02040503050406030204" pitchFamily="18" charset="0"/>
            </a:rPr>
            <a:t>Механизированная уборка пшеницы, риса, кукурузы и фруктов, элеваторы для хранения зерна, холодильные камеры для хранения плодоовощной продукции и продукции с добавленной стоимостью путем предоставления уборочной техники для уборки риса, початков и фруктов;</a:t>
          </a:r>
        </a:p>
      </dgm:t>
    </dgm:pt>
    <dgm:pt modelId="{69773459-0293-4890-87C0-7AB663EA39C3}" type="parTrans" cxnId="{DB08769B-54B9-4E37-9CC6-61F7D953FBE3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F1003C7-B3B9-406D-B2A0-548B7B2B141D}" type="sibTrans" cxnId="{DB08769B-54B9-4E37-9CC6-61F7D953FBE3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9D6855E-D66C-4AFB-9F5E-E96E3E8B9A86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800" dirty="0">
              <a:latin typeface="Cambria Math" panose="02040503050406030204" pitchFamily="18" charset="0"/>
              <a:ea typeface="Cambria Math" panose="02040503050406030204" pitchFamily="18" charset="0"/>
            </a:rPr>
            <a:t>Ускоренный доступ к кредитам/финансам через регистрацию фермеров, 	</a:t>
          </a:r>
          <a:r>
            <a:rPr lang="ru-RU" sz="1800" dirty="0" err="1">
              <a:latin typeface="Cambria Math" panose="02040503050406030204" pitchFamily="18" charset="0"/>
              <a:ea typeface="Cambria Math" panose="02040503050406030204" pitchFamily="18" charset="0"/>
            </a:rPr>
            <a:t>продовольственно</a:t>
          </a:r>
          <a:r>
            <a:rPr lang="ru-RU" sz="1800" dirty="0">
              <a:latin typeface="Cambria Math" panose="02040503050406030204" pitchFamily="18" charset="0"/>
              <a:ea typeface="Cambria Math" panose="02040503050406030204" pitchFamily="18" charset="0"/>
            </a:rPr>
            <a:t>-ветеринарных бюро и женщин с помощью биометрического картирования и выдачи карт </a:t>
          </a:r>
          <a:r>
            <a:rPr lang="ru-RU" sz="1800" dirty="0" err="1">
              <a:latin typeface="Cambria Math" panose="02040503050406030204" pitchFamily="18" charset="0"/>
              <a:ea typeface="Cambria Math" panose="02040503050406030204" pitchFamily="18" charset="0"/>
            </a:rPr>
            <a:t>Kissan</a:t>
          </a:r>
          <a:r>
            <a:rPr lang="ru-RU" sz="1800" dirty="0">
              <a:latin typeface="Cambria Math" panose="02040503050406030204" pitchFamily="18" charset="0"/>
              <a:ea typeface="Cambria Math" panose="02040503050406030204" pitchFamily="18" charset="0"/>
            </a:rPr>
            <a:t> (Фермер) для получения субсидий и кредитов;</a:t>
          </a:r>
        </a:p>
      </dgm:t>
    </dgm:pt>
    <dgm:pt modelId="{684CE32C-B507-4AFF-9C43-FEB83E2E6FF3}" type="parTrans" cxnId="{24900934-3ADA-46C9-86FA-19169544299F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463724C-56D0-4A31-9F85-9B899BBA159F}" type="sibTrans" cxnId="{24900934-3ADA-46C9-86FA-19169544299F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EA78B16-36CC-4E02-8641-B701AE4D37AB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800">
              <a:latin typeface="Cambria Math" panose="02040503050406030204" pitchFamily="18" charset="0"/>
              <a:ea typeface="Cambria Math" panose="02040503050406030204" pitchFamily="18" charset="0"/>
            </a:rPr>
            <a:t>За последние дни импортировано более 03 млн. тонн пшеницы и 0,3 млн. тонн сахара в с целью стабилизации цен на пшеницу и сахар.</a:t>
          </a:r>
        </a:p>
      </dgm:t>
    </dgm:pt>
    <dgm:pt modelId="{80190D26-4BDC-4399-A75F-B287564717F0}" type="parTrans" cxnId="{05C0C371-CB89-415B-B6ED-55A6E4F97945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AC0D1BB-F049-467C-9CED-DB5D348C979C}" type="sibTrans" cxnId="{05C0C371-CB89-415B-B6ED-55A6E4F97945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738E6FB-7546-4A3D-82E9-FD28D76A62E6}" type="pres">
      <dgm:prSet presAssocID="{593C494B-9A13-4DB8-A64C-9F377AF78189}" presName="vert0" presStyleCnt="0">
        <dgm:presLayoutVars>
          <dgm:dir/>
          <dgm:animOne val="branch"/>
          <dgm:animLvl val="lvl"/>
        </dgm:presLayoutVars>
      </dgm:prSet>
      <dgm:spPr/>
    </dgm:pt>
    <dgm:pt modelId="{E7EBB142-6383-44FB-9796-61A1EA5B7372}" type="pres">
      <dgm:prSet presAssocID="{C4FF40F3-4B61-4222-BFC0-C180417F87BD}" presName="thickLine" presStyleLbl="alignNode1" presStyleIdx="0" presStyleCnt="1"/>
      <dgm:spPr/>
    </dgm:pt>
    <dgm:pt modelId="{F9F156FA-A4F9-4853-9F43-9827DC32A977}" type="pres">
      <dgm:prSet presAssocID="{C4FF40F3-4B61-4222-BFC0-C180417F87BD}" presName="horz1" presStyleCnt="0"/>
      <dgm:spPr/>
    </dgm:pt>
    <dgm:pt modelId="{D6EFC89F-3000-47EB-8CE3-1CB757945C0E}" type="pres">
      <dgm:prSet presAssocID="{C4FF40F3-4B61-4222-BFC0-C180417F87BD}" presName="tx1" presStyleLbl="revTx" presStyleIdx="0" presStyleCnt="4"/>
      <dgm:spPr/>
    </dgm:pt>
    <dgm:pt modelId="{312F6124-29EA-4B80-A3A1-CF474B2BC54A}" type="pres">
      <dgm:prSet presAssocID="{C4FF40F3-4B61-4222-BFC0-C180417F87BD}" presName="vert1" presStyleCnt="0"/>
      <dgm:spPr/>
    </dgm:pt>
    <dgm:pt modelId="{3540752C-EC45-471C-965C-4C0561569D03}" type="pres">
      <dgm:prSet presAssocID="{A887C72F-0348-490A-81DC-47D15E6B9A4C}" presName="vertSpace2a" presStyleCnt="0"/>
      <dgm:spPr/>
    </dgm:pt>
    <dgm:pt modelId="{7A225BD5-BD40-40CF-83BF-15E6AF6A8D4C}" type="pres">
      <dgm:prSet presAssocID="{A887C72F-0348-490A-81DC-47D15E6B9A4C}" presName="horz2" presStyleCnt="0"/>
      <dgm:spPr/>
    </dgm:pt>
    <dgm:pt modelId="{1D698571-A873-4A1A-BB12-A5734A527304}" type="pres">
      <dgm:prSet presAssocID="{A887C72F-0348-490A-81DC-47D15E6B9A4C}" presName="horzSpace2" presStyleCnt="0"/>
      <dgm:spPr/>
    </dgm:pt>
    <dgm:pt modelId="{5EE8B0CF-9A95-4E56-A848-EB92993AB525}" type="pres">
      <dgm:prSet presAssocID="{A887C72F-0348-490A-81DC-47D15E6B9A4C}" presName="tx2" presStyleLbl="revTx" presStyleIdx="1" presStyleCnt="4"/>
      <dgm:spPr/>
    </dgm:pt>
    <dgm:pt modelId="{A517D10B-9629-4ADA-B1F9-7561D795BEF1}" type="pres">
      <dgm:prSet presAssocID="{A887C72F-0348-490A-81DC-47D15E6B9A4C}" presName="vert2" presStyleCnt="0"/>
      <dgm:spPr/>
    </dgm:pt>
    <dgm:pt modelId="{DAD53C91-EC36-493B-995B-9602D281D567}" type="pres">
      <dgm:prSet presAssocID="{A887C72F-0348-490A-81DC-47D15E6B9A4C}" presName="thinLine2b" presStyleLbl="callout" presStyleIdx="0" presStyleCnt="3"/>
      <dgm:spPr/>
    </dgm:pt>
    <dgm:pt modelId="{2FD5153E-38B4-4416-8AA5-53366A5479EF}" type="pres">
      <dgm:prSet presAssocID="{A887C72F-0348-490A-81DC-47D15E6B9A4C}" presName="vertSpace2b" presStyleCnt="0"/>
      <dgm:spPr/>
    </dgm:pt>
    <dgm:pt modelId="{1BC07E2E-3BD1-4825-812D-30332F43019A}" type="pres">
      <dgm:prSet presAssocID="{09D6855E-D66C-4AFB-9F5E-E96E3E8B9A86}" presName="horz2" presStyleCnt="0"/>
      <dgm:spPr/>
    </dgm:pt>
    <dgm:pt modelId="{B3247ABD-79B2-4285-8AF8-15BB50013D20}" type="pres">
      <dgm:prSet presAssocID="{09D6855E-D66C-4AFB-9F5E-E96E3E8B9A86}" presName="horzSpace2" presStyleCnt="0"/>
      <dgm:spPr/>
    </dgm:pt>
    <dgm:pt modelId="{340C1D1D-2274-4996-B7CC-90BC51670896}" type="pres">
      <dgm:prSet presAssocID="{09D6855E-D66C-4AFB-9F5E-E96E3E8B9A86}" presName="tx2" presStyleLbl="revTx" presStyleIdx="2" presStyleCnt="4"/>
      <dgm:spPr/>
    </dgm:pt>
    <dgm:pt modelId="{16DBA11B-9F65-474A-91FE-F14EA59E07DB}" type="pres">
      <dgm:prSet presAssocID="{09D6855E-D66C-4AFB-9F5E-E96E3E8B9A86}" presName="vert2" presStyleCnt="0"/>
      <dgm:spPr/>
    </dgm:pt>
    <dgm:pt modelId="{E8E037E3-DC88-478B-AFB9-7B4313987CCD}" type="pres">
      <dgm:prSet presAssocID="{09D6855E-D66C-4AFB-9F5E-E96E3E8B9A86}" presName="thinLine2b" presStyleLbl="callout" presStyleIdx="1" presStyleCnt="3"/>
      <dgm:spPr/>
    </dgm:pt>
    <dgm:pt modelId="{737E372F-015C-4271-8726-BD4F83669D06}" type="pres">
      <dgm:prSet presAssocID="{09D6855E-D66C-4AFB-9F5E-E96E3E8B9A86}" presName="vertSpace2b" presStyleCnt="0"/>
      <dgm:spPr/>
    </dgm:pt>
    <dgm:pt modelId="{84B7F111-40AC-4B62-B44D-30B004F7DED4}" type="pres">
      <dgm:prSet presAssocID="{FEA78B16-36CC-4E02-8641-B701AE4D37AB}" presName="horz2" presStyleCnt="0"/>
      <dgm:spPr/>
    </dgm:pt>
    <dgm:pt modelId="{966269F6-82FD-4474-8086-0646DE3D2139}" type="pres">
      <dgm:prSet presAssocID="{FEA78B16-36CC-4E02-8641-B701AE4D37AB}" presName="horzSpace2" presStyleCnt="0"/>
      <dgm:spPr/>
    </dgm:pt>
    <dgm:pt modelId="{55EE6E83-1F90-468A-AFDE-3AA0B989ED25}" type="pres">
      <dgm:prSet presAssocID="{FEA78B16-36CC-4E02-8641-B701AE4D37AB}" presName="tx2" presStyleLbl="revTx" presStyleIdx="3" presStyleCnt="4"/>
      <dgm:spPr/>
    </dgm:pt>
    <dgm:pt modelId="{42F0507E-5ED8-4995-8ECE-E747A49ED65B}" type="pres">
      <dgm:prSet presAssocID="{FEA78B16-36CC-4E02-8641-B701AE4D37AB}" presName="vert2" presStyleCnt="0"/>
      <dgm:spPr/>
    </dgm:pt>
    <dgm:pt modelId="{FF28EF03-9B78-41C5-B9DE-95EBA040E1FF}" type="pres">
      <dgm:prSet presAssocID="{FEA78B16-36CC-4E02-8641-B701AE4D37AB}" presName="thinLine2b" presStyleLbl="callout" presStyleIdx="2" presStyleCnt="3"/>
      <dgm:spPr/>
    </dgm:pt>
    <dgm:pt modelId="{9913D1AF-39CB-4F0A-AD2C-AFF67F93D649}" type="pres">
      <dgm:prSet presAssocID="{FEA78B16-36CC-4E02-8641-B701AE4D37AB}" presName="vertSpace2b" presStyleCnt="0"/>
      <dgm:spPr/>
    </dgm:pt>
  </dgm:ptLst>
  <dgm:cxnLst>
    <dgm:cxn modelId="{2B991C1D-8BC5-4ADF-BF3D-5EF7E42125F3}" type="presOf" srcId="{C4FF40F3-4B61-4222-BFC0-C180417F87BD}" destId="{D6EFC89F-3000-47EB-8CE3-1CB757945C0E}" srcOrd="0" destOrd="0" presId="urn:microsoft.com/office/officeart/2008/layout/LinedList"/>
    <dgm:cxn modelId="{30B85632-CEC5-40BE-B9E7-FE508627B09E}" srcId="{593C494B-9A13-4DB8-A64C-9F377AF78189}" destId="{C4FF40F3-4B61-4222-BFC0-C180417F87BD}" srcOrd="0" destOrd="0" parTransId="{90446119-5AE0-4069-B6BA-45640EC59F58}" sibTransId="{D8D0DEBC-4DB8-4C05-B1D3-A410E5BC9B97}"/>
    <dgm:cxn modelId="{24900934-3ADA-46C9-86FA-19169544299F}" srcId="{C4FF40F3-4B61-4222-BFC0-C180417F87BD}" destId="{09D6855E-D66C-4AFB-9F5E-E96E3E8B9A86}" srcOrd="1" destOrd="0" parTransId="{684CE32C-B507-4AFF-9C43-FEB83E2E6FF3}" sibTransId="{3463724C-56D0-4A31-9F85-9B899BBA159F}"/>
    <dgm:cxn modelId="{7DBCF64B-8BAF-473B-AAC9-9F4F0BA6372F}" type="presOf" srcId="{A887C72F-0348-490A-81DC-47D15E6B9A4C}" destId="{5EE8B0CF-9A95-4E56-A848-EB92993AB525}" srcOrd="0" destOrd="0" presId="urn:microsoft.com/office/officeart/2008/layout/LinedList"/>
    <dgm:cxn modelId="{AD1B9671-652C-40CF-A355-DB290C978F99}" type="presOf" srcId="{593C494B-9A13-4DB8-A64C-9F377AF78189}" destId="{D738E6FB-7546-4A3D-82E9-FD28D76A62E6}" srcOrd="0" destOrd="0" presId="urn:microsoft.com/office/officeart/2008/layout/LinedList"/>
    <dgm:cxn modelId="{05C0C371-CB89-415B-B6ED-55A6E4F97945}" srcId="{C4FF40F3-4B61-4222-BFC0-C180417F87BD}" destId="{FEA78B16-36CC-4E02-8641-B701AE4D37AB}" srcOrd="2" destOrd="0" parTransId="{80190D26-4BDC-4399-A75F-B287564717F0}" sibTransId="{AAC0D1BB-F049-467C-9CED-DB5D348C979C}"/>
    <dgm:cxn modelId="{DB08769B-54B9-4E37-9CC6-61F7D953FBE3}" srcId="{C4FF40F3-4B61-4222-BFC0-C180417F87BD}" destId="{A887C72F-0348-490A-81DC-47D15E6B9A4C}" srcOrd="0" destOrd="0" parTransId="{69773459-0293-4890-87C0-7AB663EA39C3}" sibTransId="{BF1003C7-B3B9-406D-B2A0-548B7B2B141D}"/>
    <dgm:cxn modelId="{A10729BE-BBE4-4BCC-BBBB-0EDB7EFC7035}" type="presOf" srcId="{FEA78B16-36CC-4E02-8641-B701AE4D37AB}" destId="{55EE6E83-1F90-468A-AFDE-3AA0B989ED25}" srcOrd="0" destOrd="0" presId="urn:microsoft.com/office/officeart/2008/layout/LinedList"/>
    <dgm:cxn modelId="{866C7ECB-949D-4B7E-B062-1B839D0806FF}" type="presOf" srcId="{09D6855E-D66C-4AFB-9F5E-E96E3E8B9A86}" destId="{340C1D1D-2274-4996-B7CC-90BC51670896}" srcOrd="0" destOrd="0" presId="urn:microsoft.com/office/officeart/2008/layout/LinedList"/>
    <dgm:cxn modelId="{A8040E23-2C0F-471D-B63A-980AF573E9A9}" type="presParOf" srcId="{D738E6FB-7546-4A3D-82E9-FD28D76A62E6}" destId="{E7EBB142-6383-44FB-9796-61A1EA5B7372}" srcOrd="0" destOrd="0" presId="urn:microsoft.com/office/officeart/2008/layout/LinedList"/>
    <dgm:cxn modelId="{A10C0B47-218C-4E7C-95DE-5BD92A08C541}" type="presParOf" srcId="{D738E6FB-7546-4A3D-82E9-FD28D76A62E6}" destId="{F9F156FA-A4F9-4853-9F43-9827DC32A977}" srcOrd="1" destOrd="0" presId="urn:microsoft.com/office/officeart/2008/layout/LinedList"/>
    <dgm:cxn modelId="{F1D2F566-87A6-4A69-B8B4-7F645A24B9D9}" type="presParOf" srcId="{F9F156FA-A4F9-4853-9F43-9827DC32A977}" destId="{D6EFC89F-3000-47EB-8CE3-1CB757945C0E}" srcOrd="0" destOrd="0" presId="urn:microsoft.com/office/officeart/2008/layout/LinedList"/>
    <dgm:cxn modelId="{1F26D77F-4930-490A-AE24-2631607AB620}" type="presParOf" srcId="{F9F156FA-A4F9-4853-9F43-9827DC32A977}" destId="{312F6124-29EA-4B80-A3A1-CF474B2BC54A}" srcOrd="1" destOrd="0" presId="urn:microsoft.com/office/officeart/2008/layout/LinedList"/>
    <dgm:cxn modelId="{5F4699D3-9435-4700-9D71-6B0ACE8B5B34}" type="presParOf" srcId="{312F6124-29EA-4B80-A3A1-CF474B2BC54A}" destId="{3540752C-EC45-471C-965C-4C0561569D03}" srcOrd="0" destOrd="0" presId="urn:microsoft.com/office/officeart/2008/layout/LinedList"/>
    <dgm:cxn modelId="{88C275DD-510C-491D-AF14-18071F9EC086}" type="presParOf" srcId="{312F6124-29EA-4B80-A3A1-CF474B2BC54A}" destId="{7A225BD5-BD40-40CF-83BF-15E6AF6A8D4C}" srcOrd="1" destOrd="0" presId="urn:microsoft.com/office/officeart/2008/layout/LinedList"/>
    <dgm:cxn modelId="{01902E34-F510-42BF-AA58-678551CE2EF1}" type="presParOf" srcId="{7A225BD5-BD40-40CF-83BF-15E6AF6A8D4C}" destId="{1D698571-A873-4A1A-BB12-A5734A527304}" srcOrd="0" destOrd="0" presId="urn:microsoft.com/office/officeart/2008/layout/LinedList"/>
    <dgm:cxn modelId="{40E81472-75D6-4610-BD5E-E34CDD09E884}" type="presParOf" srcId="{7A225BD5-BD40-40CF-83BF-15E6AF6A8D4C}" destId="{5EE8B0CF-9A95-4E56-A848-EB92993AB525}" srcOrd="1" destOrd="0" presId="urn:microsoft.com/office/officeart/2008/layout/LinedList"/>
    <dgm:cxn modelId="{BB3DEA40-F590-4E92-9930-B55D32CDAADC}" type="presParOf" srcId="{7A225BD5-BD40-40CF-83BF-15E6AF6A8D4C}" destId="{A517D10B-9629-4ADA-B1F9-7561D795BEF1}" srcOrd="2" destOrd="0" presId="urn:microsoft.com/office/officeart/2008/layout/LinedList"/>
    <dgm:cxn modelId="{6B083DAE-D601-4B8F-BE74-CB637EED79F7}" type="presParOf" srcId="{312F6124-29EA-4B80-A3A1-CF474B2BC54A}" destId="{DAD53C91-EC36-493B-995B-9602D281D567}" srcOrd="2" destOrd="0" presId="urn:microsoft.com/office/officeart/2008/layout/LinedList"/>
    <dgm:cxn modelId="{5999ABA7-30B5-4888-8ED1-587A146542A6}" type="presParOf" srcId="{312F6124-29EA-4B80-A3A1-CF474B2BC54A}" destId="{2FD5153E-38B4-4416-8AA5-53366A5479EF}" srcOrd="3" destOrd="0" presId="urn:microsoft.com/office/officeart/2008/layout/LinedList"/>
    <dgm:cxn modelId="{BD142740-AEB1-4E25-8FA4-B216CB3DEC83}" type="presParOf" srcId="{312F6124-29EA-4B80-A3A1-CF474B2BC54A}" destId="{1BC07E2E-3BD1-4825-812D-30332F43019A}" srcOrd="4" destOrd="0" presId="urn:microsoft.com/office/officeart/2008/layout/LinedList"/>
    <dgm:cxn modelId="{11FFA4DA-6B0B-47B1-A148-0943CB185E7A}" type="presParOf" srcId="{1BC07E2E-3BD1-4825-812D-30332F43019A}" destId="{B3247ABD-79B2-4285-8AF8-15BB50013D20}" srcOrd="0" destOrd="0" presId="urn:microsoft.com/office/officeart/2008/layout/LinedList"/>
    <dgm:cxn modelId="{37C1797F-FCD5-41DA-829C-C344E341A6E3}" type="presParOf" srcId="{1BC07E2E-3BD1-4825-812D-30332F43019A}" destId="{340C1D1D-2274-4996-B7CC-90BC51670896}" srcOrd="1" destOrd="0" presId="urn:microsoft.com/office/officeart/2008/layout/LinedList"/>
    <dgm:cxn modelId="{4387ABDC-F7C6-4464-AAA8-DC1C50C0CF5B}" type="presParOf" srcId="{1BC07E2E-3BD1-4825-812D-30332F43019A}" destId="{16DBA11B-9F65-474A-91FE-F14EA59E07DB}" srcOrd="2" destOrd="0" presId="urn:microsoft.com/office/officeart/2008/layout/LinedList"/>
    <dgm:cxn modelId="{E85DC8ED-84A9-43D6-9E7F-A89161E1F3A2}" type="presParOf" srcId="{312F6124-29EA-4B80-A3A1-CF474B2BC54A}" destId="{E8E037E3-DC88-478B-AFB9-7B4313987CCD}" srcOrd="5" destOrd="0" presId="urn:microsoft.com/office/officeart/2008/layout/LinedList"/>
    <dgm:cxn modelId="{69D7EFC5-297A-42BA-BF87-8F21411A4054}" type="presParOf" srcId="{312F6124-29EA-4B80-A3A1-CF474B2BC54A}" destId="{737E372F-015C-4271-8726-BD4F83669D06}" srcOrd="6" destOrd="0" presId="urn:microsoft.com/office/officeart/2008/layout/LinedList"/>
    <dgm:cxn modelId="{C63C54F6-3889-4896-AAFB-8D22A8FB8D6A}" type="presParOf" srcId="{312F6124-29EA-4B80-A3A1-CF474B2BC54A}" destId="{84B7F111-40AC-4B62-B44D-30B004F7DED4}" srcOrd="7" destOrd="0" presId="urn:microsoft.com/office/officeart/2008/layout/LinedList"/>
    <dgm:cxn modelId="{A261D4E2-2CBE-4FAC-9057-EE8AB5A0F734}" type="presParOf" srcId="{84B7F111-40AC-4B62-B44D-30B004F7DED4}" destId="{966269F6-82FD-4474-8086-0646DE3D2139}" srcOrd="0" destOrd="0" presId="urn:microsoft.com/office/officeart/2008/layout/LinedList"/>
    <dgm:cxn modelId="{7498C7BC-15C3-48DB-856B-3B39E61BF65A}" type="presParOf" srcId="{84B7F111-40AC-4B62-B44D-30B004F7DED4}" destId="{55EE6E83-1F90-468A-AFDE-3AA0B989ED25}" srcOrd="1" destOrd="0" presId="urn:microsoft.com/office/officeart/2008/layout/LinedList"/>
    <dgm:cxn modelId="{3C2072A5-B9C1-4840-B7D9-5ED9D34BC5DA}" type="presParOf" srcId="{84B7F111-40AC-4B62-B44D-30B004F7DED4}" destId="{42F0507E-5ED8-4995-8ECE-E747A49ED65B}" srcOrd="2" destOrd="0" presId="urn:microsoft.com/office/officeart/2008/layout/LinedList"/>
    <dgm:cxn modelId="{B44B0F4C-7408-490C-8BC7-AE525EFED3F0}" type="presParOf" srcId="{312F6124-29EA-4B80-A3A1-CF474B2BC54A}" destId="{FF28EF03-9B78-41C5-B9DE-95EBA040E1FF}" srcOrd="8" destOrd="0" presId="urn:microsoft.com/office/officeart/2008/layout/LinedList"/>
    <dgm:cxn modelId="{88D78909-D0F0-48E7-A77D-63A2BB217824}" type="presParOf" srcId="{312F6124-29EA-4B80-A3A1-CF474B2BC54A}" destId="{9913D1AF-39CB-4F0A-AD2C-AFF67F93D64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3C494B-9A13-4DB8-A64C-9F377AF781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FF40F3-4B61-4222-BFC0-C180417F87BD}">
      <dgm:prSet phldrT="[Text]" custT="1"/>
      <dgm:spPr/>
      <dgm:t>
        <a:bodyPr anchor="ctr"/>
        <a:lstStyle/>
        <a:p>
          <a:pPr algn="ctr"/>
          <a:r>
            <a:rPr lang="ru-RU" sz="1800" b="1">
              <a:effectLst/>
              <a:latin typeface="Cambria Math" panose="02040503050406030204" pitchFamily="18" charset="0"/>
              <a:ea typeface="Cambria Math" panose="02040503050406030204" pitchFamily="18" charset="0"/>
            </a:rPr>
            <a:t>Инициативы по обеспечению продовольствием</a:t>
          </a:r>
        </a:p>
      </dgm:t>
    </dgm:pt>
    <dgm:pt modelId="{90446119-5AE0-4069-B6BA-45640EC59F58}" type="parTrans" cxnId="{30B85632-CEC5-40BE-B9E7-FE508627B09E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8D0DEBC-4DB8-4C05-B1D3-A410E5BC9B97}" type="sibTrans" cxnId="{30B85632-CEC5-40BE-B9E7-FE508627B09E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887C72F-0348-490A-81DC-47D15E6B9A4C}">
      <dgm:prSet phldrT="[Text]" custT="1"/>
      <dgm:spPr/>
      <dgm:t>
        <a:bodyPr anchor="ctr"/>
        <a:lstStyle/>
        <a:p>
          <a:pPr algn="just"/>
          <a:r>
            <a:rPr lang="ru-RU" sz="1800">
              <a:latin typeface="Cambria Math" panose="02040503050406030204" pitchFamily="18" charset="0"/>
              <a:ea typeface="Cambria Math" panose="02040503050406030204" pitchFamily="18" charset="0"/>
            </a:rPr>
            <a:t>Улучшение аккредитованных центров тестирования качества пищевых продуктов/сертификации/регистрации/брендинга путем создания/усиления специализированных лабораторий по тестированию безопасности пищевых продуктов и регистрации брендов через Пакистанское управление по стандартам и контролю качества.</a:t>
          </a:r>
        </a:p>
      </dgm:t>
    </dgm:pt>
    <dgm:pt modelId="{69773459-0293-4890-87C0-7AB663EA39C3}" type="parTrans" cxnId="{DB08769B-54B9-4E37-9CC6-61F7D953FBE3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F1003C7-B3B9-406D-B2A0-548B7B2B141D}" type="sibTrans" cxnId="{DB08769B-54B9-4E37-9CC6-61F7D953FBE3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9D6855E-D66C-4AFB-9F5E-E96E3E8B9A86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800" dirty="0">
              <a:latin typeface="Cambria Math" panose="02040503050406030204" pitchFamily="18" charset="0"/>
              <a:ea typeface="Cambria Math" panose="02040503050406030204" pitchFamily="18" charset="0"/>
            </a:rPr>
            <a:t>Орган по продвижению и сертификации органической продукции: создание уполномоченного отдела по сертификации на федеральном и провинциальном уровне.</a:t>
          </a:r>
        </a:p>
      </dgm:t>
    </dgm:pt>
    <dgm:pt modelId="{684CE32C-B507-4AFF-9C43-FEB83E2E6FF3}" type="parTrans" cxnId="{24900934-3ADA-46C9-86FA-19169544299F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463724C-56D0-4A31-9F85-9B899BBA159F}" type="sibTrans" cxnId="{24900934-3ADA-46C9-86FA-19169544299F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EA78B16-36CC-4E02-8641-B701AE4D37AB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800">
              <a:latin typeface="Cambria Math" panose="02040503050406030204" pitchFamily="18" charset="0"/>
              <a:ea typeface="Cambria Math" panose="02040503050406030204" pitchFamily="18" charset="0"/>
            </a:rPr>
            <a:t>Разработка СОП по утилизации промышленных отходов и утилизации бытовых отходов путем внедрения СОП, а также наглядная демонстрация и распространение технологий биоремедиации в режиме государственно-частного партнерства.</a:t>
          </a:r>
        </a:p>
      </dgm:t>
    </dgm:pt>
    <dgm:pt modelId="{80190D26-4BDC-4399-A75F-B287564717F0}" type="parTrans" cxnId="{05C0C371-CB89-415B-B6ED-55A6E4F97945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AC0D1BB-F049-467C-9CED-DB5D348C979C}" type="sibTrans" cxnId="{05C0C371-CB89-415B-B6ED-55A6E4F97945}">
      <dgm:prSet/>
      <dgm:spPr/>
      <dgm:t>
        <a:bodyPr/>
        <a:lstStyle/>
        <a:p>
          <a:pPr algn="just"/>
          <a:endParaRPr lang="en-US" sz="18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738E6FB-7546-4A3D-82E9-FD28D76A62E6}" type="pres">
      <dgm:prSet presAssocID="{593C494B-9A13-4DB8-A64C-9F377AF78189}" presName="vert0" presStyleCnt="0">
        <dgm:presLayoutVars>
          <dgm:dir/>
          <dgm:animOne val="branch"/>
          <dgm:animLvl val="lvl"/>
        </dgm:presLayoutVars>
      </dgm:prSet>
      <dgm:spPr/>
    </dgm:pt>
    <dgm:pt modelId="{E7EBB142-6383-44FB-9796-61A1EA5B7372}" type="pres">
      <dgm:prSet presAssocID="{C4FF40F3-4B61-4222-BFC0-C180417F87BD}" presName="thickLine" presStyleLbl="alignNode1" presStyleIdx="0" presStyleCnt="1"/>
      <dgm:spPr/>
    </dgm:pt>
    <dgm:pt modelId="{F9F156FA-A4F9-4853-9F43-9827DC32A977}" type="pres">
      <dgm:prSet presAssocID="{C4FF40F3-4B61-4222-BFC0-C180417F87BD}" presName="horz1" presStyleCnt="0"/>
      <dgm:spPr/>
    </dgm:pt>
    <dgm:pt modelId="{D6EFC89F-3000-47EB-8CE3-1CB757945C0E}" type="pres">
      <dgm:prSet presAssocID="{C4FF40F3-4B61-4222-BFC0-C180417F87BD}" presName="tx1" presStyleLbl="revTx" presStyleIdx="0" presStyleCnt="4"/>
      <dgm:spPr/>
    </dgm:pt>
    <dgm:pt modelId="{312F6124-29EA-4B80-A3A1-CF474B2BC54A}" type="pres">
      <dgm:prSet presAssocID="{C4FF40F3-4B61-4222-BFC0-C180417F87BD}" presName="vert1" presStyleCnt="0"/>
      <dgm:spPr/>
    </dgm:pt>
    <dgm:pt modelId="{3540752C-EC45-471C-965C-4C0561569D03}" type="pres">
      <dgm:prSet presAssocID="{A887C72F-0348-490A-81DC-47D15E6B9A4C}" presName="vertSpace2a" presStyleCnt="0"/>
      <dgm:spPr/>
    </dgm:pt>
    <dgm:pt modelId="{7A225BD5-BD40-40CF-83BF-15E6AF6A8D4C}" type="pres">
      <dgm:prSet presAssocID="{A887C72F-0348-490A-81DC-47D15E6B9A4C}" presName="horz2" presStyleCnt="0"/>
      <dgm:spPr/>
    </dgm:pt>
    <dgm:pt modelId="{1D698571-A873-4A1A-BB12-A5734A527304}" type="pres">
      <dgm:prSet presAssocID="{A887C72F-0348-490A-81DC-47D15E6B9A4C}" presName="horzSpace2" presStyleCnt="0"/>
      <dgm:spPr/>
    </dgm:pt>
    <dgm:pt modelId="{5EE8B0CF-9A95-4E56-A848-EB92993AB525}" type="pres">
      <dgm:prSet presAssocID="{A887C72F-0348-490A-81DC-47D15E6B9A4C}" presName="tx2" presStyleLbl="revTx" presStyleIdx="1" presStyleCnt="4"/>
      <dgm:spPr/>
    </dgm:pt>
    <dgm:pt modelId="{A517D10B-9629-4ADA-B1F9-7561D795BEF1}" type="pres">
      <dgm:prSet presAssocID="{A887C72F-0348-490A-81DC-47D15E6B9A4C}" presName="vert2" presStyleCnt="0"/>
      <dgm:spPr/>
    </dgm:pt>
    <dgm:pt modelId="{DAD53C91-EC36-493B-995B-9602D281D567}" type="pres">
      <dgm:prSet presAssocID="{A887C72F-0348-490A-81DC-47D15E6B9A4C}" presName="thinLine2b" presStyleLbl="callout" presStyleIdx="0" presStyleCnt="3"/>
      <dgm:spPr/>
    </dgm:pt>
    <dgm:pt modelId="{2FD5153E-38B4-4416-8AA5-53366A5479EF}" type="pres">
      <dgm:prSet presAssocID="{A887C72F-0348-490A-81DC-47D15E6B9A4C}" presName="vertSpace2b" presStyleCnt="0"/>
      <dgm:spPr/>
    </dgm:pt>
    <dgm:pt modelId="{1BC07E2E-3BD1-4825-812D-30332F43019A}" type="pres">
      <dgm:prSet presAssocID="{09D6855E-D66C-4AFB-9F5E-E96E3E8B9A86}" presName="horz2" presStyleCnt="0"/>
      <dgm:spPr/>
    </dgm:pt>
    <dgm:pt modelId="{B3247ABD-79B2-4285-8AF8-15BB50013D20}" type="pres">
      <dgm:prSet presAssocID="{09D6855E-D66C-4AFB-9F5E-E96E3E8B9A86}" presName="horzSpace2" presStyleCnt="0"/>
      <dgm:spPr/>
    </dgm:pt>
    <dgm:pt modelId="{340C1D1D-2274-4996-B7CC-90BC51670896}" type="pres">
      <dgm:prSet presAssocID="{09D6855E-D66C-4AFB-9F5E-E96E3E8B9A86}" presName="tx2" presStyleLbl="revTx" presStyleIdx="2" presStyleCnt="4"/>
      <dgm:spPr/>
    </dgm:pt>
    <dgm:pt modelId="{16DBA11B-9F65-474A-91FE-F14EA59E07DB}" type="pres">
      <dgm:prSet presAssocID="{09D6855E-D66C-4AFB-9F5E-E96E3E8B9A86}" presName="vert2" presStyleCnt="0"/>
      <dgm:spPr/>
    </dgm:pt>
    <dgm:pt modelId="{E8E037E3-DC88-478B-AFB9-7B4313987CCD}" type="pres">
      <dgm:prSet presAssocID="{09D6855E-D66C-4AFB-9F5E-E96E3E8B9A86}" presName="thinLine2b" presStyleLbl="callout" presStyleIdx="1" presStyleCnt="3"/>
      <dgm:spPr/>
    </dgm:pt>
    <dgm:pt modelId="{737E372F-015C-4271-8726-BD4F83669D06}" type="pres">
      <dgm:prSet presAssocID="{09D6855E-D66C-4AFB-9F5E-E96E3E8B9A86}" presName="vertSpace2b" presStyleCnt="0"/>
      <dgm:spPr/>
    </dgm:pt>
    <dgm:pt modelId="{84B7F111-40AC-4B62-B44D-30B004F7DED4}" type="pres">
      <dgm:prSet presAssocID="{FEA78B16-36CC-4E02-8641-B701AE4D37AB}" presName="horz2" presStyleCnt="0"/>
      <dgm:spPr/>
    </dgm:pt>
    <dgm:pt modelId="{966269F6-82FD-4474-8086-0646DE3D2139}" type="pres">
      <dgm:prSet presAssocID="{FEA78B16-36CC-4E02-8641-B701AE4D37AB}" presName="horzSpace2" presStyleCnt="0"/>
      <dgm:spPr/>
    </dgm:pt>
    <dgm:pt modelId="{55EE6E83-1F90-468A-AFDE-3AA0B989ED25}" type="pres">
      <dgm:prSet presAssocID="{FEA78B16-36CC-4E02-8641-B701AE4D37AB}" presName="tx2" presStyleLbl="revTx" presStyleIdx="3" presStyleCnt="4"/>
      <dgm:spPr/>
    </dgm:pt>
    <dgm:pt modelId="{42F0507E-5ED8-4995-8ECE-E747A49ED65B}" type="pres">
      <dgm:prSet presAssocID="{FEA78B16-36CC-4E02-8641-B701AE4D37AB}" presName="vert2" presStyleCnt="0"/>
      <dgm:spPr/>
    </dgm:pt>
    <dgm:pt modelId="{FF28EF03-9B78-41C5-B9DE-95EBA040E1FF}" type="pres">
      <dgm:prSet presAssocID="{FEA78B16-36CC-4E02-8641-B701AE4D37AB}" presName="thinLine2b" presStyleLbl="callout" presStyleIdx="2" presStyleCnt="3"/>
      <dgm:spPr/>
    </dgm:pt>
    <dgm:pt modelId="{9913D1AF-39CB-4F0A-AD2C-AFF67F93D649}" type="pres">
      <dgm:prSet presAssocID="{FEA78B16-36CC-4E02-8641-B701AE4D37AB}" presName="vertSpace2b" presStyleCnt="0"/>
      <dgm:spPr/>
    </dgm:pt>
  </dgm:ptLst>
  <dgm:cxnLst>
    <dgm:cxn modelId="{2B991C1D-8BC5-4ADF-BF3D-5EF7E42125F3}" type="presOf" srcId="{C4FF40F3-4B61-4222-BFC0-C180417F87BD}" destId="{D6EFC89F-3000-47EB-8CE3-1CB757945C0E}" srcOrd="0" destOrd="0" presId="urn:microsoft.com/office/officeart/2008/layout/LinedList"/>
    <dgm:cxn modelId="{30B85632-CEC5-40BE-B9E7-FE508627B09E}" srcId="{593C494B-9A13-4DB8-A64C-9F377AF78189}" destId="{C4FF40F3-4B61-4222-BFC0-C180417F87BD}" srcOrd="0" destOrd="0" parTransId="{90446119-5AE0-4069-B6BA-45640EC59F58}" sibTransId="{D8D0DEBC-4DB8-4C05-B1D3-A410E5BC9B97}"/>
    <dgm:cxn modelId="{24900934-3ADA-46C9-86FA-19169544299F}" srcId="{C4FF40F3-4B61-4222-BFC0-C180417F87BD}" destId="{09D6855E-D66C-4AFB-9F5E-E96E3E8B9A86}" srcOrd="1" destOrd="0" parTransId="{684CE32C-B507-4AFF-9C43-FEB83E2E6FF3}" sibTransId="{3463724C-56D0-4A31-9F85-9B899BBA159F}"/>
    <dgm:cxn modelId="{7DBCF64B-8BAF-473B-AAC9-9F4F0BA6372F}" type="presOf" srcId="{A887C72F-0348-490A-81DC-47D15E6B9A4C}" destId="{5EE8B0CF-9A95-4E56-A848-EB92993AB525}" srcOrd="0" destOrd="0" presId="urn:microsoft.com/office/officeart/2008/layout/LinedList"/>
    <dgm:cxn modelId="{AD1B9671-652C-40CF-A355-DB290C978F99}" type="presOf" srcId="{593C494B-9A13-4DB8-A64C-9F377AF78189}" destId="{D738E6FB-7546-4A3D-82E9-FD28D76A62E6}" srcOrd="0" destOrd="0" presId="urn:microsoft.com/office/officeart/2008/layout/LinedList"/>
    <dgm:cxn modelId="{05C0C371-CB89-415B-B6ED-55A6E4F97945}" srcId="{C4FF40F3-4B61-4222-BFC0-C180417F87BD}" destId="{FEA78B16-36CC-4E02-8641-B701AE4D37AB}" srcOrd="2" destOrd="0" parTransId="{80190D26-4BDC-4399-A75F-B287564717F0}" sibTransId="{AAC0D1BB-F049-467C-9CED-DB5D348C979C}"/>
    <dgm:cxn modelId="{DB08769B-54B9-4E37-9CC6-61F7D953FBE3}" srcId="{C4FF40F3-4B61-4222-BFC0-C180417F87BD}" destId="{A887C72F-0348-490A-81DC-47D15E6B9A4C}" srcOrd="0" destOrd="0" parTransId="{69773459-0293-4890-87C0-7AB663EA39C3}" sibTransId="{BF1003C7-B3B9-406D-B2A0-548B7B2B141D}"/>
    <dgm:cxn modelId="{A10729BE-BBE4-4BCC-BBBB-0EDB7EFC7035}" type="presOf" srcId="{FEA78B16-36CC-4E02-8641-B701AE4D37AB}" destId="{55EE6E83-1F90-468A-AFDE-3AA0B989ED25}" srcOrd="0" destOrd="0" presId="urn:microsoft.com/office/officeart/2008/layout/LinedList"/>
    <dgm:cxn modelId="{866C7ECB-949D-4B7E-B062-1B839D0806FF}" type="presOf" srcId="{09D6855E-D66C-4AFB-9F5E-E96E3E8B9A86}" destId="{340C1D1D-2274-4996-B7CC-90BC51670896}" srcOrd="0" destOrd="0" presId="urn:microsoft.com/office/officeart/2008/layout/LinedList"/>
    <dgm:cxn modelId="{A8040E23-2C0F-471D-B63A-980AF573E9A9}" type="presParOf" srcId="{D738E6FB-7546-4A3D-82E9-FD28D76A62E6}" destId="{E7EBB142-6383-44FB-9796-61A1EA5B7372}" srcOrd="0" destOrd="0" presId="urn:microsoft.com/office/officeart/2008/layout/LinedList"/>
    <dgm:cxn modelId="{A10C0B47-218C-4E7C-95DE-5BD92A08C541}" type="presParOf" srcId="{D738E6FB-7546-4A3D-82E9-FD28D76A62E6}" destId="{F9F156FA-A4F9-4853-9F43-9827DC32A977}" srcOrd="1" destOrd="0" presId="urn:microsoft.com/office/officeart/2008/layout/LinedList"/>
    <dgm:cxn modelId="{F1D2F566-87A6-4A69-B8B4-7F645A24B9D9}" type="presParOf" srcId="{F9F156FA-A4F9-4853-9F43-9827DC32A977}" destId="{D6EFC89F-3000-47EB-8CE3-1CB757945C0E}" srcOrd="0" destOrd="0" presId="urn:microsoft.com/office/officeart/2008/layout/LinedList"/>
    <dgm:cxn modelId="{1F26D77F-4930-490A-AE24-2631607AB620}" type="presParOf" srcId="{F9F156FA-A4F9-4853-9F43-9827DC32A977}" destId="{312F6124-29EA-4B80-A3A1-CF474B2BC54A}" srcOrd="1" destOrd="0" presId="urn:microsoft.com/office/officeart/2008/layout/LinedList"/>
    <dgm:cxn modelId="{5F4699D3-9435-4700-9D71-6B0ACE8B5B34}" type="presParOf" srcId="{312F6124-29EA-4B80-A3A1-CF474B2BC54A}" destId="{3540752C-EC45-471C-965C-4C0561569D03}" srcOrd="0" destOrd="0" presId="urn:microsoft.com/office/officeart/2008/layout/LinedList"/>
    <dgm:cxn modelId="{88C275DD-510C-491D-AF14-18071F9EC086}" type="presParOf" srcId="{312F6124-29EA-4B80-A3A1-CF474B2BC54A}" destId="{7A225BD5-BD40-40CF-83BF-15E6AF6A8D4C}" srcOrd="1" destOrd="0" presId="urn:microsoft.com/office/officeart/2008/layout/LinedList"/>
    <dgm:cxn modelId="{01902E34-F510-42BF-AA58-678551CE2EF1}" type="presParOf" srcId="{7A225BD5-BD40-40CF-83BF-15E6AF6A8D4C}" destId="{1D698571-A873-4A1A-BB12-A5734A527304}" srcOrd="0" destOrd="0" presId="urn:microsoft.com/office/officeart/2008/layout/LinedList"/>
    <dgm:cxn modelId="{40E81472-75D6-4610-BD5E-E34CDD09E884}" type="presParOf" srcId="{7A225BD5-BD40-40CF-83BF-15E6AF6A8D4C}" destId="{5EE8B0CF-9A95-4E56-A848-EB92993AB525}" srcOrd="1" destOrd="0" presId="urn:microsoft.com/office/officeart/2008/layout/LinedList"/>
    <dgm:cxn modelId="{BB3DEA40-F590-4E92-9930-B55D32CDAADC}" type="presParOf" srcId="{7A225BD5-BD40-40CF-83BF-15E6AF6A8D4C}" destId="{A517D10B-9629-4ADA-B1F9-7561D795BEF1}" srcOrd="2" destOrd="0" presId="urn:microsoft.com/office/officeart/2008/layout/LinedList"/>
    <dgm:cxn modelId="{6B083DAE-D601-4B8F-BE74-CB637EED79F7}" type="presParOf" srcId="{312F6124-29EA-4B80-A3A1-CF474B2BC54A}" destId="{DAD53C91-EC36-493B-995B-9602D281D567}" srcOrd="2" destOrd="0" presId="urn:microsoft.com/office/officeart/2008/layout/LinedList"/>
    <dgm:cxn modelId="{5999ABA7-30B5-4888-8ED1-587A146542A6}" type="presParOf" srcId="{312F6124-29EA-4B80-A3A1-CF474B2BC54A}" destId="{2FD5153E-38B4-4416-8AA5-53366A5479EF}" srcOrd="3" destOrd="0" presId="urn:microsoft.com/office/officeart/2008/layout/LinedList"/>
    <dgm:cxn modelId="{BD142740-AEB1-4E25-8FA4-B216CB3DEC83}" type="presParOf" srcId="{312F6124-29EA-4B80-A3A1-CF474B2BC54A}" destId="{1BC07E2E-3BD1-4825-812D-30332F43019A}" srcOrd="4" destOrd="0" presId="urn:microsoft.com/office/officeart/2008/layout/LinedList"/>
    <dgm:cxn modelId="{11FFA4DA-6B0B-47B1-A148-0943CB185E7A}" type="presParOf" srcId="{1BC07E2E-3BD1-4825-812D-30332F43019A}" destId="{B3247ABD-79B2-4285-8AF8-15BB50013D20}" srcOrd="0" destOrd="0" presId="urn:microsoft.com/office/officeart/2008/layout/LinedList"/>
    <dgm:cxn modelId="{37C1797F-FCD5-41DA-829C-C344E341A6E3}" type="presParOf" srcId="{1BC07E2E-3BD1-4825-812D-30332F43019A}" destId="{340C1D1D-2274-4996-B7CC-90BC51670896}" srcOrd="1" destOrd="0" presId="urn:microsoft.com/office/officeart/2008/layout/LinedList"/>
    <dgm:cxn modelId="{4387ABDC-F7C6-4464-AAA8-DC1C50C0CF5B}" type="presParOf" srcId="{1BC07E2E-3BD1-4825-812D-30332F43019A}" destId="{16DBA11B-9F65-474A-91FE-F14EA59E07DB}" srcOrd="2" destOrd="0" presId="urn:microsoft.com/office/officeart/2008/layout/LinedList"/>
    <dgm:cxn modelId="{E85DC8ED-84A9-43D6-9E7F-A89161E1F3A2}" type="presParOf" srcId="{312F6124-29EA-4B80-A3A1-CF474B2BC54A}" destId="{E8E037E3-DC88-478B-AFB9-7B4313987CCD}" srcOrd="5" destOrd="0" presId="urn:microsoft.com/office/officeart/2008/layout/LinedList"/>
    <dgm:cxn modelId="{69D7EFC5-297A-42BA-BF87-8F21411A4054}" type="presParOf" srcId="{312F6124-29EA-4B80-A3A1-CF474B2BC54A}" destId="{737E372F-015C-4271-8726-BD4F83669D06}" srcOrd="6" destOrd="0" presId="urn:microsoft.com/office/officeart/2008/layout/LinedList"/>
    <dgm:cxn modelId="{C63C54F6-3889-4896-AAFB-8D22A8FB8D6A}" type="presParOf" srcId="{312F6124-29EA-4B80-A3A1-CF474B2BC54A}" destId="{84B7F111-40AC-4B62-B44D-30B004F7DED4}" srcOrd="7" destOrd="0" presId="urn:microsoft.com/office/officeart/2008/layout/LinedList"/>
    <dgm:cxn modelId="{A261D4E2-2CBE-4FAC-9057-EE8AB5A0F734}" type="presParOf" srcId="{84B7F111-40AC-4B62-B44D-30B004F7DED4}" destId="{966269F6-82FD-4474-8086-0646DE3D2139}" srcOrd="0" destOrd="0" presId="urn:microsoft.com/office/officeart/2008/layout/LinedList"/>
    <dgm:cxn modelId="{7498C7BC-15C3-48DB-856B-3B39E61BF65A}" type="presParOf" srcId="{84B7F111-40AC-4B62-B44D-30B004F7DED4}" destId="{55EE6E83-1F90-468A-AFDE-3AA0B989ED25}" srcOrd="1" destOrd="0" presId="urn:microsoft.com/office/officeart/2008/layout/LinedList"/>
    <dgm:cxn modelId="{3C2072A5-B9C1-4840-B7D9-5ED9D34BC5DA}" type="presParOf" srcId="{84B7F111-40AC-4B62-B44D-30B004F7DED4}" destId="{42F0507E-5ED8-4995-8ECE-E747A49ED65B}" srcOrd="2" destOrd="0" presId="urn:microsoft.com/office/officeart/2008/layout/LinedList"/>
    <dgm:cxn modelId="{B44B0F4C-7408-490C-8BC7-AE525EFED3F0}" type="presParOf" srcId="{312F6124-29EA-4B80-A3A1-CF474B2BC54A}" destId="{FF28EF03-9B78-41C5-B9DE-95EBA040E1FF}" srcOrd="8" destOrd="0" presId="urn:microsoft.com/office/officeart/2008/layout/LinedList"/>
    <dgm:cxn modelId="{88D78909-D0F0-48E7-A77D-63A2BB217824}" type="presParOf" srcId="{312F6124-29EA-4B80-A3A1-CF474B2BC54A}" destId="{9913D1AF-39CB-4F0A-AD2C-AFF67F93D64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3C494B-9A13-4DB8-A64C-9F377AF781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FF40F3-4B61-4222-BFC0-C180417F87BD}">
      <dgm:prSet phldrT="[Text]" custT="1"/>
      <dgm:spPr/>
      <dgm:t>
        <a:bodyPr anchor="ctr"/>
        <a:lstStyle/>
        <a:p>
          <a:pPr algn="ctr"/>
          <a:r>
            <a:rPr lang="ru-RU" sz="1600" b="1">
              <a:effectLst/>
              <a:latin typeface="Cambria Math" panose="02040503050406030204" pitchFamily="18" charset="0"/>
              <a:ea typeface="Cambria Math" panose="02040503050406030204" pitchFamily="18" charset="0"/>
            </a:rPr>
            <a:t>Инициативы по стабильному обеспечению продовольствием</a:t>
          </a:r>
        </a:p>
      </dgm:t>
    </dgm:pt>
    <dgm:pt modelId="{90446119-5AE0-4069-B6BA-45640EC59F58}" type="parTrans" cxnId="{30B85632-CEC5-40BE-B9E7-FE508627B09E}">
      <dgm:prSet/>
      <dgm:spPr/>
      <dgm:t>
        <a:bodyPr/>
        <a:lstStyle/>
        <a:p>
          <a:pPr algn="just"/>
          <a:endParaRPr lang="en-US" sz="14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D8D0DEBC-4DB8-4C05-B1D3-A410E5BC9B97}" type="sibTrans" cxnId="{30B85632-CEC5-40BE-B9E7-FE508627B09E}">
      <dgm:prSet/>
      <dgm:spPr/>
      <dgm:t>
        <a:bodyPr/>
        <a:lstStyle/>
        <a:p>
          <a:pPr algn="just"/>
          <a:endParaRPr lang="en-US" sz="14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887C72F-0348-490A-81DC-47D15E6B9A4C}">
      <dgm:prSet phldrT="[Text]" custT="1"/>
      <dgm:spPr/>
      <dgm:t>
        <a:bodyPr anchor="ctr"/>
        <a:lstStyle/>
        <a:p>
          <a:pPr algn="just"/>
          <a:r>
            <a:rPr lang="ru-RU" sz="1400" dirty="0">
              <a:latin typeface="Cambria Math" panose="02040503050406030204" pitchFamily="18" charset="0"/>
              <a:ea typeface="Cambria Math" panose="02040503050406030204" pitchFamily="18" charset="0"/>
            </a:rPr>
            <a:t>Создание устойчивых к изменению климата сортов путем приобретения зародышевой плазмы, создание устойчивых к изменению климата сортов/гибридов путем традиционной и молекулярной селекции и программы производства семян раннего поколения.</a:t>
          </a:r>
        </a:p>
      </dgm:t>
    </dgm:pt>
    <dgm:pt modelId="{69773459-0293-4890-87C0-7AB663EA39C3}" type="parTrans" cxnId="{DB08769B-54B9-4E37-9CC6-61F7D953FBE3}">
      <dgm:prSet/>
      <dgm:spPr/>
      <dgm:t>
        <a:bodyPr/>
        <a:lstStyle/>
        <a:p>
          <a:pPr algn="just"/>
          <a:endParaRPr lang="en-US" sz="14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BF1003C7-B3B9-406D-B2A0-548B7B2B141D}" type="sibTrans" cxnId="{DB08769B-54B9-4E37-9CC6-61F7D953FBE3}">
      <dgm:prSet/>
      <dgm:spPr/>
      <dgm:t>
        <a:bodyPr/>
        <a:lstStyle/>
        <a:p>
          <a:pPr algn="just"/>
          <a:endParaRPr lang="en-US" sz="14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09D6855E-D66C-4AFB-9F5E-E96E3E8B9A86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400" dirty="0">
              <a:latin typeface="Cambria Math" panose="02040503050406030204" pitchFamily="18" charset="0"/>
              <a:ea typeface="Cambria Math" panose="02040503050406030204" pitchFamily="18" charset="0"/>
            </a:rPr>
            <a:t>Министерство национальной продовольственной безопасности и исследований (</a:t>
          </a:r>
          <a:r>
            <a:rPr lang="ru-RU" sz="1400" dirty="0" err="1">
              <a:latin typeface="Cambria Math" panose="02040503050406030204" pitchFamily="18" charset="0"/>
              <a:ea typeface="Cambria Math" panose="02040503050406030204" pitchFamily="18" charset="0"/>
            </a:rPr>
            <a:t>МНПБиИ</a:t>
          </a:r>
          <a:r>
            <a:rPr lang="ru-RU" sz="1400" dirty="0">
              <a:latin typeface="Cambria Math" panose="02040503050406030204" pitchFamily="18" charset="0"/>
              <a:ea typeface="Cambria Math" panose="02040503050406030204" pitchFamily="18" charset="0"/>
            </a:rPr>
            <a:t>) начало реализацию проекта по картированию новых агроэкологических зон во всех провинциях Пакистана для определения структуры посевов и зон возделывания сельскохозяйственных культур.</a:t>
          </a:r>
        </a:p>
      </dgm:t>
    </dgm:pt>
    <dgm:pt modelId="{684CE32C-B507-4AFF-9C43-FEB83E2E6FF3}" type="parTrans" cxnId="{24900934-3ADA-46C9-86FA-19169544299F}">
      <dgm:prSet/>
      <dgm:spPr/>
      <dgm:t>
        <a:bodyPr/>
        <a:lstStyle/>
        <a:p>
          <a:pPr algn="just"/>
          <a:endParaRPr lang="en-US" sz="14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3463724C-56D0-4A31-9F85-9B899BBA159F}" type="sibTrans" cxnId="{24900934-3ADA-46C9-86FA-19169544299F}">
      <dgm:prSet/>
      <dgm:spPr/>
      <dgm:t>
        <a:bodyPr/>
        <a:lstStyle/>
        <a:p>
          <a:pPr algn="just"/>
          <a:endParaRPr lang="en-US" sz="14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FEA78B16-36CC-4E02-8641-B701AE4D37AB}">
      <dgm:prSet phldrT="[Text]" custT="1"/>
      <dgm:spPr/>
      <dgm:t>
        <a:bodyPr anchor="ctr"/>
        <a:lstStyle/>
        <a:p>
          <a:pPr algn="just">
            <a:buFont typeface="Symbol" panose="05050102010706020507" pitchFamily="18" charset="2"/>
            <a:buChar char=""/>
          </a:pPr>
          <a:r>
            <a:rPr lang="ru-RU" sz="1400" dirty="0">
              <a:latin typeface="Cambria Math" panose="02040503050406030204" pitchFamily="18" charset="0"/>
              <a:ea typeface="Cambria Math" panose="02040503050406030204" pitchFamily="18" charset="0"/>
            </a:rPr>
            <a:t>Развитие кластера на основе подходов, основанных на природных ресурсах. С этой целью уже определены 82 кластера по всей стране и разработаны технико-экономические обоснования для 33 товаров. </a:t>
          </a:r>
        </a:p>
      </dgm:t>
    </dgm:pt>
    <dgm:pt modelId="{80190D26-4BDC-4399-A75F-B287564717F0}" type="parTrans" cxnId="{05C0C371-CB89-415B-B6ED-55A6E4F97945}">
      <dgm:prSet/>
      <dgm:spPr/>
      <dgm:t>
        <a:bodyPr/>
        <a:lstStyle/>
        <a:p>
          <a:pPr algn="just"/>
          <a:endParaRPr lang="en-US" sz="14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AAC0D1BB-F049-467C-9CED-DB5D348C979C}" type="sibTrans" cxnId="{05C0C371-CB89-415B-B6ED-55A6E4F97945}">
      <dgm:prSet/>
      <dgm:spPr/>
      <dgm:t>
        <a:bodyPr/>
        <a:lstStyle/>
        <a:p>
          <a:pPr algn="just"/>
          <a:endParaRPr lang="en-US" sz="1400">
            <a:latin typeface="Cambria Math" panose="02040503050406030204" pitchFamily="18" charset="0"/>
            <a:ea typeface="Cambria Math" panose="02040503050406030204" pitchFamily="18" charset="0"/>
          </a:endParaRPr>
        </a:p>
      </dgm:t>
    </dgm:pt>
    <dgm:pt modelId="{1F6F8BDE-5B23-4182-8652-7FFDB9AC6CA9}">
      <dgm:prSet phldrT="[Text]" custT="1"/>
      <dgm:spPr/>
      <dgm:t>
        <a:bodyPr/>
        <a:lstStyle/>
        <a:p>
          <a:pPr algn="just">
            <a:buFont typeface="Symbol" panose="05050102010706020507" pitchFamily="18" charset="2"/>
            <a:buChar char=""/>
          </a:pPr>
          <a:r>
            <a:rPr lang="ru-RU" sz="1400" dirty="0">
              <a:latin typeface="Cambria Math" panose="02040503050406030204" pitchFamily="18" charset="0"/>
              <a:ea typeface="Cambria Math" panose="02040503050406030204" pitchFamily="18" charset="0"/>
            </a:rPr>
            <a:t>По всей стране были созданы специальные сельскохозяйственные экономические зоны с пакетом стимулов для создания добавленной стоимости и переработки.</a:t>
          </a:r>
        </a:p>
      </dgm:t>
    </dgm:pt>
    <dgm:pt modelId="{5BD1C37B-4654-48CF-8A49-5F6548C1F034}" type="parTrans" cxnId="{BA5E090D-975C-4421-B2C5-1EA0AA22A095}">
      <dgm:prSet/>
      <dgm:spPr/>
      <dgm:t>
        <a:bodyPr/>
        <a:lstStyle/>
        <a:p>
          <a:endParaRPr lang="en-US" sz="1400"/>
        </a:p>
      </dgm:t>
    </dgm:pt>
    <dgm:pt modelId="{66C7C249-FAD3-4ABD-A0BB-E1EB708182F2}" type="sibTrans" cxnId="{BA5E090D-975C-4421-B2C5-1EA0AA22A095}">
      <dgm:prSet/>
      <dgm:spPr/>
      <dgm:t>
        <a:bodyPr/>
        <a:lstStyle/>
        <a:p>
          <a:endParaRPr lang="en-US" sz="1400"/>
        </a:p>
      </dgm:t>
    </dgm:pt>
    <dgm:pt modelId="{1350B513-C861-4BE2-BDF0-0EC623ED95AC}">
      <dgm:prSet phldrT="[Text]" custT="1"/>
      <dgm:spPr/>
      <dgm:t>
        <a:bodyPr/>
        <a:lstStyle/>
        <a:p>
          <a:pPr algn="just">
            <a:buFont typeface="Symbol" panose="05050102010706020507" pitchFamily="18" charset="2"/>
            <a:buChar char=""/>
          </a:pPr>
          <a:r>
            <a:rPr lang="ru-RU" sz="1400">
              <a:latin typeface="Cambria Math" panose="02040503050406030204" pitchFamily="18" charset="0"/>
              <a:ea typeface="Cambria Math" panose="02040503050406030204" pitchFamily="18" charset="0"/>
            </a:rPr>
            <a:t>МНПБиИ разработало информационную панель для цепочек поставок продовольствия и цен через центральную базу данных по продовольственной безопасности, которая позволит руководству страны принимать решения по информации о производственном цикле для цен, импорта и экспорта.</a:t>
          </a:r>
        </a:p>
      </dgm:t>
    </dgm:pt>
    <dgm:pt modelId="{2CDC5D27-1AE4-4DC7-A7E6-D656951B91D5}" type="parTrans" cxnId="{983B00EC-0C97-4C2F-BFD7-1CB950954D80}">
      <dgm:prSet/>
      <dgm:spPr/>
      <dgm:t>
        <a:bodyPr/>
        <a:lstStyle/>
        <a:p>
          <a:endParaRPr lang="en-US" sz="1400"/>
        </a:p>
      </dgm:t>
    </dgm:pt>
    <dgm:pt modelId="{8DB059D4-E5EA-47E8-86AB-926560CCA219}" type="sibTrans" cxnId="{983B00EC-0C97-4C2F-BFD7-1CB950954D80}">
      <dgm:prSet/>
      <dgm:spPr/>
      <dgm:t>
        <a:bodyPr/>
        <a:lstStyle/>
        <a:p>
          <a:endParaRPr lang="en-US" sz="1400"/>
        </a:p>
      </dgm:t>
    </dgm:pt>
    <dgm:pt modelId="{7C3DC61F-5B57-4415-B819-AEBCA81E7EED}">
      <dgm:prSet phldrT="[Text]" custT="1"/>
      <dgm:spPr/>
      <dgm:t>
        <a:bodyPr/>
        <a:lstStyle/>
        <a:p>
          <a:pPr algn="just"/>
          <a:r>
            <a:rPr lang="ru-RU" sz="1400">
              <a:latin typeface="Cambria Math" panose="02040503050406030204" pitchFamily="18" charset="0"/>
              <a:ea typeface="Cambria Math" panose="02040503050406030204" pitchFamily="18" charset="0"/>
            </a:rPr>
            <a:t>МНПБиИ планирует не только перестроить и реструктурировать различные исследовательские организации, но и создать центры передового опыта по конкретным товарам. </a:t>
          </a:r>
        </a:p>
      </dgm:t>
    </dgm:pt>
    <dgm:pt modelId="{2E5554EA-8B52-47D5-BCC2-CD995179BA9D}" type="parTrans" cxnId="{B86ED677-8C64-4AEC-8E1A-C1D6B347F08B}">
      <dgm:prSet/>
      <dgm:spPr/>
      <dgm:t>
        <a:bodyPr/>
        <a:lstStyle/>
        <a:p>
          <a:endParaRPr lang="en-US" sz="1400"/>
        </a:p>
      </dgm:t>
    </dgm:pt>
    <dgm:pt modelId="{58BC624C-A073-4230-A198-FC222B506C30}" type="sibTrans" cxnId="{B86ED677-8C64-4AEC-8E1A-C1D6B347F08B}">
      <dgm:prSet/>
      <dgm:spPr/>
      <dgm:t>
        <a:bodyPr/>
        <a:lstStyle/>
        <a:p>
          <a:endParaRPr lang="en-US" sz="1400"/>
        </a:p>
      </dgm:t>
    </dgm:pt>
    <dgm:pt modelId="{7C5D0CEF-EDB8-405D-B6F5-DEA1D872BA54}">
      <dgm:prSet phldrT="[Text]" custT="1"/>
      <dgm:spPr/>
      <dgm:t>
        <a:bodyPr/>
        <a:lstStyle/>
        <a:p>
          <a:pPr algn="just"/>
          <a:r>
            <a:rPr lang="ru-RU" sz="1400">
              <a:latin typeface="Cambria Math" panose="02040503050406030204" pitchFamily="18" charset="0"/>
              <a:ea typeface="Cambria Math" panose="02040503050406030204" pitchFamily="18" charset="0"/>
            </a:rPr>
            <a:t>Правительство стремится увеличить производство сельскохозяйственной и животноводческой продукции не только за счет внутренних ресурсов, но и благодаря сотрудничеству с международными агентствами. </a:t>
          </a:r>
        </a:p>
      </dgm:t>
    </dgm:pt>
    <dgm:pt modelId="{C7DF09F9-6278-4AF0-8BD3-864348FCB59F}" type="parTrans" cxnId="{C06603C5-BFAA-461B-8E18-2F9927AB2BA3}">
      <dgm:prSet/>
      <dgm:spPr/>
      <dgm:t>
        <a:bodyPr/>
        <a:lstStyle/>
        <a:p>
          <a:endParaRPr lang="en-US" sz="1600"/>
        </a:p>
      </dgm:t>
    </dgm:pt>
    <dgm:pt modelId="{A7EC42BA-53D4-4A0D-9245-E20C460178BD}" type="sibTrans" cxnId="{C06603C5-BFAA-461B-8E18-2F9927AB2BA3}">
      <dgm:prSet/>
      <dgm:spPr/>
      <dgm:t>
        <a:bodyPr/>
        <a:lstStyle/>
        <a:p>
          <a:endParaRPr lang="en-US" sz="1600"/>
        </a:p>
      </dgm:t>
    </dgm:pt>
    <dgm:pt modelId="{D738E6FB-7546-4A3D-82E9-FD28D76A62E6}" type="pres">
      <dgm:prSet presAssocID="{593C494B-9A13-4DB8-A64C-9F377AF78189}" presName="vert0" presStyleCnt="0">
        <dgm:presLayoutVars>
          <dgm:dir/>
          <dgm:animOne val="branch"/>
          <dgm:animLvl val="lvl"/>
        </dgm:presLayoutVars>
      </dgm:prSet>
      <dgm:spPr/>
    </dgm:pt>
    <dgm:pt modelId="{E7EBB142-6383-44FB-9796-61A1EA5B7372}" type="pres">
      <dgm:prSet presAssocID="{C4FF40F3-4B61-4222-BFC0-C180417F87BD}" presName="thickLine" presStyleLbl="alignNode1" presStyleIdx="0" presStyleCnt="1"/>
      <dgm:spPr/>
    </dgm:pt>
    <dgm:pt modelId="{F9F156FA-A4F9-4853-9F43-9827DC32A977}" type="pres">
      <dgm:prSet presAssocID="{C4FF40F3-4B61-4222-BFC0-C180417F87BD}" presName="horz1" presStyleCnt="0"/>
      <dgm:spPr/>
    </dgm:pt>
    <dgm:pt modelId="{D6EFC89F-3000-47EB-8CE3-1CB757945C0E}" type="pres">
      <dgm:prSet presAssocID="{C4FF40F3-4B61-4222-BFC0-C180417F87BD}" presName="tx1" presStyleLbl="revTx" presStyleIdx="0" presStyleCnt="8"/>
      <dgm:spPr/>
    </dgm:pt>
    <dgm:pt modelId="{312F6124-29EA-4B80-A3A1-CF474B2BC54A}" type="pres">
      <dgm:prSet presAssocID="{C4FF40F3-4B61-4222-BFC0-C180417F87BD}" presName="vert1" presStyleCnt="0"/>
      <dgm:spPr/>
    </dgm:pt>
    <dgm:pt modelId="{3540752C-EC45-471C-965C-4C0561569D03}" type="pres">
      <dgm:prSet presAssocID="{A887C72F-0348-490A-81DC-47D15E6B9A4C}" presName="vertSpace2a" presStyleCnt="0"/>
      <dgm:spPr/>
    </dgm:pt>
    <dgm:pt modelId="{7A225BD5-BD40-40CF-83BF-15E6AF6A8D4C}" type="pres">
      <dgm:prSet presAssocID="{A887C72F-0348-490A-81DC-47D15E6B9A4C}" presName="horz2" presStyleCnt="0"/>
      <dgm:spPr/>
    </dgm:pt>
    <dgm:pt modelId="{1D698571-A873-4A1A-BB12-A5734A527304}" type="pres">
      <dgm:prSet presAssocID="{A887C72F-0348-490A-81DC-47D15E6B9A4C}" presName="horzSpace2" presStyleCnt="0"/>
      <dgm:spPr/>
    </dgm:pt>
    <dgm:pt modelId="{5EE8B0CF-9A95-4E56-A848-EB92993AB525}" type="pres">
      <dgm:prSet presAssocID="{A887C72F-0348-490A-81DC-47D15E6B9A4C}" presName="tx2" presStyleLbl="revTx" presStyleIdx="1" presStyleCnt="8"/>
      <dgm:spPr/>
    </dgm:pt>
    <dgm:pt modelId="{A517D10B-9629-4ADA-B1F9-7561D795BEF1}" type="pres">
      <dgm:prSet presAssocID="{A887C72F-0348-490A-81DC-47D15E6B9A4C}" presName="vert2" presStyleCnt="0"/>
      <dgm:spPr/>
    </dgm:pt>
    <dgm:pt modelId="{DAD53C91-EC36-493B-995B-9602D281D567}" type="pres">
      <dgm:prSet presAssocID="{A887C72F-0348-490A-81DC-47D15E6B9A4C}" presName="thinLine2b" presStyleLbl="callout" presStyleIdx="0" presStyleCnt="7"/>
      <dgm:spPr/>
    </dgm:pt>
    <dgm:pt modelId="{2FD5153E-38B4-4416-8AA5-53366A5479EF}" type="pres">
      <dgm:prSet presAssocID="{A887C72F-0348-490A-81DC-47D15E6B9A4C}" presName="vertSpace2b" presStyleCnt="0"/>
      <dgm:spPr/>
    </dgm:pt>
    <dgm:pt modelId="{1BC07E2E-3BD1-4825-812D-30332F43019A}" type="pres">
      <dgm:prSet presAssocID="{09D6855E-D66C-4AFB-9F5E-E96E3E8B9A86}" presName="horz2" presStyleCnt="0"/>
      <dgm:spPr/>
    </dgm:pt>
    <dgm:pt modelId="{B3247ABD-79B2-4285-8AF8-15BB50013D20}" type="pres">
      <dgm:prSet presAssocID="{09D6855E-D66C-4AFB-9F5E-E96E3E8B9A86}" presName="horzSpace2" presStyleCnt="0"/>
      <dgm:spPr/>
    </dgm:pt>
    <dgm:pt modelId="{340C1D1D-2274-4996-B7CC-90BC51670896}" type="pres">
      <dgm:prSet presAssocID="{09D6855E-D66C-4AFB-9F5E-E96E3E8B9A86}" presName="tx2" presStyleLbl="revTx" presStyleIdx="2" presStyleCnt="8"/>
      <dgm:spPr/>
    </dgm:pt>
    <dgm:pt modelId="{16DBA11B-9F65-474A-91FE-F14EA59E07DB}" type="pres">
      <dgm:prSet presAssocID="{09D6855E-D66C-4AFB-9F5E-E96E3E8B9A86}" presName="vert2" presStyleCnt="0"/>
      <dgm:spPr/>
    </dgm:pt>
    <dgm:pt modelId="{E8E037E3-DC88-478B-AFB9-7B4313987CCD}" type="pres">
      <dgm:prSet presAssocID="{09D6855E-D66C-4AFB-9F5E-E96E3E8B9A86}" presName="thinLine2b" presStyleLbl="callout" presStyleIdx="1" presStyleCnt="7"/>
      <dgm:spPr/>
    </dgm:pt>
    <dgm:pt modelId="{737E372F-015C-4271-8726-BD4F83669D06}" type="pres">
      <dgm:prSet presAssocID="{09D6855E-D66C-4AFB-9F5E-E96E3E8B9A86}" presName="vertSpace2b" presStyleCnt="0"/>
      <dgm:spPr/>
    </dgm:pt>
    <dgm:pt modelId="{84B7F111-40AC-4B62-B44D-30B004F7DED4}" type="pres">
      <dgm:prSet presAssocID="{FEA78B16-36CC-4E02-8641-B701AE4D37AB}" presName="horz2" presStyleCnt="0"/>
      <dgm:spPr/>
    </dgm:pt>
    <dgm:pt modelId="{966269F6-82FD-4474-8086-0646DE3D2139}" type="pres">
      <dgm:prSet presAssocID="{FEA78B16-36CC-4E02-8641-B701AE4D37AB}" presName="horzSpace2" presStyleCnt="0"/>
      <dgm:spPr/>
    </dgm:pt>
    <dgm:pt modelId="{55EE6E83-1F90-468A-AFDE-3AA0B989ED25}" type="pres">
      <dgm:prSet presAssocID="{FEA78B16-36CC-4E02-8641-B701AE4D37AB}" presName="tx2" presStyleLbl="revTx" presStyleIdx="3" presStyleCnt="8"/>
      <dgm:spPr/>
    </dgm:pt>
    <dgm:pt modelId="{42F0507E-5ED8-4995-8ECE-E747A49ED65B}" type="pres">
      <dgm:prSet presAssocID="{FEA78B16-36CC-4E02-8641-B701AE4D37AB}" presName="vert2" presStyleCnt="0"/>
      <dgm:spPr/>
    </dgm:pt>
    <dgm:pt modelId="{FF28EF03-9B78-41C5-B9DE-95EBA040E1FF}" type="pres">
      <dgm:prSet presAssocID="{FEA78B16-36CC-4E02-8641-B701AE4D37AB}" presName="thinLine2b" presStyleLbl="callout" presStyleIdx="2" presStyleCnt="7"/>
      <dgm:spPr/>
    </dgm:pt>
    <dgm:pt modelId="{9913D1AF-39CB-4F0A-AD2C-AFF67F93D649}" type="pres">
      <dgm:prSet presAssocID="{FEA78B16-36CC-4E02-8641-B701AE4D37AB}" presName="vertSpace2b" presStyleCnt="0"/>
      <dgm:spPr/>
    </dgm:pt>
    <dgm:pt modelId="{8F45ADB6-F91A-4F8E-9D45-5D44117DD430}" type="pres">
      <dgm:prSet presAssocID="{1F6F8BDE-5B23-4182-8652-7FFDB9AC6CA9}" presName="horz2" presStyleCnt="0"/>
      <dgm:spPr/>
    </dgm:pt>
    <dgm:pt modelId="{9B63582F-E445-4585-BEC2-FF6F908DF377}" type="pres">
      <dgm:prSet presAssocID="{1F6F8BDE-5B23-4182-8652-7FFDB9AC6CA9}" presName="horzSpace2" presStyleCnt="0"/>
      <dgm:spPr/>
    </dgm:pt>
    <dgm:pt modelId="{C6E21A08-23AC-46DF-889F-0E8EA8CEF089}" type="pres">
      <dgm:prSet presAssocID="{1F6F8BDE-5B23-4182-8652-7FFDB9AC6CA9}" presName="tx2" presStyleLbl="revTx" presStyleIdx="4" presStyleCnt="8"/>
      <dgm:spPr/>
    </dgm:pt>
    <dgm:pt modelId="{8B2BDD13-530F-4C1D-BCCB-ED6EA04F39E8}" type="pres">
      <dgm:prSet presAssocID="{1F6F8BDE-5B23-4182-8652-7FFDB9AC6CA9}" presName="vert2" presStyleCnt="0"/>
      <dgm:spPr/>
    </dgm:pt>
    <dgm:pt modelId="{00F0EEFF-7DCB-403F-B6FE-02A8009AB4B5}" type="pres">
      <dgm:prSet presAssocID="{1F6F8BDE-5B23-4182-8652-7FFDB9AC6CA9}" presName="thinLine2b" presStyleLbl="callout" presStyleIdx="3" presStyleCnt="7"/>
      <dgm:spPr/>
    </dgm:pt>
    <dgm:pt modelId="{F70D23C8-FB1B-4B85-A277-DEEF37DF3118}" type="pres">
      <dgm:prSet presAssocID="{1F6F8BDE-5B23-4182-8652-7FFDB9AC6CA9}" presName="vertSpace2b" presStyleCnt="0"/>
      <dgm:spPr/>
    </dgm:pt>
    <dgm:pt modelId="{4D1DFBC0-DFAF-4E32-8A9C-0A7D49E1F317}" type="pres">
      <dgm:prSet presAssocID="{1350B513-C861-4BE2-BDF0-0EC623ED95AC}" presName="horz2" presStyleCnt="0"/>
      <dgm:spPr/>
    </dgm:pt>
    <dgm:pt modelId="{2EB58E48-9394-4EB9-86DE-6FD9C97B9AD6}" type="pres">
      <dgm:prSet presAssocID="{1350B513-C861-4BE2-BDF0-0EC623ED95AC}" presName="horzSpace2" presStyleCnt="0"/>
      <dgm:spPr/>
    </dgm:pt>
    <dgm:pt modelId="{4D96A81E-98C0-4479-8D51-DB1484606865}" type="pres">
      <dgm:prSet presAssocID="{1350B513-C861-4BE2-BDF0-0EC623ED95AC}" presName="tx2" presStyleLbl="revTx" presStyleIdx="5" presStyleCnt="8"/>
      <dgm:spPr/>
    </dgm:pt>
    <dgm:pt modelId="{05DD595B-BDBF-4C76-B88E-3D36DE567406}" type="pres">
      <dgm:prSet presAssocID="{1350B513-C861-4BE2-BDF0-0EC623ED95AC}" presName="vert2" presStyleCnt="0"/>
      <dgm:spPr/>
    </dgm:pt>
    <dgm:pt modelId="{9A39EFDC-BB5E-4A38-B341-47EAFBFF143F}" type="pres">
      <dgm:prSet presAssocID="{1350B513-C861-4BE2-BDF0-0EC623ED95AC}" presName="thinLine2b" presStyleLbl="callout" presStyleIdx="4" presStyleCnt="7"/>
      <dgm:spPr/>
    </dgm:pt>
    <dgm:pt modelId="{3EABCB11-764A-48F5-A7A8-6EFED4C6A187}" type="pres">
      <dgm:prSet presAssocID="{1350B513-C861-4BE2-BDF0-0EC623ED95AC}" presName="vertSpace2b" presStyleCnt="0"/>
      <dgm:spPr/>
    </dgm:pt>
    <dgm:pt modelId="{B614CA7D-3524-4A29-ABF8-7C0E9FA15C05}" type="pres">
      <dgm:prSet presAssocID="{7C3DC61F-5B57-4415-B819-AEBCA81E7EED}" presName="horz2" presStyleCnt="0"/>
      <dgm:spPr/>
    </dgm:pt>
    <dgm:pt modelId="{86D868E1-9CF1-46D3-B67C-8878FD0063F3}" type="pres">
      <dgm:prSet presAssocID="{7C3DC61F-5B57-4415-B819-AEBCA81E7EED}" presName="horzSpace2" presStyleCnt="0"/>
      <dgm:spPr/>
    </dgm:pt>
    <dgm:pt modelId="{C4821248-BBC0-4088-B6F6-087F17F95E93}" type="pres">
      <dgm:prSet presAssocID="{7C3DC61F-5B57-4415-B819-AEBCA81E7EED}" presName="tx2" presStyleLbl="revTx" presStyleIdx="6" presStyleCnt="8"/>
      <dgm:spPr/>
    </dgm:pt>
    <dgm:pt modelId="{20B76CE5-2258-44AF-B6CE-98CB44AA0626}" type="pres">
      <dgm:prSet presAssocID="{7C3DC61F-5B57-4415-B819-AEBCA81E7EED}" presName="vert2" presStyleCnt="0"/>
      <dgm:spPr/>
    </dgm:pt>
    <dgm:pt modelId="{3835EDFB-CA6C-484D-BCEF-08A422F3373F}" type="pres">
      <dgm:prSet presAssocID="{7C3DC61F-5B57-4415-B819-AEBCA81E7EED}" presName="thinLine2b" presStyleLbl="callout" presStyleIdx="5" presStyleCnt="7"/>
      <dgm:spPr/>
    </dgm:pt>
    <dgm:pt modelId="{58DA90D7-CCA5-4BD1-A172-A6E519BEEE46}" type="pres">
      <dgm:prSet presAssocID="{7C3DC61F-5B57-4415-B819-AEBCA81E7EED}" presName="vertSpace2b" presStyleCnt="0"/>
      <dgm:spPr/>
    </dgm:pt>
    <dgm:pt modelId="{DF0849B4-C73F-4A09-9E8D-30BB7C5D230E}" type="pres">
      <dgm:prSet presAssocID="{7C5D0CEF-EDB8-405D-B6F5-DEA1D872BA54}" presName="horz2" presStyleCnt="0"/>
      <dgm:spPr/>
    </dgm:pt>
    <dgm:pt modelId="{9DE6FB36-CD8B-4FE6-83FE-3511B43BF6E3}" type="pres">
      <dgm:prSet presAssocID="{7C5D0CEF-EDB8-405D-B6F5-DEA1D872BA54}" presName="horzSpace2" presStyleCnt="0"/>
      <dgm:spPr/>
    </dgm:pt>
    <dgm:pt modelId="{765396CC-DAB8-433B-B660-48B886838CA5}" type="pres">
      <dgm:prSet presAssocID="{7C5D0CEF-EDB8-405D-B6F5-DEA1D872BA54}" presName="tx2" presStyleLbl="revTx" presStyleIdx="7" presStyleCnt="8"/>
      <dgm:spPr/>
    </dgm:pt>
    <dgm:pt modelId="{4BB36081-09FB-47D5-AF28-2B0ED8ACE03F}" type="pres">
      <dgm:prSet presAssocID="{7C5D0CEF-EDB8-405D-B6F5-DEA1D872BA54}" presName="vert2" presStyleCnt="0"/>
      <dgm:spPr/>
    </dgm:pt>
    <dgm:pt modelId="{5BCEB476-0137-4678-B9EC-692EC29CDFB4}" type="pres">
      <dgm:prSet presAssocID="{7C5D0CEF-EDB8-405D-B6F5-DEA1D872BA54}" presName="thinLine2b" presStyleLbl="callout" presStyleIdx="6" presStyleCnt="7"/>
      <dgm:spPr/>
    </dgm:pt>
    <dgm:pt modelId="{15346004-024F-439D-B829-0A44B5BB7048}" type="pres">
      <dgm:prSet presAssocID="{7C5D0CEF-EDB8-405D-B6F5-DEA1D872BA54}" presName="vertSpace2b" presStyleCnt="0"/>
      <dgm:spPr/>
    </dgm:pt>
  </dgm:ptLst>
  <dgm:cxnLst>
    <dgm:cxn modelId="{BA5E090D-975C-4421-B2C5-1EA0AA22A095}" srcId="{C4FF40F3-4B61-4222-BFC0-C180417F87BD}" destId="{1F6F8BDE-5B23-4182-8652-7FFDB9AC6CA9}" srcOrd="3" destOrd="0" parTransId="{5BD1C37B-4654-48CF-8A49-5F6548C1F034}" sibTransId="{66C7C249-FAD3-4ABD-A0BB-E1EB708182F2}"/>
    <dgm:cxn modelId="{2B991C1D-8BC5-4ADF-BF3D-5EF7E42125F3}" type="presOf" srcId="{C4FF40F3-4B61-4222-BFC0-C180417F87BD}" destId="{D6EFC89F-3000-47EB-8CE3-1CB757945C0E}" srcOrd="0" destOrd="0" presId="urn:microsoft.com/office/officeart/2008/layout/LinedList"/>
    <dgm:cxn modelId="{D03A4D26-4849-4198-86DD-911F26E07C08}" type="presOf" srcId="{1F6F8BDE-5B23-4182-8652-7FFDB9AC6CA9}" destId="{C6E21A08-23AC-46DF-889F-0E8EA8CEF089}" srcOrd="0" destOrd="0" presId="urn:microsoft.com/office/officeart/2008/layout/LinedList"/>
    <dgm:cxn modelId="{30B85632-CEC5-40BE-B9E7-FE508627B09E}" srcId="{593C494B-9A13-4DB8-A64C-9F377AF78189}" destId="{C4FF40F3-4B61-4222-BFC0-C180417F87BD}" srcOrd="0" destOrd="0" parTransId="{90446119-5AE0-4069-B6BA-45640EC59F58}" sibTransId="{D8D0DEBC-4DB8-4C05-B1D3-A410E5BC9B97}"/>
    <dgm:cxn modelId="{24900934-3ADA-46C9-86FA-19169544299F}" srcId="{C4FF40F3-4B61-4222-BFC0-C180417F87BD}" destId="{09D6855E-D66C-4AFB-9F5E-E96E3E8B9A86}" srcOrd="1" destOrd="0" parTransId="{684CE32C-B507-4AFF-9C43-FEB83E2E6FF3}" sibTransId="{3463724C-56D0-4A31-9F85-9B899BBA159F}"/>
    <dgm:cxn modelId="{7DBCF64B-8BAF-473B-AAC9-9F4F0BA6372F}" type="presOf" srcId="{A887C72F-0348-490A-81DC-47D15E6B9A4C}" destId="{5EE8B0CF-9A95-4E56-A848-EB92993AB525}" srcOrd="0" destOrd="0" presId="urn:microsoft.com/office/officeart/2008/layout/LinedList"/>
    <dgm:cxn modelId="{AD1B9671-652C-40CF-A355-DB290C978F99}" type="presOf" srcId="{593C494B-9A13-4DB8-A64C-9F377AF78189}" destId="{D738E6FB-7546-4A3D-82E9-FD28D76A62E6}" srcOrd="0" destOrd="0" presId="urn:microsoft.com/office/officeart/2008/layout/LinedList"/>
    <dgm:cxn modelId="{05C0C371-CB89-415B-B6ED-55A6E4F97945}" srcId="{C4FF40F3-4B61-4222-BFC0-C180417F87BD}" destId="{FEA78B16-36CC-4E02-8641-B701AE4D37AB}" srcOrd="2" destOrd="0" parTransId="{80190D26-4BDC-4399-A75F-B287564717F0}" sibTransId="{AAC0D1BB-F049-467C-9CED-DB5D348C979C}"/>
    <dgm:cxn modelId="{611C3277-8B18-46B9-9FC6-6D37C6059981}" type="presOf" srcId="{7C3DC61F-5B57-4415-B819-AEBCA81E7EED}" destId="{C4821248-BBC0-4088-B6F6-087F17F95E93}" srcOrd="0" destOrd="0" presId="urn:microsoft.com/office/officeart/2008/layout/LinedList"/>
    <dgm:cxn modelId="{B86ED677-8C64-4AEC-8E1A-C1D6B347F08B}" srcId="{C4FF40F3-4B61-4222-BFC0-C180417F87BD}" destId="{7C3DC61F-5B57-4415-B819-AEBCA81E7EED}" srcOrd="5" destOrd="0" parTransId="{2E5554EA-8B52-47D5-BCC2-CD995179BA9D}" sibTransId="{58BC624C-A073-4230-A198-FC222B506C30}"/>
    <dgm:cxn modelId="{6044967A-0D27-460A-B3D9-5C09386CBF57}" type="presOf" srcId="{1350B513-C861-4BE2-BDF0-0EC623ED95AC}" destId="{4D96A81E-98C0-4479-8D51-DB1484606865}" srcOrd="0" destOrd="0" presId="urn:microsoft.com/office/officeart/2008/layout/LinedList"/>
    <dgm:cxn modelId="{DB08769B-54B9-4E37-9CC6-61F7D953FBE3}" srcId="{C4FF40F3-4B61-4222-BFC0-C180417F87BD}" destId="{A887C72F-0348-490A-81DC-47D15E6B9A4C}" srcOrd="0" destOrd="0" parTransId="{69773459-0293-4890-87C0-7AB663EA39C3}" sibTransId="{BF1003C7-B3B9-406D-B2A0-548B7B2B141D}"/>
    <dgm:cxn modelId="{A10729BE-BBE4-4BCC-BBBB-0EDB7EFC7035}" type="presOf" srcId="{FEA78B16-36CC-4E02-8641-B701AE4D37AB}" destId="{55EE6E83-1F90-468A-AFDE-3AA0B989ED25}" srcOrd="0" destOrd="0" presId="urn:microsoft.com/office/officeart/2008/layout/LinedList"/>
    <dgm:cxn modelId="{C06603C5-BFAA-461B-8E18-2F9927AB2BA3}" srcId="{C4FF40F3-4B61-4222-BFC0-C180417F87BD}" destId="{7C5D0CEF-EDB8-405D-B6F5-DEA1D872BA54}" srcOrd="6" destOrd="0" parTransId="{C7DF09F9-6278-4AF0-8BD3-864348FCB59F}" sibTransId="{A7EC42BA-53D4-4A0D-9245-E20C460178BD}"/>
    <dgm:cxn modelId="{866C7ECB-949D-4B7E-B062-1B839D0806FF}" type="presOf" srcId="{09D6855E-D66C-4AFB-9F5E-E96E3E8B9A86}" destId="{340C1D1D-2274-4996-B7CC-90BC51670896}" srcOrd="0" destOrd="0" presId="urn:microsoft.com/office/officeart/2008/layout/LinedList"/>
    <dgm:cxn modelId="{983B00EC-0C97-4C2F-BFD7-1CB950954D80}" srcId="{C4FF40F3-4B61-4222-BFC0-C180417F87BD}" destId="{1350B513-C861-4BE2-BDF0-0EC623ED95AC}" srcOrd="4" destOrd="0" parTransId="{2CDC5D27-1AE4-4DC7-A7E6-D656951B91D5}" sibTransId="{8DB059D4-E5EA-47E8-86AB-926560CCA219}"/>
    <dgm:cxn modelId="{E64C00FB-0A9C-4C9A-A3B8-C30597FA2AC1}" type="presOf" srcId="{7C5D0CEF-EDB8-405D-B6F5-DEA1D872BA54}" destId="{765396CC-DAB8-433B-B660-48B886838CA5}" srcOrd="0" destOrd="0" presId="urn:microsoft.com/office/officeart/2008/layout/LinedList"/>
    <dgm:cxn modelId="{A8040E23-2C0F-471D-B63A-980AF573E9A9}" type="presParOf" srcId="{D738E6FB-7546-4A3D-82E9-FD28D76A62E6}" destId="{E7EBB142-6383-44FB-9796-61A1EA5B7372}" srcOrd="0" destOrd="0" presId="urn:microsoft.com/office/officeart/2008/layout/LinedList"/>
    <dgm:cxn modelId="{A10C0B47-218C-4E7C-95DE-5BD92A08C541}" type="presParOf" srcId="{D738E6FB-7546-4A3D-82E9-FD28D76A62E6}" destId="{F9F156FA-A4F9-4853-9F43-9827DC32A977}" srcOrd="1" destOrd="0" presId="urn:microsoft.com/office/officeart/2008/layout/LinedList"/>
    <dgm:cxn modelId="{F1D2F566-87A6-4A69-B8B4-7F645A24B9D9}" type="presParOf" srcId="{F9F156FA-A4F9-4853-9F43-9827DC32A977}" destId="{D6EFC89F-3000-47EB-8CE3-1CB757945C0E}" srcOrd="0" destOrd="0" presId="urn:microsoft.com/office/officeart/2008/layout/LinedList"/>
    <dgm:cxn modelId="{1F26D77F-4930-490A-AE24-2631607AB620}" type="presParOf" srcId="{F9F156FA-A4F9-4853-9F43-9827DC32A977}" destId="{312F6124-29EA-4B80-A3A1-CF474B2BC54A}" srcOrd="1" destOrd="0" presId="urn:microsoft.com/office/officeart/2008/layout/LinedList"/>
    <dgm:cxn modelId="{5F4699D3-9435-4700-9D71-6B0ACE8B5B34}" type="presParOf" srcId="{312F6124-29EA-4B80-A3A1-CF474B2BC54A}" destId="{3540752C-EC45-471C-965C-4C0561569D03}" srcOrd="0" destOrd="0" presId="urn:microsoft.com/office/officeart/2008/layout/LinedList"/>
    <dgm:cxn modelId="{88C275DD-510C-491D-AF14-18071F9EC086}" type="presParOf" srcId="{312F6124-29EA-4B80-A3A1-CF474B2BC54A}" destId="{7A225BD5-BD40-40CF-83BF-15E6AF6A8D4C}" srcOrd="1" destOrd="0" presId="urn:microsoft.com/office/officeart/2008/layout/LinedList"/>
    <dgm:cxn modelId="{01902E34-F510-42BF-AA58-678551CE2EF1}" type="presParOf" srcId="{7A225BD5-BD40-40CF-83BF-15E6AF6A8D4C}" destId="{1D698571-A873-4A1A-BB12-A5734A527304}" srcOrd="0" destOrd="0" presId="urn:microsoft.com/office/officeart/2008/layout/LinedList"/>
    <dgm:cxn modelId="{40E81472-75D6-4610-BD5E-E34CDD09E884}" type="presParOf" srcId="{7A225BD5-BD40-40CF-83BF-15E6AF6A8D4C}" destId="{5EE8B0CF-9A95-4E56-A848-EB92993AB525}" srcOrd="1" destOrd="0" presId="urn:microsoft.com/office/officeart/2008/layout/LinedList"/>
    <dgm:cxn modelId="{BB3DEA40-F590-4E92-9930-B55D32CDAADC}" type="presParOf" srcId="{7A225BD5-BD40-40CF-83BF-15E6AF6A8D4C}" destId="{A517D10B-9629-4ADA-B1F9-7561D795BEF1}" srcOrd="2" destOrd="0" presId="urn:microsoft.com/office/officeart/2008/layout/LinedList"/>
    <dgm:cxn modelId="{6B083DAE-D601-4B8F-BE74-CB637EED79F7}" type="presParOf" srcId="{312F6124-29EA-4B80-A3A1-CF474B2BC54A}" destId="{DAD53C91-EC36-493B-995B-9602D281D567}" srcOrd="2" destOrd="0" presId="urn:microsoft.com/office/officeart/2008/layout/LinedList"/>
    <dgm:cxn modelId="{5999ABA7-30B5-4888-8ED1-587A146542A6}" type="presParOf" srcId="{312F6124-29EA-4B80-A3A1-CF474B2BC54A}" destId="{2FD5153E-38B4-4416-8AA5-53366A5479EF}" srcOrd="3" destOrd="0" presId="urn:microsoft.com/office/officeart/2008/layout/LinedList"/>
    <dgm:cxn modelId="{BD142740-AEB1-4E25-8FA4-B216CB3DEC83}" type="presParOf" srcId="{312F6124-29EA-4B80-A3A1-CF474B2BC54A}" destId="{1BC07E2E-3BD1-4825-812D-30332F43019A}" srcOrd="4" destOrd="0" presId="urn:microsoft.com/office/officeart/2008/layout/LinedList"/>
    <dgm:cxn modelId="{11FFA4DA-6B0B-47B1-A148-0943CB185E7A}" type="presParOf" srcId="{1BC07E2E-3BD1-4825-812D-30332F43019A}" destId="{B3247ABD-79B2-4285-8AF8-15BB50013D20}" srcOrd="0" destOrd="0" presId="urn:microsoft.com/office/officeart/2008/layout/LinedList"/>
    <dgm:cxn modelId="{37C1797F-FCD5-41DA-829C-C344E341A6E3}" type="presParOf" srcId="{1BC07E2E-3BD1-4825-812D-30332F43019A}" destId="{340C1D1D-2274-4996-B7CC-90BC51670896}" srcOrd="1" destOrd="0" presId="urn:microsoft.com/office/officeart/2008/layout/LinedList"/>
    <dgm:cxn modelId="{4387ABDC-F7C6-4464-AAA8-DC1C50C0CF5B}" type="presParOf" srcId="{1BC07E2E-3BD1-4825-812D-30332F43019A}" destId="{16DBA11B-9F65-474A-91FE-F14EA59E07DB}" srcOrd="2" destOrd="0" presId="urn:microsoft.com/office/officeart/2008/layout/LinedList"/>
    <dgm:cxn modelId="{E85DC8ED-84A9-43D6-9E7F-A89161E1F3A2}" type="presParOf" srcId="{312F6124-29EA-4B80-A3A1-CF474B2BC54A}" destId="{E8E037E3-DC88-478B-AFB9-7B4313987CCD}" srcOrd="5" destOrd="0" presId="urn:microsoft.com/office/officeart/2008/layout/LinedList"/>
    <dgm:cxn modelId="{69D7EFC5-297A-42BA-BF87-8F21411A4054}" type="presParOf" srcId="{312F6124-29EA-4B80-A3A1-CF474B2BC54A}" destId="{737E372F-015C-4271-8726-BD4F83669D06}" srcOrd="6" destOrd="0" presId="urn:microsoft.com/office/officeart/2008/layout/LinedList"/>
    <dgm:cxn modelId="{C63C54F6-3889-4896-AAFB-8D22A8FB8D6A}" type="presParOf" srcId="{312F6124-29EA-4B80-A3A1-CF474B2BC54A}" destId="{84B7F111-40AC-4B62-B44D-30B004F7DED4}" srcOrd="7" destOrd="0" presId="urn:microsoft.com/office/officeart/2008/layout/LinedList"/>
    <dgm:cxn modelId="{A261D4E2-2CBE-4FAC-9057-EE8AB5A0F734}" type="presParOf" srcId="{84B7F111-40AC-4B62-B44D-30B004F7DED4}" destId="{966269F6-82FD-4474-8086-0646DE3D2139}" srcOrd="0" destOrd="0" presId="urn:microsoft.com/office/officeart/2008/layout/LinedList"/>
    <dgm:cxn modelId="{7498C7BC-15C3-48DB-856B-3B39E61BF65A}" type="presParOf" srcId="{84B7F111-40AC-4B62-B44D-30B004F7DED4}" destId="{55EE6E83-1F90-468A-AFDE-3AA0B989ED25}" srcOrd="1" destOrd="0" presId="urn:microsoft.com/office/officeart/2008/layout/LinedList"/>
    <dgm:cxn modelId="{3C2072A5-B9C1-4840-B7D9-5ED9D34BC5DA}" type="presParOf" srcId="{84B7F111-40AC-4B62-B44D-30B004F7DED4}" destId="{42F0507E-5ED8-4995-8ECE-E747A49ED65B}" srcOrd="2" destOrd="0" presId="urn:microsoft.com/office/officeart/2008/layout/LinedList"/>
    <dgm:cxn modelId="{B44B0F4C-7408-490C-8BC7-AE525EFED3F0}" type="presParOf" srcId="{312F6124-29EA-4B80-A3A1-CF474B2BC54A}" destId="{FF28EF03-9B78-41C5-B9DE-95EBA040E1FF}" srcOrd="8" destOrd="0" presId="urn:microsoft.com/office/officeart/2008/layout/LinedList"/>
    <dgm:cxn modelId="{88D78909-D0F0-48E7-A77D-63A2BB217824}" type="presParOf" srcId="{312F6124-29EA-4B80-A3A1-CF474B2BC54A}" destId="{9913D1AF-39CB-4F0A-AD2C-AFF67F93D649}" srcOrd="9" destOrd="0" presId="urn:microsoft.com/office/officeart/2008/layout/LinedList"/>
    <dgm:cxn modelId="{60A739DC-4D91-4CB8-A6F1-F4D34512FBAF}" type="presParOf" srcId="{312F6124-29EA-4B80-A3A1-CF474B2BC54A}" destId="{8F45ADB6-F91A-4F8E-9D45-5D44117DD430}" srcOrd="10" destOrd="0" presId="urn:microsoft.com/office/officeart/2008/layout/LinedList"/>
    <dgm:cxn modelId="{ABED4522-320F-4DDA-8DA3-2DE6510F04DF}" type="presParOf" srcId="{8F45ADB6-F91A-4F8E-9D45-5D44117DD430}" destId="{9B63582F-E445-4585-BEC2-FF6F908DF377}" srcOrd="0" destOrd="0" presId="urn:microsoft.com/office/officeart/2008/layout/LinedList"/>
    <dgm:cxn modelId="{B260EBB2-5329-477E-9BA3-7095F85C7D0B}" type="presParOf" srcId="{8F45ADB6-F91A-4F8E-9D45-5D44117DD430}" destId="{C6E21A08-23AC-46DF-889F-0E8EA8CEF089}" srcOrd="1" destOrd="0" presId="urn:microsoft.com/office/officeart/2008/layout/LinedList"/>
    <dgm:cxn modelId="{24CBC89E-2F7D-4E94-B0E0-99B42BBA56BA}" type="presParOf" srcId="{8F45ADB6-F91A-4F8E-9D45-5D44117DD430}" destId="{8B2BDD13-530F-4C1D-BCCB-ED6EA04F39E8}" srcOrd="2" destOrd="0" presId="urn:microsoft.com/office/officeart/2008/layout/LinedList"/>
    <dgm:cxn modelId="{81BCC2F7-7981-4D76-80B1-A9D7F0CAFD28}" type="presParOf" srcId="{312F6124-29EA-4B80-A3A1-CF474B2BC54A}" destId="{00F0EEFF-7DCB-403F-B6FE-02A8009AB4B5}" srcOrd="11" destOrd="0" presId="urn:microsoft.com/office/officeart/2008/layout/LinedList"/>
    <dgm:cxn modelId="{6B5D8403-5BDE-434A-BF72-33ACA6308BC9}" type="presParOf" srcId="{312F6124-29EA-4B80-A3A1-CF474B2BC54A}" destId="{F70D23C8-FB1B-4B85-A277-DEEF37DF3118}" srcOrd="12" destOrd="0" presId="urn:microsoft.com/office/officeart/2008/layout/LinedList"/>
    <dgm:cxn modelId="{879B72EE-3688-4103-A02E-4DBC75F7C92C}" type="presParOf" srcId="{312F6124-29EA-4B80-A3A1-CF474B2BC54A}" destId="{4D1DFBC0-DFAF-4E32-8A9C-0A7D49E1F317}" srcOrd="13" destOrd="0" presId="urn:microsoft.com/office/officeart/2008/layout/LinedList"/>
    <dgm:cxn modelId="{31C83503-BB05-479A-BA8D-BF8221744053}" type="presParOf" srcId="{4D1DFBC0-DFAF-4E32-8A9C-0A7D49E1F317}" destId="{2EB58E48-9394-4EB9-86DE-6FD9C97B9AD6}" srcOrd="0" destOrd="0" presId="urn:microsoft.com/office/officeart/2008/layout/LinedList"/>
    <dgm:cxn modelId="{F1A2A561-8776-4872-A363-AF084C72E4D0}" type="presParOf" srcId="{4D1DFBC0-DFAF-4E32-8A9C-0A7D49E1F317}" destId="{4D96A81E-98C0-4479-8D51-DB1484606865}" srcOrd="1" destOrd="0" presId="urn:microsoft.com/office/officeart/2008/layout/LinedList"/>
    <dgm:cxn modelId="{E33BDB3F-8049-44EE-8ACB-A291CC21CC11}" type="presParOf" srcId="{4D1DFBC0-DFAF-4E32-8A9C-0A7D49E1F317}" destId="{05DD595B-BDBF-4C76-B88E-3D36DE567406}" srcOrd="2" destOrd="0" presId="urn:microsoft.com/office/officeart/2008/layout/LinedList"/>
    <dgm:cxn modelId="{F81844C6-E234-4A3F-8271-B79B03268DB7}" type="presParOf" srcId="{312F6124-29EA-4B80-A3A1-CF474B2BC54A}" destId="{9A39EFDC-BB5E-4A38-B341-47EAFBFF143F}" srcOrd="14" destOrd="0" presId="urn:microsoft.com/office/officeart/2008/layout/LinedList"/>
    <dgm:cxn modelId="{6C1BCB66-4D29-4621-B39F-09B6B7257CAA}" type="presParOf" srcId="{312F6124-29EA-4B80-A3A1-CF474B2BC54A}" destId="{3EABCB11-764A-48F5-A7A8-6EFED4C6A187}" srcOrd="15" destOrd="0" presId="urn:microsoft.com/office/officeart/2008/layout/LinedList"/>
    <dgm:cxn modelId="{B2472D6D-331D-4D23-9897-AB079FED2AC5}" type="presParOf" srcId="{312F6124-29EA-4B80-A3A1-CF474B2BC54A}" destId="{B614CA7D-3524-4A29-ABF8-7C0E9FA15C05}" srcOrd="16" destOrd="0" presId="urn:microsoft.com/office/officeart/2008/layout/LinedList"/>
    <dgm:cxn modelId="{D1ADAF1C-15ED-4428-BECF-E147FC118F24}" type="presParOf" srcId="{B614CA7D-3524-4A29-ABF8-7C0E9FA15C05}" destId="{86D868E1-9CF1-46D3-B67C-8878FD0063F3}" srcOrd="0" destOrd="0" presId="urn:microsoft.com/office/officeart/2008/layout/LinedList"/>
    <dgm:cxn modelId="{7B426EFD-3694-4023-B425-BE2288B0C6DB}" type="presParOf" srcId="{B614CA7D-3524-4A29-ABF8-7C0E9FA15C05}" destId="{C4821248-BBC0-4088-B6F6-087F17F95E93}" srcOrd="1" destOrd="0" presId="urn:microsoft.com/office/officeart/2008/layout/LinedList"/>
    <dgm:cxn modelId="{3C4872D7-E311-4DFC-97FB-AD1A023F1954}" type="presParOf" srcId="{B614CA7D-3524-4A29-ABF8-7C0E9FA15C05}" destId="{20B76CE5-2258-44AF-B6CE-98CB44AA0626}" srcOrd="2" destOrd="0" presId="urn:microsoft.com/office/officeart/2008/layout/LinedList"/>
    <dgm:cxn modelId="{B83BDE31-5A7A-4AF0-8360-5C559CFE4100}" type="presParOf" srcId="{312F6124-29EA-4B80-A3A1-CF474B2BC54A}" destId="{3835EDFB-CA6C-484D-BCEF-08A422F3373F}" srcOrd="17" destOrd="0" presId="urn:microsoft.com/office/officeart/2008/layout/LinedList"/>
    <dgm:cxn modelId="{2BB1F502-4AEF-4B6F-9CC6-8EF4C694B476}" type="presParOf" srcId="{312F6124-29EA-4B80-A3A1-CF474B2BC54A}" destId="{58DA90D7-CCA5-4BD1-A172-A6E519BEEE46}" srcOrd="18" destOrd="0" presId="urn:microsoft.com/office/officeart/2008/layout/LinedList"/>
    <dgm:cxn modelId="{AE03D444-3115-4925-AF2A-A175CD45ADB6}" type="presParOf" srcId="{312F6124-29EA-4B80-A3A1-CF474B2BC54A}" destId="{DF0849B4-C73F-4A09-9E8D-30BB7C5D230E}" srcOrd="19" destOrd="0" presId="urn:microsoft.com/office/officeart/2008/layout/LinedList"/>
    <dgm:cxn modelId="{571287DB-F0D6-4667-9AE0-CB16575172E4}" type="presParOf" srcId="{DF0849B4-C73F-4A09-9E8D-30BB7C5D230E}" destId="{9DE6FB36-CD8B-4FE6-83FE-3511B43BF6E3}" srcOrd="0" destOrd="0" presId="urn:microsoft.com/office/officeart/2008/layout/LinedList"/>
    <dgm:cxn modelId="{BB056701-AEC2-47D3-93B6-534F24BC158B}" type="presParOf" srcId="{DF0849B4-C73F-4A09-9E8D-30BB7C5D230E}" destId="{765396CC-DAB8-433B-B660-48B886838CA5}" srcOrd="1" destOrd="0" presId="urn:microsoft.com/office/officeart/2008/layout/LinedList"/>
    <dgm:cxn modelId="{265A1337-5F1C-4E09-9269-69C19CD3BDAD}" type="presParOf" srcId="{DF0849B4-C73F-4A09-9E8D-30BB7C5D230E}" destId="{4BB36081-09FB-47D5-AF28-2B0ED8ACE03F}" srcOrd="2" destOrd="0" presId="urn:microsoft.com/office/officeart/2008/layout/LinedList"/>
    <dgm:cxn modelId="{43EA9E9A-D95F-4DCA-BE59-A75AAAD6CCB9}" type="presParOf" srcId="{312F6124-29EA-4B80-A3A1-CF474B2BC54A}" destId="{5BCEB476-0137-4678-B9EC-692EC29CDFB4}" srcOrd="20" destOrd="0" presId="urn:microsoft.com/office/officeart/2008/layout/LinedList"/>
    <dgm:cxn modelId="{63305F18-6D60-4FE8-9E8A-51DA4BAD665E}" type="presParOf" srcId="{312F6124-29EA-4B80-A3A1-CF474B2BC54A}" destId="{15346004-024F-439D-B829-0A44B5BB7048}" srcOrd="21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490BD-9570-4116-AC83-166A32655812}">
      <dsp:nvSpPr>
        <dsp:cNvPr id="0" name=""/>
        <dsp:cNvSpPr/>
      </dsp:nvSpPr>
      <dsp:spPr>
        <a:xfrm>
          <a:off x="0" y="3638098"/>
          <a:ext cx="10742589" cy="5968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latin typeface="Cambria" panose="02040503050406030204" pitchFamily="18" charset="0"/>
              <a:ea typeface="Cambria" panose="02040503050406030204" pitchFamily="18" charset="0"/>
            </a:rPr>
            <a:t>Возможности для регионального сотрудничества в области сельскохозяйственного развития и продовольственной безопасности</a:t>
          </a:r>
        </a:p>
      </dsp:txBody>
      <dsp:txXfrm>
        <a:off x="0" y="3638098"/>
        <a:ext cx="10742589" cy="596860"/>
      </dsp:txXfrm>
    </dsp:sp>
    <dsp:sp modelId="{7243F0A5-BEC0-4A81-8824-7983F07E7F41}">
      <dsp:nvSpPr>
        <dsp:cNvPr id="0" name=""/>
        <dsp:cNvSpPr/>
      </dsp:nvSpPr>
      <dsp:spPr>
        <a:xfrm rot="10800000">
          <a:off x="0" y="2729080"/>
          <a:ext cx="10742589" cy="917971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latin typeface="Cambria" panose="02040503050406030204" pitchFamily="18" charset="0"/>
              <a:ea typeface="Cambria" panose="02040503050406030204" pitchFamily="18" charset="0"/>
            </a:rPr>
            <a:t>Стратегии и приоритеты правительства в области сельскохозяйственного развития и продовольственной безопасности</a:t>
          </a:r>
        </a:p>
      </dsp:txBody>
      <dsp:txXfrm rot="10800000">
        <a:off x="0" y="2729080"/>
        <a:ext cx="10742589" cy="596470"/>
      </dsp:txXfrm>
    </dsp:sp>
    <dsp:sp modelId="{85356C92-CBF7-4247-AEB7-49E65C097E12}">
      <dsp:nvSpPr>
        <dsp:cNvPr id="0" name=""/>
        <dsp:cNvSpPr/>
      </dsp:nvSpPr>
      <dsp:spPr>
        <a:xfrm rot="10800000">
          <a:off x="0" y="1820061"/>
          <a:ext cx="10742589" cy="917971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>
              <a:latin typeface="Cambria Math" panose="02040503050406030204" pitchFamily="18" charset="0"/>
              <a:ea typeface="Cambria Math" panose="02040503050406030204" pitchFamily="18" charset="0"/>
            </a:rPr>
            <a:t>Среднесрочные и долгосрочные сложности в части обеспечения продовольственной безопасности Пакистана</a:t>
          </a:r>
        </a:p>
      </dsp:txBody>
      <dsp:txXfrm rot="10800000">
        <a:off x="0" y="1820061"/>
        <a:ext cx="10742589" cy="596470"/>
      </dsp:txXfrm>
    </dsp:sp>
    <dsp:sp modelId="{CA9C8450-415A-4B79-AC77-C3A2A7B18328}">
      <dsp:nvSpPr>
        <dsp:cNvPr id="0" name=""/>
        <dsp:cNvSpPr/>
      </dsp:nvSpPr>
      <dsp:spPr>
        <a:xfrm rot="10800000">
          <a:off x="0" y="911043"/>
          <a:ext cx="10742589" cy="917971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>
              <a:latin typeface="Cambria Math" panose="02040503050406030204" pitchFamily="18" charset="0"/>
              <a:ea typeface="Cambria Math" panose="02040503050406030204" pitchFamily="18" charset="0"/>
            </a:rPr>
            <a:t>Ключевые вопросы сельскохозяйственного сектора Пакистана </a:t>
          </a:r>
        </a:p>
      </dsp:txBody>
      <dsp:txXfrm rot="10800000">
        <a:off x="0" y="911043"/>
        <a:ext cx="10742589" cy="596470"/>
      </dsp:txXfrm>
    </dsp:sp>
    <dsp:sp modelId="{CEC98950-D741-44B5-8E33-E0D605087E3E}">
      <dsp:nvSpPr>
        <dsp:cNvPr id="0" name=""/>
        <dsp:cNvSpPr/>
      </dsp:nvSpPr>
      <dsp:spPr>
        <a:xfrm rot="10800000">
          <a:off x="0" y="2025"/>
          <a:ext cx="10742589" cy="917971"/>
        </a:xfrm>
        <a:prstGeom prst="upArrowCallou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Cambria Math" panose="02040503050406030204" pitchFamily="18" charset="0"/>
              <a:ea typeface="Cambria Math" panose="02040503050406030204" pitchFamily="18" charset="0"/>
            </a:rPr>
            <a:t>Введение:  краткий обзор Пакистана</a:t>
          </a:r>
        </a:p>
      </dsp:txBody>
      <dsp:txXfrm rot="10800000">
        <a:off x="0" y="2025"/>
        <a:ext cx="10742589" cy="596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7764B6-70C7-466F-8301-3097DB49FD99}">
      <dsp:nvSpPr>
        <dsp:cNvPr id="0" name=""/>
        <dsp:cNvSpPr/>
      </dsp:nvSpPr>
      <dsp:spPr>
        <a:xfrm>
          <a:off x="1982733" y="1628413"/>
          <a:ext cx="2069783" cy="179044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Рейтинг агро-животноводства Пакистана</a:t>
          </a:r>
        </a:p>
      </dsp:txBody>
      <dsp:txXfrm>
        <a:off x="2325725" y="1925115"/>
        <a:ext cx="1383799" cy="1197042"/>
      </dsp:txXfrm>
    </dsp:sp>
    <dsp:sp modelId="{D85C8CB8-9056-4C00-8C98-E2FCEB2593CD}">
      <dsp:nvSpPr>
        <dsp:cNvPr id="0" name=""/>
        <dsp:cNvSpPr/>
      </dsp:nvSpPr>
      <dsp:spPr>
        <a:xfrm>
          <a:off x="3278815" y="771805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C42B32D-9C2F-498E-B56F-FCD83E67CE48}">
      <dsp:nvSpPr>
        <dsp:cNvPr id="0" name=""/>
        <dsp:cNvSpPr/>
      </dsp:nvSpPr>
      <dsp:spPr>
        <a:xfrm>
          <a:off x="2173390" y="0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2-е место по баффало</a:t>
          </a:r>
        </a:p>
      </dsp:txBody>
      <dsp:txXfrm>
        <a:off x="2454482" y="243178"/>
        <a:ext cx="1133989" cy="981033"/>
      </dsp:txXfrm>
    </dsp:sp>
    <dsp:sp modelId="{884B8CE1-85A4-4E68-9601-F4ECD8636C7E}">
      <dsp:nvSpPr>
        <dsp:cNvPr id="0" name=""/>
        <dsp:cNvSpPr/>
      </dsp:nvSpPr>
      <dsp:spPr>
        <a:xfrm>
          <a:off x="4190213" y="2029711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B3577A-45F6-48B5-B0D5-02C2A8551930}">
      <dsp:nvSpPr>
        <dsp:cNvPr id="0" name=""/>
        <dsp:cNvSpPr/>
      </dsp:nvSpPr>
      <dsp:spPr>
        <a:xfrm>
          <a:off x="3584498" y="902542"/>
          <a:ext cx="198513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542120"/>
                <a:satOff val="20000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542120"/>
                <a:satOff val="20000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542120"/>
                <a:satOff val="20000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3-е место по разведению коз</a:t>
          </a:r>
        </a:p>
      </dsp:txBody>
      <dsp:txXfrm>
        <a:off x="3889670" y="1128122"/>
        <a:ext cx="1374789" cy="1016229"/>
      </dsp:txXfrm>
    </dsp:sp>
    <dsp:sp modelId="{B75E7ED4-7FD0-403C-AC0E-C897836750EE}">
      <dsp:nvSpPr>
        <dsp:cNvPr id="0" name=""/>
        <dsp:cNvSpPr/>
      </dsp:nvSpPr>
      <dsp:spPr>
        <a:xfrm>
          <a:off x="3557097" y="3449651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83C29C-20D7-4763-BFA7-4997F16C492D}">
      <dsp:nvSpPr>
        <dsp:cNvPr id="0" name=""/>
        <dsp:cNvSpPr/>
      </dsp:nvSpPr>
      <dsp:spPr>
        <a:xfrm>
          <a:off x="3728978" y="2676836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1084240"/>
                <a:satOff val="40000"/>
                <a:lumOff val="-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084240"/>
                <a:satOff val="40000"/>
                <a:lumOff val="-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084240"/>
                <a:satOff val="40000"/>
                <a:lumOff val="-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4-е место по хлопку</a:t>
          </a:r>
        </a:p>
      </dsp:txBody>
      <dsp:txXfrm>
        <a:off x="4010070" y="2920014"/>
        <a:ext cx="1133989" cy="981033"/>
      </dsp:txXfrm>
    </dsp:sp>
    <dsp:sp modelId="{BC8432EF-209B-4E9C-B744-BB338FF7DAAD}">
      <dsp:nvSpPr>
        <dsp:cNvPr id="0" name=""/>
        <dsp:cNvSpPr/>
      </dsp:nvSpPr>
      <dsp:spPr>
        <a:xfrm>
          <a:off x="1986584" y="3597046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3B2884-0E17-4948-9C2C-6F5F644B95AC}">
      <dsp:nvSpPr>
        <dsp:cNvPr id="0" name=""/>
        <dsp:cNvSpPr/>
      </dsp:nvSpPr>
      <dsp:spPr>
        <a:xfrm>
          <a:off x="2173390" y="3580388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1626359"/>
                <a:satOff val="60000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626359"/>
                <a:satOff val="60000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626359"/>
                <a:satOff val="60000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5-е место по сахарному тростнику</a:t>
          </a:r>
        </a:p>
      </dsp:txBody>
      <dsp:txXfrm>
        <a:off x="2454482" y="3823566"/>
        <a:ext cx="1133989" cy="981033"/>
      </dsp:txXfrm>
    </dsp:sp>
    <dsp:sp modelId="{9AC3F056-500A-476C-B1D1-A78BE9BEB70D}">
      <dsp:nvSpPr>
        <dsp:cNvPr id="0" name=""/>
        <dsp:cNvSpPr/>
      </dsp:nvSpPr>
      <dsp:spPr>
        <a:xfrm>
          <a:off x="1060261" y="2339645"/>
          <a:ext cx="780923" cy="67286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E1629D-DB0F-411B-B9E7-EF84FCD64DB4}">
      <dsp:nvSpPr>
        <dsp:cNvPr id="0" name=""/>
        <dsp:cNvSpPr/>
      </dsp:nvSpPr>
      <dsp:spPr>
        <a:xfrm>
          <a:off x="442371" y="2647368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2168479"/>
                <a:satOff val="80000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168479"/>
                <a:satOff val="80000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168479"/>
                <a:satOff val="80000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9-е место по пшенице и овцеводству </a:t>
          </a:r>
        </a:p>
      </dsp:txBody>
      <dsp:txXfrm>
        <a:off x="723463" y="2890546"/>
        <a:ext cx="1133989" cy="981033"/>
      </dsp:txXfrm>
    </dsp:sp>
    <dsp:sp modelId="{7FBCEA21-E8F5-456B-83C9-5F605B18BAF5}">
      <dsp:nvSpPr>
        <dsp:cNvPr id="0" name=""/>
        <dsp:cNvSpPr/>
      </dsp:nvSpPr>
      <dsp:spPr>
        <a:xfrm>
          <a:off x="610580" y="900523"/>
          <a:ext cx="1696173" cy="1467389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12-е место по рису</a:t>
          </a:r>
        </a:p>
      </dsp:txBody>
      <dsp:txXfrm>
        <a:off x="891672" y="1143701"/>
        <a:ext cx="1133989" cy="9810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3273A-15BD-44FC-BD9D-D49CF5400B8F}">
      <dsp:nvSpPr>
        <dsp:cNvPr id="0" name=""/>
        <dsp:cNvSpPr/>
      </dsp:nvSpPr>
      <dsp:spPr>
        <a:xfrm>
          <a:off x="1772556" y="485102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1948423" y="528808"/>
        <a:ext cx="20122" cy="4028"/>
      </dsp:txXfrm>
    </dsp:sp>
    <dsp:sp modelId="{7A524C32-586F-4BA0-BFFD-DB7B922020D8}">
      <dsp:nvSpPr>
        <dsp:cNvPr id="0" name=""/>
        <dsp:cNvSpPr/>
      </dsp:nvSpPr>
      <dsp:spPr>
        <a:xfrm>
          <a:off x="24549" y="5880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Рост численности населения</a:t>
          </a:r>
        </a:p>
      </dsp:txBody>
      <dsp:txXfrm>
        <a:off x="24549" y="5880"/>
        <a:ext cx="1749807" cy="1049884"/>
      </dsp:txXfrm>
    </dsp:sp>
    <dsp:sp modelId="{C3102D44-9365-4AA0-8891-0BD1D5BB1B6C}">
      <dsp:nvSpPr>
        <dsp:cNvPr id="0" name=""/>
        <dsp:cNvSpPr/>
      </dsp:nvSpPr>
      <dsp:spPr>
        <a:xfrm>
          <a:off x="3924820" y="485102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100686" y="528808"/>
        <a:ext cx="20122" cy="4028"/>
      </dsp:txXfrm>
    </dsp:sp>
    <dsp:sp modelId="{AC14B20A-6B18-4B9A-BF32-A11E95BEE911}">
      <dsp:nvSpPr>
        <dsp:cNvPr id="0" name=""/>
        <dsp:cNvSpPr/>
      </dsp:nvSpPr>
      <dsp:spPr>
        <a:xfrm>
          <a:off x="2176812" y="5880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Быстрая урбанизация</a:t>
          </a:r>
        </a:p>
      </dsp:txBody>
      <dsp:txXfrm>
        <a:off x="2176812" y="5880"/>
        <a:ext cx="1749807" cy="1049884"/>
      </dsp:txXfrm>
    </dsp:sp>
    <dsp:sp modelId="{47B169FF-E5DB-4FE7-99C7-8ED6809F2FFF}">
      <dsp:nvSpPr>
        <dsp:cNvPr id="0" name=""/>
        <dsp:cNvSpPr/>
      </dsp:nvSpPr>
      <dsp:spPr>
        <a:xfrm>
          <a:off x="6077083" y="485102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6252950" y="528808"/>
        <a:ext cx="20122" cy="4028"/>
      </dsp:txXfrm>
    </dsp:sp>
    <dsp:sp modelId="{81388F13-625E-4937-BFD4-C36F8444066E}">
      <dsp:nvSpPr>
        <dsp:cNvPr id="0" name=""/>
        <dsp:cNvSpPr/>
      </dsp:nvSpPr>
      <dsp:spPr>
        <a:xfrm>
          <a:off x="4329076" y="5880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Диверсификация рациона питания</a:t>
          </a:r>
        </a:p>
      </dsp:txBody>
      <dsp:txXfrm>
        <a:off x="4329076" y="5880"/>
        <a:ext cx="1749807" cy="1049884"/>
      </dsp:txXfrm>
    </dsp:sp>
    <dsp:sp modelId="{220555B4-3794-4B43-938F-E602BC267B13}">
      <dsp:nvSpPr>
        <dsp:cNvPr id="0" name=""/>
        <dsp:cNvSpPr/>
      </dsp:nvSpPr>
      <dsp:spPr>
        <a:xfrm>
          <a:off x="8609685" y="485102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8785551" y="528808"/>
        <a:ext cx="20122" cy="4028"/>
      </dsp:txXfrm>
    </dsp:sp>
    <dsp:sp modelId="{35C97D98-6F6E-4179-A624-E63430F57AB6}">
      <dsp:nvSpPr>
        <dsp:cNvPr id="0" name=""/>
        <dsp:cNvSpPr/>
      </dsp:nvSpPr>
      <dsp:spPr>
        <a:xfrm>
          <a:off x="6481339" y="5880"/>
          <a:ext cx="2130145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Повышенный спрос на продовольствие</a:t>
          </a:r>
        </a:p>
      </dsp:txBody>
      <dsp:txXfrm>
        <a:off x="6481339" y="5880"/>
        <a:ext cx="2130145" cy="1049884"/>
      </dsp:txXfrm>
    </dsp:sp>
    <dsp:sp modelId="{D4C965FD-58A5-4A99-A805-B0BDABAB02E1}">
      <dsp:nvSpPr>
        <dsp:cNvPr id="0" name=""/>
        <dsp:cNvSpPr/>
      </dsp:nvSpPr>
      <dsp:spPr>
        <a:xfrm>
          <a:off x="1082981" y="1053965"/>
          <a:ext cx="8805863" cy="371855"/>
        </a:xfrm>
        <a:custGeom>
          <a:avLst/>
          <a:gdLst/>
          <a:ahLst/>
          <a:cxnLst/>
          <a:rect l="0" t="0" r="0" b="0"/>
          <a:pathLst>
            <a:path>
              <a:moveTo>
                <a:pt x="8805863" y="0"/>
              </a:moveTo>
              <a:lnTo>
                <a:pt x="8805863" y="203027"/>
              </a:lnTo>
              <a:lnTo>
                <a:pt x="0" y="203027"/>
              </a:lnTo>
              <a:lnTo>
                <a:pt x="0" y="371855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5265536" y="1237878"/>
        <a:ext cx="440752" cy="4028"/>
      </dsp:txXfrm>
    </dsp:sp>
    <dsp:sp modelId="{6A1061B2-39B8-463D-9C46-BF8A9436BBD3}">
      <dsp:nvSpPr>
        <dsp:cNvPr id="0" name=""/>
        <dsp:cNvSpPr/>
      </dsp:nvSpPr>
      <dsp:spPr>
        <a:xfrm>
          <a:off x="9013941" y="5880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Рост цен на продукты питания</a:t>
          </a:r>
        </a:p>
      </dsp:txBody>
      <dsp:txXfrm>
        <a:off x="9013941" y="5880"/>
        <a:ext cx="1749807" cy="1049884"/>
      </dsp:txXfrm>
    </dsp:sp>
    <dsp:sp modelId="{DF20366F-D4C8-4C8E-87D8-23B3448D7BC4}">
      <dsp:nvSpPr>
        <dsp:cNvPr id="0" name=""/>
        <dsp:cNvSpPr/>
      </dsp:nvSpPr>
      <dsp:spPr>
        <a:xfrm>
          <a:off x="2139614" y="1937443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2315480" y="1981149"/>
        <a:ext cx="20122" cy="4028"/>
      </dsp:txXfrm>
    </dsp:sp>
    <dsp:sp modelId="{26A6222F-9D8A-4253-B405-F44604C0D0D3}">
      <dsp:nvSpPr>
        <dsp:cNvPr id="0" name=""/>
        <dsp:cNvSpPr/>
      </dsp:nvSpPr>
      <dsp:spPr>
        <a:xfrm>
          <a:off x="24549" y="1458221"/>
          <a:ext cx="2116864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Снижение покупательной способности</a:t>
          </a:r>
        </a:p>
      </dsp:txBody>
      <dsp:txXfrm>
        <a:off x="24549" y="1458221"/>
        <a:ext cx="2116864" cy="1049884"/>
      </dsp:txXfrm>
    </dsp:sp>
    <dsp:sp modelId="{3724F0F7-AED8-41E3-B5A2-A9710D6F674E}">
      <dsp:nvSpPr>
        <dsp:cNvPr id="0" name=""/>
        <dsp:cNvSpPr/>
      </dsp:nvSpPr>
      <dsp:spPr>
        <a:xfrm>
          <a:off x="4291877" y="1937443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467743" y="1981149"/>
        <a:ext cx="20122" cy="4028"/>
      </dsp:txXfrm>
    </dsp:sp>
    <dsp:sp modelId="{84C2FAEF-E7D7-4BB2-8A4F-554069064CBC}">
      <dsp:nvSpPr>
        <dsp:cNvPr id="0" name=""/>
        <dsp:cNvSpPr/>
      </dsp:nvSpPr>
      <dsp:spPr>
        <a:xfrm>
          <a:off x="2543869" y="1458221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Падение уровня воды</a:t>
          </a:r>
        </a:p>
      </dsp:txBody>
      <dsp:txXfrm>
        <a:off x="2543869" y="1458221"/>
        <a:ext cx="1749807" cy="1049884"/>
      </dsp:txXfrm>
    </dsp:sp>
    <dsp:sp modelId="{7205ADA8-F468-4D95-B794-8265C06B8BC5}">
      <dsp:nvSpPr>
        <dsp:cNvPr id="0" name=""/>
        <dsp:cNvSpPr/>
      </dsp:nvSpPr>
      <dsp:spPr>
        <a:xfrm>
          <a:off x="6621903" y="1937443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6797770" y="1981149"/>
        <a:ext cx="20122" cy="4028"/>
      </dsp:txXfrm>
    </dsp:sp>
    <dsp:sp modelId="{1F3ED427-E613-4556-8C6D-4DA11C00E2C8}">
      <dsp:nvSpPr>
        <dsp:cNvPr id="0" name=""/>
        <dsp:cNvSpPr/>
      </dsp:nvSpPr>
      <dsp:spPr>
        <a:xfrm>
          <a:off x="4696133" y="1458221"/>
          <a:ext cx="1927570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Низкая эффективность орошения</a:t>
          </a:r>
        </a:p>
      </dsp:txBody>
      <dsp:txXfrm>
        <a:off x="4696133" y="1458221"/>
        <a:ext cx="1927570" cy="1049884"/>
      </dsp:txXfrm>
    </dsp:sp>
    <dsp:sp modelId="{292B82BC-CBD6-4073-AD6C-75AA01BEFEA7}">
      <dsp:nvSpPr>
        <dsp:cNvPr id="0" name=""/>
        <dsp:cNvSpPr/>
      </dsp:nvSpPr>
      <dsp:spPr>
        <a:xfrm>
          <a:off x="899453" y="2506305"/>
          <a:ext cx="7001610" cy="371855"/>
        </a:xfrm>
        <a:custGeom>
          <a:avLst/>
          <a:gdLst/>
          <a:ahLst/>
          <a:cxnLst/>
          <a:rect l="0" t="0" r="0" b="0"/>
          <a:pathLst>
            <a:path>
              <a:moveTo>
                <a:pt x="7001610" y="0"/>
              </a:moveTo>
              <a:lnTo>
                <a:pt x="7001610" y="203027"/>
              </a:lnTo>
              <a:lnTo>
                <a:pt x="0" y="203027"/>
              </a:lnTo>
              <a:lnTo>
                <a:pt x="0" y="371855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224929" y="2690219"/>
        <a:ext cx="350658" cy="4028"/>
      </dsp:txXfrm>
    </dsp:sp>
    <dsp:sp modelId="{87BA356A-575A-4D3E-992E-512D432E845B}">
      <dsp:nvSpPr>
        <dsp:cNvPr id="0" name=""/>
        <dsp:cNvSpPr/>
      </dsp:nvSpPr>
      <dsp:spPr>
        <a:xfrm>
          <a:off x="7026159" y="1458221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Повышенная эрозия почвы</a:t>
          </a:r>
        </a:p>
      </dsp:txBody>
      <dsp:txXfrm>
        <a:off x="7026159" y="1458221"/>
        <a:ext cx="1749807" cy="1049884"/>
      </dsp:txXfrm>
    </dsp:sp>
    <dsp:sp modelId="{176DFF21-3957-4E78-84DA-C4B7BB5AAD13}">
      <dsp:nvSpPr>
        <dsp:cNvPr id="0" name=""/>
        <dsp:cNvSpPr/>
      </dsp:nvSpPr>
      <dsp:spPr>
        <a:xfrm>
          <a:off x="1772556" y="3389783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1948423" y="3433489"/>
        <a:ext cx="20122" cy="4028"/>
      </dsp:txXfrm>
    </dsp:sp>
    <dsp:sp modelId="{E092AEA8-15EF-428E-BB73-09E9758E809D}">
      <dsp:nvSpPr>
        <dsp:cNvPr id="0" name=""/>
        <dsp:cNvSpPr/>
      </dsp:nvSpPr>
      <dsp:spPr>
        <a:xfrm>
          <a:off x="24549" y="2910561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Изменение климата</a:t>
          </a:r>
        </a:p>
      </dsp:txBody>
      <dsp:txXfrm>
        <a:off x="24549" y="2910561"/>
        <a:ext cx="1749807" cy="1049884"/>
      </dsp:txXfrm>
    </dsp:sp>
    <dsp:sp modelId="{61EF4ED9-0D52-4FF1-85EF-374196A2C135}">
      <dsp:nvSpPr>
        <dsp:cNvPr id="0" name=""/>
        <dsp:cNvSpPr/>
      </dsp:nvSpPr>
      <dsp:spPr>
        <a:xfrm>
          <a:off x="4115671" y="3389783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291538" y="3433489"/>
        <a:ext cx="20122" cy="4028"/>
      </dsp:txXfrm>
    </dsp:sp>
    <dsp:sp modelId="{4E9BC64F-7B2F-4ACC-A954-1DB487B1EFCB}">
      <dsp:nvSpPr>
        <dsp:cNvPr id="0" name=""/>
        <dsp:cNvSpPr/>
      </dsp:nvSpPr>
      <dsp:spPr>
        <a:xfrm>
          <a:off x="2176812" y="2910561"/>
          <a:ext cx="1940659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Истощающиеся запасы воды</a:t>
          </a:r>
        </a:p>
      </dsp:txBody>
      <dsp:txXfrm>
        <a:off x="2176812" y="2910561"/>
        <a:ext cx="1940659" cy="1049884"/>
      </dsp:txXfrm>
    </dsp:sp>
    <dsp:sp modelId="{A61ACD0E-88E5-4C97-B660-02A472DD1718}">
      <dsp:nvSpPr>
        <dsp:cNvPr id="0" name=""/>
        <dsp:cNvSpPr/>
      </dsp:nvSpPr>
      <dsp:spPr>
        <a:xfrm>
          <a:off x="6267935" y="3389783"/>
          <a:ext cx="37185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1855" y="45720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6443801" y="3433489"/>
        <a:ext cx="20122" cy="4028"/>
      </dsp:txXfrm>
    </dsp:sp>
    <dsp:sp modelId="{8F32718F-A8BB-4142-9483-ED2025729F96}">
      <dsp:nvSpPr>
        <dsp:cNvPr id="0" name=""/>
        <dsp:cNvSpPr/>
      </dsp:nvSpPr>
      <dsp:spPr>
        <a:xfrm>
          <a:off x="4519927" y="2910561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Ограниченная доступность земли</a:t>
          </a:r>
        </a:p>
      </dsp:txBody>
      <dsp:txXfrm>
        <a:off x="4519927" y="2910561"/>
        <a:ext cx="1749807" cy="1049884"/>
      </dsp:txXfrm>
    </dsp:sp>
    <dsp:sp modelId="{A40D26DB-7210-4FE7-8667-DE17618F0890}">
      <dsp:nvSpPr>
        <dsp:cNvPr id="0" name=""/>
        <dsp:cNvSpPr/>
      </dsp:nvSpPr>
      <dsp:spPr>
        <a:xfrm>
          <a:off x="1098931" y="3958645"/>
          <a:ext cx="6448163" cy="371855"/>
        </a:xfrm>
        <a:custGeom>
          <a:avLst/>
          <a:gdLst/>
          <a:ahLst/>
          <a:cxnLst/>
          <a:rect l="0" t="0" r="0" b="0"/>
          <a:pathLst>
            <a:path>
              <a:moveTo>
                <a:pt x="6448163" y="0"/>
              </a:moveTo>
              <a:lnTo>
                <a:pt x="6448163" y="203027"/>
              </a:lnTo>
              <a:lnTo>
                <a:pt x="0" y="203027"/>
              </a:lnTo>
              <a:lnTo>
                <a:pt x="0" y="371855"/>
              </a:lnTo>
            </a:path>
          </a:pathLst>
        </a:custGeom>
        <a:noFill/>
        <a:ln w="28575" cap="flat" cmpd="sng" algn="ctr">
          <a:solidFill>
            <a:schemeClr val="accent2">
              <a:lumMod val="7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 Math" panose="02040503050406030204" pitchFamily="18" charset="0"/>
            <a:ea typeface="Cambria Math" panose="02040503050406030204" pitchFamily="18" charset="0"/>
          </a:endParaRPr>
        </a:p>
      </dsp:txBody>
      <dsp:txXfrm>
        <a:off x="4161495" y="4142559"/>
        <a:ext cx="323035" cy="4028"/>
      </dsp:txXfrm>
    </dsp:sp>
    <dsp:sp modelId="{A4E41957-0C44-4EC1-9B63-45A7E3C343BE}">
      <dsp:nvSpPr>
        <dsp:cNvPr id="0" name=""/>
        <dsp:cNvSpPr/>
      </dsp:nvSpPr>
      <dsp:spPr>
        <a:xfrm>
          <a:off x="6672191" y="2910561"/>
          <a:ext cx="1749807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Потери и отходы продуктов питания</a:t>
          </a:r>
        </a:p>
      </dsp:txBody>
      <dsp:txXfrm>
        <a:off x="6672191" y="2910561"/>
        <a:ext cx="1749807" cy="1049884"/>
      </dsp:txXfrm>
    </dsp:sp>
    <dsp:sp modelId="{96E404E2-1A34-4496-88C6-4C847F7BD520}">
      <dsp:nvSpPr>
        <dsp:cNvPr id="0" name=""/>
        <dsp:cNvSpPr/>
      </dsp:nvSpPr>
      <dsp:spPr>
        <a:xfrm>
          <a:off x="24549" y="4362901"/>
          <a:ext cx="2148763" cy="104988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</a:rPr>
            <a:t>Неэффективное распределение продуктов питания</a:t>
          </a:r>
        </a:p>
      </dsp:txBody>
      <dsp:txXfrm>
        <a:off x="24549" y="4362901"/>
        <a:ext cx="2148763" cy="10498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B142-6383-44FB-9796-61A1EA5B7372}">
      <dsp:nvSpPr>
        <dsp:cNvPr id="0" name=""/>
        <dsp:cNvSpPr/>
      </dsp:nvSpPr>
      <dsp:spPr>
        <a:xfrm>
          <a:off x="0" y="2413"/>
          <a:ext cx="111853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C89F-3000-47EB-8CE3-1CB757945C0E}">
      <dsp:nvSpPr>
        <dsp:cNvPr id="0" name=""/>
        <dsp:cNvSpPr/>
      </dsp:nvSpPr>
      <dsp:spPr>
        <a:xfrm>
          <a:off x="0" y="2413"/>
          <a:ext cx="2237069" cy="4938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latin typeface="Cambria Math" panose="02040503050406030204" pitchFamily="18" charset="0"/>
              <a:ea typeface="Cambria Math" panose="02040503050406030204" pitchFamily="18" charset="0"/>
            </a:rPr>
            <a:t>Программы обеспечения продовольствием      </a:t>
          </a:r>
          <a:br>
            <a:rPr lang="ru-RU" sz="1200" b="1" kern="1200" dirty="0">
              <a:latin typeface="Cambria Math" panose="02040503050406030204" pitchFamily="18" charset="0"/>
              <a:ea typeface="Cambria Math" panose="02040503050406030204" pitchFamily="18" charset="0"/>
            </a:rPr>
          </a:br>
          <a:r>
            <a:rPr lang="ru-RU" sz="1200" b="1" kern="1200" dirty="0">
              <a:latin typeface="Cambria Math" panose="02040503050406030204" pitchFamily="18" charset="0"/>
              <a:ea typeface="Cambria Math" panose="02040503050406030204" pitchFamily="18" charset="0"/>
            </a:rPr>
            <a:t>270 млрд пакистанских рупий (US$ 1.1 млрд.)</a:t>
          </a:r>
        </a:p>
      </dsp:txBody>
      <dsp:txXfrm>
        <a:off x="0" y="2413"/>
        <a:ext cx="2237069" cy="4938573"/>
      </dsp:txXfrm>
    </dsp:sp>
    <dsp:sp modelId="{5EE8B0CF-9A95-4E56-A848-EB92993AB525}">
      <dsp:nvSpPr>
        <dsp:cNvPr id="0" name=""/>
        <dsp:cNvSpPr/>
      </dsp:nvSpPr>
      <dsp:spPr>
        <a:xfrm>
          <a:off x="2404850" y="31622"/>
          <a:ext cx="8780498" cy="584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latin typeface="Cambria Math" panose="02040503050406030204" pitchFamily="18" charset="0"/>
              <a:ea typeface="Cambria Math" panose="02040503050406030204" pitchFamily="18" charset="0"/>
            </a:rPr>
            <a:t>Повышение продуктивности пшеницы, риса и сахарного тростника стоимостью около 34 млрд пакистанских рупий (US$ 141,5 млн.)</a:t>
          </a:r>
        </a:p>
      </dsp:txBody>
      <dsp:txXfrm>
        <a:off x="2404850" y="31622"/>
        <a:ext cx="8780498" cy="584164"/>
      </dsp:txXfrm>
    </dsp:sp>
    <dsp:sp modelId="{DAD53C91-EC36-493B-995B-9602D281D567}">
      <dsp:nvSpPr>
        <dsp:cNvPr id="0" name=""/>
        <dsp:cNvSpPr/>
      </dsp:nvSpPr>
      <dsp:spPr>
        <a:xfrm>
          <a:off x="2237069" y="615786"/>
          <a:ext cx="89482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C1D1D-2274-4996-B7CC-90BC51670896}">
      <dsp:nvSpPr>
        <dsp:cNvPr id="0" name=""/>
        <dsp:cNvSpPr/>
      </dsp:nvSpPr>
      <dsp:spPr>
        <a:xfrm>
          <a:off x="2404850" y="644995"/>
          <a:ext cx="8780498" cy="584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600" kern="1200">
              <a:latin typeface="Cambria Math" panose="02040503050406030204" pitchFamily="18" charset="0"/>
              <a:ea typeface="Cambria Math" panose="02040503050406030204" pitchFamily="18" charset="0"/>
            </a:rPr>
            <a:t>Программа повышения урожайности масличных культур стоимостью около 10 млрд пакистанских рупий (US$ 41,6 млн);</a:t>
          </a:r>
        </a:p>
      </dsp:txBody>
      <dsp:txXfrm>
        <a:off x="2404850" y="644995"/>
        <a:ext cx="8780498" cy="584164"/>
      </dsp:txXfrm>
    </dsp:sp>
    <dsp:sp modelId="{E8E037E3-DC88-478B-AFB9-7B4313987CCD}">
      <dsp:nvSpPr>
        <dsp:cNvPr id="0" name=""/>
        <dsp:cNvSpPr/>
      </dsp:nvSpPr>
      <dsp:spPr>
        <a:xfrm>
          <a:off x="2237069" y="1229159"/>
          <a:ext cx="89482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E83-1F90-468A-AFDE-3AA0B989ED25}">
      <dsp:nvSpPr>
        <dsp:cNvPr id="0" name=""/>
        <dsp:cNvSpPr/>
      </dsp:nvSpPr>
      <dsp:spPr>
        <a:xfrm>
          <a:off x="2404850" y="1258367"/>
          <a:ext cx="8780498" cy="584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600" kern="1200">
              <a:latin typeface="Cambria Math" panose="02040503050406030204" pitchFamily="18" charset="0"/>
              <a:ea typeface="Cambria Math" panose="02040503050406030204" pitchFamily="18" charset="0"/>
            </a:rPr>
            <a:t>Сохранение воды путем облицовки водотоков стоимостью 180 млрд пакистанских рупий (749,5 млн долл. США);</a:t>
          </a:r>
        </a:p>
      </dsp:txBody>
      <dsp:txXfrm>
        <a:off x="2404850" y="1258367"/>
        <a:ext cx="8780498" cy="584164"/>
      </dsp:txXfrm>
    </dsp:sp>
    <dsp:sp modelId="{FF28EF03-9B78-41C5-B9DE-95EBA040E1FF}">
      <dsp:nvSpPr>
        <dsp:cNvPr id="0" name=""/>
        <dsp:cNvSpPr/>
      </dsp:nvSpPr>
      <dsp:spPr>
        <a:xfrm>
          <a:off x="2237069" y="1842532"/>
          <a:ext cx="89482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BA5F9C-75AC-4FB1-8454-F9822FCF36A9}">
      <dsp:nvSpPr>
        <dsp:cNvPr id="0" name=""/>
        <dsp:cNvSpPr/>
      </dsp:nvSpPr>
      <dsp:spPr>
        <a:xfrm>
          <a:off x="2404850" y="1871740"/>
          <a:ext cx="8780498" cy="584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600" kern="1200">
              <a:latin typeface="Cambria Math" panose="02040503050406030204" pitchFamily="18" charset="0"/>
              <a:ea typeface="Cambria Math" panose="02040503050406030204" pitchFamily="18" charset="0"/>
            </a:rPr>
            <a:t>Расширение зоны охвата малых и мини плотин в районах Барани стоимостью 28 млрд пакистанских рупий (US$ 116,5 млн);</a:t>
          </a:r>
        </a:p>
      </dsp:txBody>
      <dsp:txXfrm>
        <a:off x="2404850" y="1871740"/>
        <a:ext cx="8780498" cy="584164"/>
      </dsp:txXfrm>
    </dsp:sp>
    <dsp:sp modelId="{89DDAA9F-44D8-44E2-9AC7-5E37038416F8}">
      <dsp:nvSpPr>
        <dsp:cNvPr id="0" name=""/>
        <dsp:cNvSpPr/>
      </dsp:nvSpPr>
      <dsp:spPr>
        <a:xfrm>
          <a:off x="2237069" y="2455905"/>
          <a:ext cx="89482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0642E-9583-4C3C-9B7D-ACBA89C26002}">
      <dsp:nvSpPr>
        <dsp:cNvPr id="0" name=""/>
        <dsp:cNvSpPr/>
      </dsp:nvSpPr>
      <dsp:spPr>
        <a:xfrm>
          <a:off x="2404850" y="2485113"/>
          <a:ext cx="8780498" cy="584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600" kern="1200" dirty="0">
              <a:latin typeface="Cambria Math" panose="02040503050406030204" pitchFamily="18" charset="0"/>
              <a:ea typeface="Cambria Math" panose="02040503050406030204" pitchFamily="18" charset="0"/>
            </a:rPr>
            <a:t>Сохранение воды путем облицовки водотоков стоимостью 13 млрд пакистанских рупий (US$ 54,1 млн);</a:t>
          </a:r>
        </a:p>
      </dsp:txBody>
      <dsp:txXfrm>
        <a:off x="2404850" y="2485113"/>
        <a:ext cx="8780498" cy="584164"/>
      </dsp:txXfrm>
    </dsp:sp>
    <dsp:sp modelId="{F744D60C-72D7-4A03-AF01-FFF8C682CDC2}">
      <dsp:nvSpPr>
        <dsp:cNvPr id="0" name=""/>
        <dsp:cNvSpPr/>
      </dsp:nvSpPr>
      <dsp:spPr>
        <a:xfrm>
          <a:off x="2237069" y="3069278"/>
          <a:ext cx="89482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24570E-DBA8-4DD3-B363-40359EA604DF}">
      <dsp:nvSpPr>
        <dsp:cNvPr id="0" name=""/>
        <dsp:cNvSpPr/>
      </dsp:nvSpPr>
      <dsp:spPr>
        <a:xfrm>
          <a:off x="2404850" y="3098486"/>
          <a:ext cx="8780498" cy="584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600" kern="1200" dirty="0">
              <a:latin typeface="Cambria Math" panose="02040503050406030204" pitchFamily="18" charset="0"/>
              <a:ea typeface="Cambria Math" panose="02040503050406030204" pitchFamily="18" charset="0"/>
            </a:rPr>
            <a:t>Проект разведения креветок стоимостью 5 млрд пакистанских рупий (US$ 20,8 млн.) и садковое рыбоводство стоимостью  </a:t>
          </a:r>
          <a:br>
            <a:rPr lang="ru-RU" sz="1600" kern="1200" dirty="0">
              <a:latin typeface="Cambria Math" panose="02040503050406030204" pitchFamily="18" charset="0"/>
              <a:ea typeface="Cambria Math" panose="02040503050406030204" pitchFamily="18" charset="0"/>
            </a:rPr>
          </a:br>
          <a:r>
            <a:rPr lang="ru-RU" sz="1600" kern="1200" dirty="0">
              <a:latin typeface="Cambria Math" panose="02040503050406030204" pitchFamily="18" charset="0"/>
              <a:ea typeface="Cambria Math" panose="02040503050406030204" pitchFamily="18" charset="0"/>
            </a:rPr>
            <a:t>7 млрд пакистанских рупий (US$ 29,1 млн);</a:t>
          </a:r>
        </a:p>
      </dsp:txBody>
      <dsp:txXfrm>
        <a:off x="2404850" y="3098486"/>
        <a:ext cx="8780498" cy="584164"/>
      </dsp:txXfrm>
    </dsp:sp>
    <dsp:sp modelId="{06D12C9B-774E-454E-88FC-3335D3EC800E}">
      <dsp:nvSpPr>
        <dsp:cNvPr id="0" name=""/>
        <dsp:cNvSpPr/>
      </dsp:nvSpPr>
      <dsp:spPr>
        <a:xfrm>
          <a:off x="2237069" y="3682651"/>
          <a:ext cx="89482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906DBC-21E2-40F7-A811-C36D1D598860}">
      <dsp:nvSpPr>
        <dsp:cNvPr id="0" name=""/>
        <dsp:cNvSpPr/>
      </dsp:nvSpPr>
      <dsp:spPr>
        <a:xfrm>
          <a:off x="2404850" y="3711859"/>
          <a:ext cx="8780498" cy="584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600" kern="1200">
              <a:latin typeface="Cambria Math" panose="02040503050406030204" pitchFamily="18" charset="0"/>
              <a:ea typeface="Cambria Math" panose="02040503050406030204" pitchFamily="18" charset="0"/>
            </a:rPr>
            <a:t>Программа сохранения и откорма телят с объемом финансирования более 5 млрд пакистанских рупий (US$ 20,8 млн);</a:t>
          </a:r>
        </a:p>
      </dsp:txBody>
      <dsp:txXfrm>
        <a:off x="2404850" y="3711859"/>
        <a:ext cx="8780498" cy="584164"/>
      </dsp:txXfrm>
    </dsp:sp>
    <dsp:sp modelId="{6E110BEE-5D7C-436A-9AD7-9E169C065947}">
      <dsp:nvSpPr>
        <dsp:cNvPr id="0" name=""/>
        <dsp:cNvSpPr/>
      </dsp:nvSpPr>
      <dsp:spPr>
        <a:xfrm>
          <a:off x="2237069" y="4296024"/>
          <a:ext cx="89482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9C79F9-B50A-4982-89EF-F15EE34910F5}">
      <dsp:nvSpPr>
        <dsp:cNvPr id="0" name=""/>
        <dsp:cNvSpPr/>
      </dsp:nvSpPr>
      <dsp:spPr>
        <a:xfrm>
          <a:off x="2404850" y="4325232"/>
          <a:ext cx="8780498" cy="584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600" kern="1200">
              <a:latin typeface="Cambria Math" panose="02040503050406030204" pitchFamily="18" charset="0"/>
              <a:ea typeface="Cambria Math" panose="02040503050406030204" pitchFamily="18" charset="0"/>
            </a:rPr>
            <a:t>Программа домашнего птицеводства с объемом финансирования около 3 млрд пакистанских рупий  (US$ 12,4 млн)</a:t>
          </a:r>
        </a:p>
      </dsp:txBody>
      <dsp:txXfrm>
        <a:off x="2404850" y="4325232"/>
        <a:ext cx="8780498" cy="584164"/>
      </dsp:txXfrm>
    </dsp:sp>
    <dsp:sp modelId="{92ABAC02-8DCE-4DF3-8E31-E1074F590323}">
      <dsp:nvSpPr>
        <dsp:cNvPr id="0" name=""/>
        <dsp:cNvSpPr/>
      </dsp:nvSpPr>
      <dsp:spPr>
        <a:xfrm>
          <a:off x="2237069" y="4909397"/>
          <a:ext cx="89482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B142-6383-44FB-9796-61A1EA5B7372}">
      <dsp:nvSpPr>
        <dsp:cNvPr id="0" name=""/>
        <dsp:cNvSpPr/>
      </dsp:nvSpPr>
      <dsp:spPr>
        <a:xfrm>
          <a:off x="0" y="0"/>
          <a:ext cx="1110834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C89F-3000-47EB-8CE3-1CB757945C0E}">
      <dsp:nvSpPr>
        <dsp:cNvPr id="0" name=""/>
        <dsp:cNvSpPr/>
      </dsp:nvSpPr>
      <dsp:spPr>
        <a:xfrm>
          <a:off x="0" y="0"/>
          <a:ext cx="2221669" cy="4857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/>
              <a:latin typeface="Cambria Math" panose="02040503050406030204" pitchFamily="18" charset="0"/>
              <a:ea typeface="Cambria Math" panose="02040503050406030204" pitchFamily="18" charset="0"/>
            </a:rPr>
            <a:t>Инициативы по обеспечению доступа к продовольствию</a:t>
          </a:r>
        </a:p>
      </dsp:txBody>
      <dsp:txXfrm>
        <a:off x="0" y="0"/>
        <a:ext cx="2221669" cy="4857164"/>
      </dsp:txXfrm>
    </dsp:sp>
    <dsp:sp modelId="{5EE8B0CF-9A95-4E56-A848-EB92993AB525}">
      <dsp:nvSpPr>
        <dsp:cNvPr id="0" name=""/>
        <dsp:cNvSpPr/>
      </dsp:nvSpPr>
      <dsp:spPr>
        <a:xfrm>
          <a:off x="2388294" y="75893"/>
          <a:ext cx="8720052" cy="1517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Cambria Math" panose="02040503050406030204" pitchFamily="18" charset="0"/>
              <a:ea typeface="Cambria Math" panose="02040503050406030204" pitchFamily="18" charset="0"/>
            </a:rPr>
            <a:t>Механизированная уборка пшеницы, риса, кукурузы и фруктов, элеваторы для хранения зерна, холодильные камеры для хранения плодоовощной продукции и продукции с добавленной стоимостью путем предоставления уборочной техники для уборки риса, початков и фруктов;</a:t>
          </a:r>
        </a:p>
      </dsp:txBody>
      <dsp:txXfrm>
        <a:off x="2388294" y="75893"/>
        <a:ext cx="8720052" cy="1517863"/>
      </dsp:txXfrm>
    </dsp:sp>
    <dsp:sp modelId="{DAD53C91-EC36-493B-995B-9602D281D567}">
      <dsp:nvSpPr>
        <dsp:cNvPr id="0" name=""/>
        <dsp:cNvSpPr/>
      </dsp:nvSpPr>
      <dsp:spPr>
        <a:xfrm>
          <a:off x="2221669" y="1593756"/>
          <a:ext cx="88866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C1D1D-2274-4996-B7CC-90BC51670896}">
      <dsp:nvSpPr>
        <dsp:cNvPr id="0" name=""/>
        <dsp:cNvSpPr/>
      </dsp:nvSpPr>
      <dsp:spPr>
        <a:xfrm>
          <a:off x="2388294" y="1669650"/>
          <a:ext cx="8720052" cy="1517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800" kern="1200" dirty="0">
              <a:latin typeface="Cambria Math" panose="02040503050406030204" pitchFamily="18" charset="0"/>
              <a:ea typeface="Cambria Math" panose="02040503050406030204" pitchFamily="18" charset="0"/>
            </a:rPr>
            <a:t>Ускоренный доступ к кредитам/финансам через регистрацию фермеров, 	</a:t>
          </a:r>
          <a:r>
            <a:rPr lang="ru-RU" sz="1800" kern="1200" dirty="0" err="1">
              <a:latin typeface="Cambria Math" panose="02040503050406030204" pitchFamily="18" charset="0"/>
              <a:ea typeface="Cambria Math" panose="02040503050406030204" pitchFamily="18" charset="0"/>
            </a:rPr>
            <a:t>продовольственно</a:t>
          </a:r>
          <a:r>
            <a:rPr lang="ru-RU" sz="1800" kern="1200" dirty="0">
              <a:latin typeface="Cambria Math" panose="02040503050406030204" pitchFamily="18" charset="0"/>
              <a:ea typeface="Cambria Math" panose="02040503050406030204" pitchFamily="18" charset="0"/>
            </a:rPr>
            <a:t>-ветеринарных бюро и женщин с помощью биометрического картирования и выдачи карт </a:t>
          </a:r>
          <a:r>
            <a:rPr lang="ru-RU" sz="1800" kern="1200" dirty="0" err="1">
              <a:latin typeface="Cambria Math" panose="02040503050406030204" pitchFamily="18" charset="0"/>
              <a:ea typeface="Cambria Math" panose="02040503050406030204" pitchFamily="18" charset="0"/>
            </a:rPr>
            <a:t>Kissan</a:t>
          </a:r>
          <a:r>
            <a:rPr lang="ru-RU" sz="1800" kern="1200" dirty="0">
              <a:latin typeface="Cambria Math" panose="02040503050406030204" pitchFamily="18" charset="0"/>
              <a:ea typeface="Cambria Math" panose="02040503050406030204" pitchFamily="18" charset="0"/>
            </a:rPr>
            <a:t> (Фермер) для получения субсидий и кредитов;</a:t>
          </a:r>
        </a:p>
      </dsp:txBody>
      <dsp:txXfrm>
        <a:off x="2388294" y="1669650"/>
        <a:ext cx="8720052" cy="1517863"/>
      </dsp:txXfrm>
    </dsp:sp>
    <dsp:sp modelId="{E8E037E3-DC88-478B-AFB9-7B4313987CCD}">
      <dsp:nvSpPr>
        <dsp:cNvPr id="0" name=""/>
        <dsp:cNvSpPr/>
      </dsp:nvSpPr>
      <dsp:spPr>
        <a:xfrm>
          <a:off x="2221669" y="3187513"/>
          <a:ext cx="88866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E83-1F90-468A-AFDE-3AA0B989ED25}">
      <dsp:nvSpPr>
        <dsp:cNvPr id="0" name=""/>
        <dsp:cNvSpPr/>
      </dsp:nvSpPr>
      <dsp:spPr>
        <a:xfrm>
          <a:off x="2388294" y="3263407"/>
          <a:ext cx="8720052" cy="1517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800" kern="1200">
              <a:latin typeface="Cambria Math" panose="02040503050406030204" pitchFamily="18" charset="0"/>
              <a:ea typeface="Cambria Math" panose="02040503050406030204" pitchFamily="18" charset="0"/>
            </a:rPr>
            <a:t>За последние дни импортировано более 03 млн. тонн пшеницы и 0,3 млн. тонн сахара в с целью стабилизации цен на пшеницу и сахар.</a:t>
          </a:r>
        </a:p>
      </dsp:txBody>
      <dsp:txXfrm>
        <a:off x="2388294" y="3263407"/>
        <a:ext cx="8720052" cy="1517863"/>
      </dsp:txXfrm>
    </dsp:sp>
    <dsp:sp modelId="{FF28EF03-9B78-41C5-B9DE-95EBA040E1FF}">
      <dsp:nvSpPr>
        <dsp:cNvPr id="0" name=""/>
        <dsp:cNvSpPr/>
      </dsp:nvSpPr>
      <dsp:spPr>
        <a:xfrm>
          <a:off x="2221669" y="4781270"/>
          <a:ext cx="88866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B142-6383-44FB-9796-61A1EA5B7372}">
      <dsp:nvSpPr>
        <dsp:cNvPr id="0" name=""/>
        <dsp:cNvSpPr/>
      </dsp:nvSpPr>
      <dsp:spPr>
        <a:xfrm>
          <a:off x="0" y="0"/>
          <a:ext cx="1122598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C89F-3000-47EB-8CE3-1CB757945C0E}">
      <dsp:nvSpPr>
        <dsp:cNvPr id="0" name=""/>
        <dsp:cNvSpPr/>
      </dsp:nvSpPr>
      <dsp:spPr>
        <a:xfrm>
          <a:off x="0" y="0"/>
          <a:ext cx="2245197" cy="4825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>
              <a:effectLst/>
              <a:latin typeface="Cambria Math" panose="02040503050406030204" pitchFamily="18" charset="0"/>
              <a:ea typeface="Cambria Math" panose="02040503050406030204" pitchFamily="18" charset="0"/>
            </a:rPr>
            <a:t>Инициативы по обеспечению продовольствием</a:t>
          </a:r>
        </a:p>
      </dsp:txBody>
      <dsp:txXfrm>
        <a:off x="0" y="0"/>
        <a:ext cx="2245197" cy="4825066"/>
      </dsp:txXfrm>
    </dsp:sp>
    <dsp:sp modelId="{5EE8B0CF-9A95-4E56-A848-EB92993AB525}">
      <dsp:nvSpPr>
        <dsp:cNvPr id="0" name=""/>
        <dsp:cNvSpPr/>
      </dsp:nvSpPr>
      <dsp:spPr>
        <a:xfrm>
          <a:off x="2413587" y="75391"/>
          <a:ext cx="8812401" cy="1507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>
              <a:latin typeface="Cambria Math" panose="02040503050406030204" pitchFamily="18" charset="0"/>
              <a:ea typeface="Cambria Math" panose="02040503050406030204" pitchFamily="18" charset="0"/>
            </a:rPr>
            <a:t>Улучшение аккредитованных центров тестирования качества пищевых продуктов/сертификации/регистрации/брендинга путем создания/усиления специализированных лабораторий по тестированию безопасности пищевых продуктов и регистрации брендов через Пакистанское управление по стандартам и контролю качества.</a:t>
          </a:r>
        </a:p>
      </dsp:txBody>
      <dsp:txXfrm>
        <a:off x="2413587" y="75391"/>
        <a:ext cx="8812401" cy="1507833"/>
      </dsp:txXfrm>
    </dsp:sp>
    <dsp:sp modelId="{DAD53C91-EC36-493B-995B-9602D281D567}">
      <dsp:nvSpPr>
        <dsp:cNvPr id="0" name=""/>
        <dsp:cNvSpPr/>
      </dsp:nvSpPr>
      <dsp:spPr>
        <a:xfrm>
          <a:off x="2245197" y="1583224"/>
          <a:ext cx="89807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C1D1D-2274-4996-B7CC-90BC51670896}">
      <dsp:nvSpPr>
        <dsp:cNvPr id="0" name=""/>
        <dsp:cNvSpPr/>
      </dsp:nvSpPr>
      <dsp:spPr>
        <a:xfrm>
          <a:off x="2413587" y="1658616"/>
          <a:ext cx="8812401" cy="1507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800" kern="1200" dirty="0">
              <a:latin typeface="Cambria Math" panose="02040503050406030204" pitchFamily="18" charset="0"/>
              <a:ea typeface="Cambria Math" panose="02040503050406030204" pitchFamily="18" charset="0"/>
            </a:rPr>
            <a:t>Орган по продвижению и сертификации органической продукции: создание уполномоченного отдела по сертификации на федеральном и провинциальном уровне.</a:t>
          </a:r>
        </a:p>
      </dsp:txBody>
      <dsp:txXfrm>
        <a:off x="2413587" y="1658616"/>
        <a:ext cx="8812401" cy="1507833"/>
      </dsp:txXfrm>
    </dsp:sp>
    <dsp:sp modelId="{E8E037E3-DC88-478B-AFB9-7B4313987CCD}">
      <dsp:nvSpPr>
        <dsp:cNvPr id="0" name=""/>
        <dsp:cNvSpPr/>
      </dsp:nvSpPr>
      <dsp:spPr>
        <a:xfrm>
          <a:off x="2245197" y="3166449"/>
          <a:ext cx="89807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E83-1F90-468A-AFDE-3AA0B989ED25}">
      <dsp:nvSpPr>
        <dsp:cNvPr id="0" name=""/>
        <dsp:cNvSpPr/>
      </dsp:nvSpPr>
      <dsp:spPr>
        <a:xfrm>
          <a:off x="2413587" y="3241841"/>
          <a:ext cx="8812401" cy="1507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800" kern="1200">
              <a:latin typeface="Cambria Math" panose="02040503050406030204" pitchFamily="18" charset="0"/>
              <a:ea typeface="Cambria Math" panose="02040503050406030204" pitchFamily="18" charset="0"/>
            </a:rPr>
            <a:t>Разработка СОП по утилизации промышленных отходов и утилизации бытовых отходов путем внедрения СОП, а также наглядная демонстрация и распространение технологий биоремедиации в режиме государственно-частного партнерства.</a:t>
          </a:r>
        </a:p>
      </dsp:txBody>
      <dsp:txXfrm>
        <a:off x="2413587" y="3241841"/>
        <a:ext cx="8812401" cy="1507833"/>
      </dsp:txXfrm>
    </dsp:sp>
    <dsp:sp modelId="{FF28EF03-9B78-41C5-B9DE-95EBA040E1FF}">
      <dsp:nvSpPr>
        <dsp:cNvPr id="0" name=""/>
        <dsp:cNvSpPr/>
      </dsp:nvSpPr>
      <dsp:spPr>
        <a:xfrm>
          <a:off x="2245197" y="4749674"/>
          <a:ext cx="89807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BB142-6383-44FB-9796-61A1EA5B7372}">
      <dsp:nvSpPr>
        <dsp:cNvPr id="0" name=""/>
        <dsp:cNvSpPr/>
      </dsp:nvSpPr>
      <dsp:spPr>
        <a:xfrm>
          <a:off x="0" y="2420"/>
          <a:ext cx="1071371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FC89F-3000-47EB-8CE3-1CB757945C0E}">
      <dsp:nvSpPr>
        <dsp:cNvPr id="0" name=""/>
        <dsp:cNvSpPr/>
      </dsp:nvSpPr>
      <dsp:spPr>
        <a:xfrm>
          <a:off x="0" y="2420"/>
          <a:ext cx="2142742" cy="4952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>
              <a:effectLst/>
              <a:latin typeface="Cambria Math" panose="02040503050406030204" pitchFamily="18" charset="0"/>
              <a:ea typeface="Cambria Math" panose="02040503050406030204" pitchFamily="18" charset="0"/>
            </a:rPr>
            <a:t>Инициативы по стабильному обеспечению продовольствием</a:t>
          </a:r>
        </a:p>
      </dsp:txBody>
      <dsp:txXfrm>
        <a:off x="0" y="2420"/>
        <a:ext cx="2142742" cy="4952170"/>
      </dsp:txXfrm>
    </dsp:sp>
    <dsp:sp modelId="{5EE8B0CF-9A95-4E56-A848-EB92993AB525}">
      <dsp:nvSpPr>
        <dsp:cNvPr id="0" name=""/>
        <dsp:cNvSpPr/>
      </dsp:nvSpPr>
      <dsp:spPr>
        <a:xfrm>
          <a:off x="2303448" y="35849"/>
          <a:ext cx="8410263" cy="66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Cambria Math" panose="02040503050406030204" pitchFamily="18" charset="0"/>
              <a:ea typeface="Cambria Math" panose="02040503050406030204" pitchFamily="18" charset="0"/>
            </a:rPr>
            <a:t>Создание устойчивых к изменению климата сортов путем приобретения зародышевой плазмы, создание устойчивых к изменению климата сортов/гибридов путем традиционной и молекулярной селекции и программы производства семян раннего поколения.</a:t>
          </a:r>
        </a:p>
      </dsp:txBody>
      <dsp:txXfrm>
        <a:off x="2303448" y="35849"/>
        <a:ext cx="8410263" cy="668591"/>
      </dsp:txXfrm>
    </dsp:sp>
    <dsp:sp modelId="{DAD53C91-EC36-493B-995B-9602D281D567}">
      <dsp:nvSpPr>
        <dsp:cNvPr id="0" name=""/>
        <dsp:cNvSpPr/>
      </dsp:nvSpPr>
      <dsp:spPr>
        <a:xfrm>
          <a:off x="2142742" y="704441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C1D1D-2274-4996-B7CC-90BC51670896}">
      <dsp:nvSpPr>
        <dsp:cNvPr id="0" name=""/>
        <dsp:cNvSpPr/>
      </dsp:nvSpPr>
      <dsp:spPr>
        <a:xfrm>
          <a:off x="2303448" y="737870"/>
          <a:ext cx="8410263" cy="66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400" kern="1200" dirty="0">
              <a:latin typeface="Cambria Math" panose="02040503050406030204" pitchFamily="18" charset="0"/>
              <a:ea typeface="Cambria Math" panose="02040503050406030204" pitchFamily="18" charset="0"/>
            </a:rPr>
            <a:t>Министерство национальной продовольственной безопасности и исследований (</a:t>
          </a:r>
          <a:r>
            <a:rPr lang="ru-RU" sz="1400" kern="1200" dirty="0" err="1">
              <a:latin typeface="Cambria Math" panose="02040503050406030204" pitchFamily="18" charset="0"/>
              <a:ea typeface="Cambria Math" panose="02040503050406030204" pitchFamily="18" charset="0"/>
            </a:rPr>
            <a:t>МНПБиИ</a:t>
          </a:r>
          <a:r>
            <a:rPr lang="ru-RU" sz="1400" kern="1200" dirty="0">
              <a:latin typeface="Cambria Math" panose="02040503050406030204" pitchFamily="18" charset="0"/>
              <a:ea typeface="Cambria Math" panose="02040503050406030204" pitchFamily="18" charset="0"/>
            </a:rPr>
            <a:t>) начало реализацию проекта по картированию новых агроэкологических зон во всех провинциях Пакистана для определения структуры посевов и зон возделывания сельскохозяйственных культур.</a:t>
          </a:r>
        </a:p>
      </dsp:txBody>
      <dsp:txXfrm>
        <a:off x="2303448" y="737870"/>
        <a:ext cx="8410263" cy="668591"/>
      </dsp:txXfrm>
    </dsp:sp>
    <dsp:sp modelId="{E8E037E3-DC88-478B-AFB9-7B4313987CCD}">
      <dsp:nvSpPr>
        <dsp:cNvPr id="0" name=""/>
        <dsp:cNvSpPr/>
      </dsp:nvSpPr>
      <dsp:spPr>
        <a:xfrm>
          <a:off x="2142742" y="1406462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E6E83-1F90-468A-AFDE-3AA0B989ED25}">
      <dsp:nvSpPr>
        <dsp:cNvPr id="0" name=""/>
        <dsp:cNvSpPr/>
      </dsp:nvSpPr>
      <dsp:spPr>
        <a:xfrm>
          <a:off x="2303448" y="1439891"/>
          <a:ext cx="8410263" cy="66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400" kern="1200" dirty="0">
              <a:latin typeface="Cambria Math" panose="02040503050406030204" pitchFamily="18" charset="0"/>
              <a:ea typeface="Cambria Math" panose="02040503050406030204" pitchFamily="18" charset="0"/>
            </a:rPr>
            <a:t>Развитие кластера на основе подходов, основанных на природных ресурсах. С этой целью уже определены 82 кластера по всей стране и разработаны технико-экономические обоснования для 33 товаров. </a:t>
          </a:r>
        </a:p>
      </dsp:txBody>
      <dsp:txXfrm>
        <a:off x="2303448" y="1439891"/>
        <a:ext cx="8410263" cy="668591"/>
      </dsp:txXfrm>
    </dsp:sp>
    <dsp:sp modelId="{FF28EF03-9B78-41C5-B9DE-95EBA040E1FF}">
      <dsp:nvSpPr>
        <dsp:cNvPr id="0" name=""/>
        <dsp:cNvSpPr/>
      </dsp:nvSpPr>
      <dsp:spPr>
        <a:xfrm>
          <a:off x="2142742" y="2108483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E21A08-23AC-46DF-889F-0E8EA8CEF089}">
      <dsp:nvSpPr>
        <dsp:cNvPr id="0" name=""/>
        <dsp:cNvSpPr/>
      </dsp:nvSpPr>
      <dsp:spPr>
        <a:xfrm>
          <a:off x="2303448" y="2141912"/>
          <a:ext cx="8410263" cy="66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400" kern="1200" dirty="0">
              <a:latin typeface="Cambria Math" panose="02040503050406030204" pitchFamily="18" charset="0"/>
              <a:ea typeface="Cambria Math" panose="02040503050406030204" pitchFamily="18" charset="0"/>
            </a:rPr>
            <a:t>По всей стране были созданы специальные сельскохозяйственные экономические зоны с пакетом стимулов для создания добавленной стоимости и переработки.</a:t>
          </a:r>
        </a:p>
      </dsp:txBody>
      <dsp:txXfrm>
        <a:off x="2303448" y="2141912"/>
        <a:ext cx="8410263" cy="668591"/>
      </dsp:txXfrm>
    </dsp:sp>
    <dsp:sp modelId="{00F0EEFF-7DCB-403F-B6FE-02A8009AB4B5}">
      <dsp:nvSpPr>
        <dsp:cNvPr id="0" name=""/>
        <dsp:cNvSpPr/>
      </dsp:nvSpPr>
      <dsp:spPr>
        <a:xfrm>
          <a:off x="2142742" y="2810504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96A81E-98C0-4479-8D51-DB1484606865}">
      <dsp:nvSpPr>
        <dsp:cNvPr id="0" name=""/>
        <dsp:cNvSpPr/>
      </dsp:nvSpPr>
      <dsp:spPr>
        <a:xfrm>
          <a:off x="2303448" y="2843933"/>
          <a:ext cx="8410263" cy="66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ru-RU" sz="1400" kern="1200">
              <a:latin typeface="Cambria Math" panose="02040503050406030204" pitchFamily="18" charset="0"/>
              <a:ea typeface="Cambria Math" panose="02040503050406030204" pitchFamily="18" charset="0"/>
            </a:rPr>
            <a:t>МНПБиИ разработало информационную панель для цепочек поставок продовольствия и цен через центральную базу данных по продовольственной безопасности, которая позволит руководству страны принимать решения по информации о производственном цикле для цен, импорта и экспорта.</a:t>
          </a:r>
        </a:p>
      </dsp:txBody>
      <dsp:txXfrm>
        <a:off x="2303448" y="2843933"/>
        <a:ext cx="8410263" cy="668591"/>
      </dsp:txXfrm>
    </dsp:sp>
    <dsp:sp modelId="{9A39EFDC-BB5E-4A38-B341-47EAFBFF143F}">
      <dsp:nvSpPr>
        <dsp:cNvPr id="0" name=""/>
        <dsp:cNvSpPr/>
      </dsp:nvSpPr>
      <dsp:spPr>
        <a:xfrm>
          <a:off x="2142742" y="3512524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21248-BBC0-4088-B6F6-087F17F95E93}">
      <dsp:nvSpPr>
        <dsp:cNvPr id="0" name=""/>
        <dsp:cNvSpPr/>
      </dsp:nvSpPr>
      <dsp:spPr>
        <a:xfrm>
          <a:off x="2303448" y="3545954"/>
          <a:ext cx="8410263" cy="66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latin typeface="Cambria Math" panose="02040503050406030204" pitchFamily="18" charset="0"/>
              <a:ea typeface="Cambria Math" panose="02040503050406030204" pitchFamily="18" charset="0"/>
            </a:rPr>
            <a:t>МНПБиИ планирует не только перестроить и реструктурировать различные исследовательские организации, но и создать центры передового опыта по конкретным товарам. </a:t>
          </a:r>
        </a:p>
      </dsp:txBody>
      <dsp:txXfrm>
        <a:off x="2303448" y="3545954"/>
        <a:ext cx="8410263" cy="668591"/>
      </dsp:txXfrm>
    </dsp:sp>
    <dsp:sp modelId="{3835EDFB-CA6C-484D-BCEF-08A422F3373F}">
      <dsp:nvSpPr>
        <dsp:cNvPr id="0" name=""/>
        <dsp:cNvSpPr/>
      </dsp:nvSpPr>
      <dsp:spPr>
        <a:xfrm>
          <a:off x="2142742" y="4214545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396CC-DAB8-433B-B660-48B886838CA5}">
      <dsp:nvSpPr>
        <dsp:cNvPr id="0" name=""/>
        <dsp:cNvSpPr/>
      </dsp:nvSpPr>
      <dsp:spPr>
        <a:xfrm>
          <a:off x="2303448" y="4247975"/>
          <a:ext cx="8410263" cy="66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latin typeface="Cambria Math" panose="02040503050406030204" pitchFamily="18" charset="0"/>
              <a:ea typeface="Cambria Math" panose="02040503050406030204" pitchFamily="18" charset="0"/>
            </a:rPr>
            <a:t>Правительство стремится увеличить производство сельскохозяйственной и животноводческой продукции не только за счет внутренних ресурсов, но и благодаря сотрудничеству с международными агентствами. </a:t>
          </a:r>
        </a:p>
      </dsp:txBody>
      <dsp:txXfrm>
        <a:off x="2303448" y="4247975"/>
        <a:ext cx="8410263" cy="668591"/>
      </dsp:txXfrm>
    </dsp:sp>
    <dsp:sp modelId="{5BCEB476-0137-4678-B9EC-692EC29CDFB4}">
      <dsp:nvSpPr>
        <dsp:cNvPr id="0" name=""/>
        <dsp:cNvSpPr/>
      </dsp:nvSpPr>
      <dsp:spPr>
        <a:xfrm>
          <a:off x="2142742" y="4916566"/>
          <a:ext cx="85709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8ABF9-FF1E-438D-9F49-CE03400BBA44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0C2CD-1064-4D5B-8322-48EF41023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8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16092-F8A8-4B75-8E25-CA20FC075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0A7215-9AE4-4AB7-BE36-787720215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38FD9-2A20-49F3-903E-78F544489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C627-5DAF-44DD-A6F2-56994F48A9BB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AA1B0-B42E-4C3F-A785-F71B1E99E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ECB51-7FA6-410C-B40D-5330846D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10B97-811D-4A70-9168-0FCC4D0D2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73A09-FF88-4D0D-A2BD-E08AFC99D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137F0-AF5D-4DA4-8719-0324E1C10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B21B8-ECD7-4E19-B009-2A6AEFF0CCC3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6D38B-D02B-4A6B-AF87-795B19714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8665C-190A-41AB-8CD0-901A5FF0C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9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5BDD5E-40EC-448F-ACD2-51F226FC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FF483-D529-48A9-B728-37BBDE802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A8FEB-2B84-4914-A9B5-CF94AE661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45AF-9A68-42EC-A4A5-DE319F8D25AD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43B73-0DA2-40FC-91F9-E1C13E99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24338-F143-466A-90D0-F5DF7BDC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1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7D7E8-E63B-46CA-A95E-B6F4B7CF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C5C55-910A-49CC-BE42-A20FA7A2F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9C86F-DC84-405D-BB33-535C1536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D51F2-57D6-4550-8289-86A0202CFD89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B1B9A-B09E-4396-9457-F6B42412A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63DD8-A116-4F3C-994D-31B5DD2F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3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0B16C-CD8E-4E90-91B9-00DCC42B5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9FEAE-E91D-4E37-ACE8-EF642636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BED77-BB6A-4762-8FEA-B692B4F6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5CFBE-4193-477E-958A-AF46F8CBAB1D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D0183-2593-498E-A899-A70A47D93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70FC3-1DA9-4F5C-BDB1-2819EE62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1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B9BD9-C70C-4C18-A452-A83CDD342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B5337-8963-4008-9951-42B53B392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06C56-E651-4940-BA56-84E078EA3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DE8FF-E4D3-4CFE-AFF3-185BF1FBB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62805-FFCD-4A1E-B2CD-EFDD733FDF6C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4A526-E27D-4246-B61F-C2C3F69C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71D69-0CD0-4D72-8573-887957C2D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8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82DD-CE66-478D-8D37-54B19B92E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88B1A-7479-4943-B74F-C98A74578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0BD85-0471-4C2A-B4E1-74E07CBBD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FB79BB-D23C-40AE-947E-034B27E45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E21EE-53CA-4D40-B6DA-1711EC48D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47B43B-86E7-4103-8F69-A22F3085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8E19-A179-4D8C-A19C-28AC9280BC22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0A486-BE06-4261-80C3-10B92F3D6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62FB3-211B-4B62-B8CE-D768BAD1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2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92105-A490-42F1-8587-D9FDCB68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BBC8DC-5E5E-4521-80A3-F65A2287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4FF6-45FD-4DB8-97DA-4668F84C2385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02163C-CB90-4779-BAC7-81936D9F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039F27-E07B-46E9-A633-3D5D3D65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9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E476E5-2E91-4BED-B335-78A3DADF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4C48-5E1C-469F-A69F-FE2A1FB05B89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7512BF-A608-4389-AD53-33806153F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2D662-DFE9-4F85-AAF4-18565FCA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19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8701-C8B0-4DA6-822E-40AC70F74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39257-72F3-4708-A9BB-C59641203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C62555-72E6-4A1C-BCCA-51342797B0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2EB2F-8334-4603-83D0-13074AE69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788E-042A-4758-B5DD-B20FAE75B408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AD710-E84E-453F-9DFB-4D55C20E1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A2DC9-A783-4422-B6AD-A0987BBFE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8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A7798-A400-45BA-B801-B3723632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86FDA4-439A-4744-8179-808BFAFDDE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73DD0-70B0-4ACE-9C10-5AE5F1EA7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8BAEA-6248-4F71-9471-FA889835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DD26-634A-4BB1-BE20-07039CCF2C48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A6DEB-D332-4614-BF7E-A2C9D231D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7A081-DBAB-4BE6-9320-14F89DCB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4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B72EE8-3CE1-429C-9308-E1451CE21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48404-4477-43E6-8961-1A68874E5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1FC59-0588-4A2E-89B9-00ECD500F0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2542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fld id="{7F0CD3DB-2ED8-4CD4-B349-F1A5FA163DBA}" type="datetime2">
              <a:rPr lang="en-US" smtClean="0"/>
              <a:pPr/>
              <a:t>Friday, August 5, 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02E4E-97F6-48F7-9D15-06772CD82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E4303-6A71-4A15-9366-C2C17B26B9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6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defRPr>
            </a:lvl1pPr>
          </a:lstStyle>
          <a:p>
            <a:fld id="{F1C23AC7-1651-465F-8867-140FC17E88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4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11" Type="http://schemas.openxmlformats.org/officeDocument/2006/relationships/image" Target="../media/image4.png"/><Relationship Id="rId5" Type="http://schemas.openxmlformats.org/officeDocument/2006/relationships/diagramData" Target="../diagrams/data4.xml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microsoft.com/office/2007/relationships/diagramDrawing" Target="../diagrams/drawing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11" Type="http://schemas.openxmlformats.org/officeDocument/2006/relationships/image" Target="../media/image4.png"/><Relationship Id="rId5" Type="http://schemas.openxmlformats.org/officeDocument/2006/relationships/diagramData" Target="../diagrams/data5.xml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11" Type="http://schemas.openxmlformats.org/officeDocument/2006/relationships/image" Target="../media/image4.png"/><Relationship Id="rId5" Type="http://schemas.openxmlformats.org/officeDocument/2006/relationships/diagramData" Target="../diagrams/data6.xml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microsoft.com/office/2007/relationships/diagramDrawing" Target="../diagrams/drawing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11" Type="http://schemas.openxmlformats.org/officeDocument/2006/relationships/image" Target="../media/image4.png"/><Relationship Id="rId5" Type="http://schemas.openxmlformats.org/officeDocument/2006/relationships/diagramData" Target="../diagrams/data7.xml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microsoft.com/office/2007/relationships/diagramDrawing" Target="../diagrams/drawin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2.xml"/><Relationship Id="rId12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openxmlformats.org/officeDocument/2006/relationships/chart" Target="../charts/chart1.xml"/><Relationship Id="rId5" Type="http://schemas.openxmlformats.org/officeDocument/2006/relationships/image" Target="../media/image5.jpg"/><Relationship Id="rId10" Type="http://schemas.microsoft.com/office/2007/relationships/diagramDrawing" Target="../diagrams/drawing2.xml"/><Relationship Id="rId4" Type="http://schemas.openxmlformats.org/officeDocument/2006/relationships/image" Target="../media/image3.png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4.png"/><Relationship Id="rId5" Type="http://schemas.openxmlformats.org/officeDocument/2006/relationships/diagramData" Target="../diagrams/data3.xml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B6196-3735-DEB1-BCA6-5E5871AED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64924"/>
            <a:ext cx="12192000" cy="1105377"/>
          </a:xfrm>
        </p:spPr>
        <p:txBody>
          <a:bodyPr anchor="ctr">
            <a:noAutofit/>
          </a:bodyPr>
          <a:lstStyle/>
          <a:p>
            <a:r>
              <a:rPr lang="ru-RU" sz="4400" b="1">
                <a:solidFill>
                  <a:srgbClr val="003D1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E08987-9A7F-4861-7710-36D33FD92FCB}"/>
              </a:ext>
            </a:extLst>
          </p:cNvPr>
          <p:cNvSpPr/>
          <p:nvPr/>
        </p:nvSpPr>
        <p:spPr>
          <a:xfrm>
            <a:off x="0" y="6036271"/>
            <a:ext cx="3200400" cy="8567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92641D-E47C-7EB0-32A6-560C3A167313}"/>
              </a:ext>
            </a:extLst>
          </p:cNvPr>
          <p:cNvSpPr/>
          <p:nvPr/>
        </p:nvSpPr>
        <p:spPr>
          <a:xfrm>
            <a:off x="8991600" y="6007395"/>
            <a:ext cx="3200400" cy="8567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DA3C6BA-AFD0-8EBB-E8E6-949F269626EF}"/>
              </a:ext>
            </a:extLst>
          </p:cNvPr>
          <p:cNvSpPr/>
          <p:nvPr/>
        </p:nvSpPr>
        <p:spPr>
          <a:xfrm>
            <a:off x="4495800" y="6007395"/>
            <a:ext cx="3200400" cy="856762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4BAE8E-EF68-B1F0-851D-6D45282EE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1296" y="4147954"/>
            <a:ext cx="1149409" cy="1085906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90D3187-FFFD-1CDB-C915-BBB3C5A786AC}"/>
              </a:ext>
            </a:extLst>
          </p:cNvPr>
          <p:cNvSpPr txBox="1"/>
          <p:nvPr/>
        </p:nvSpPr>
        <p:spPr>
          <a:xfrm>
            <a:off x="217715" y="5105932"/>
            <a:ext cx="11882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pPr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pPr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FFD835C-688B-198C-B5C3-4B982528F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99" y="1154771"/>
            <a:ext cx="6372942" cy="90486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FCED3D9-C727-00EC-2C3F-4E503D8A3E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323294"/>
            <a:ext cx="4289330" cy="8712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FD78769-0566-E523-C73E-F59DE9C4829E}"/>
              </a:ext>
            </a:extLst>
          </p:cNvPr>
          <p:cNvSpPr txBox="1"/>
          <p:nvPr/>
        </p:nvSpPr>
        <p:spPr>
          <a:xfrm>
            <a:off x="1785257" y="435763"/>
            <a:ext cx="3860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Правительство Пакистана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Министерство экономических дел</a:t>
            </a:r>
            <a:endParaRPr lang="ru-K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44A774-A9F9-D3EC-1521-E24FA8EA1C9F}"/>
              </a:ext>
            </a:extLst>
          </p:cNvPr>
          <p:cNvSpPr txBox="1"/>
          <p:nvPr/>
        </p:nvSpPr>
        <p:spPr>
          <a:xfrm>
            <a:off x="1775970" y="1274183"/>
            <a:ext cx="721563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Научно-исследовательский Совет сельского хозяйства Пакистана</a:t>
            </a:r>
          </a:p>
          <a:p>
            <a:pPr lvl="0"/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Министерство национальной продовольственной безопасности и исследований </a:t>
            </a:r>
            <a:endParaRPr lang="ru-K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CF1B03-387D-01F0-5601-36BA1B7DC219}"/>
              </a:ext>
            </a:extLst>
          </p:cNvPr>
          <p:cNvSpPr txBox="1"/>
          <p:nvPr/>
        </p:nvSpPr>
        <p:spPr>
          <a:xfrm>
            <a:off x="1785257" y="444146"/>
            <a:ext cx="3860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Правительство Пакистана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Министерство экономических дел</a:t>
            </a:r>
            <a:endParaRPr lang="ru-KZ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60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599821" y="628744"/>
            <a:ext cx="6592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>
                <a:latin typeface="Cambria" panose="02040503050406030204" pitchFamily="18" charset="0"/>
                <a:ea typeface="Cambria" panose="02040503050406030204" pitchFamily="18" charset="0"/>
              </a:rPr>
              <a:t>Стратегии и приоритеты правительства в области сельскохозяйственного развития и продовольственной безопасности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3D47AB67-46DB-0B25-6A33-D4E138FAB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5399375"/>
              </p:ext>
            </p:extLst>
          </p:nvPr>
        </p:nvGraphicFramePr>
        <p:xfrm>
          <a:off x="701850" y="1341406"/>
          <a:ext cx="11185349" cy="4943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3" name="Picture 2" descr="Farming development concept icon. Agricultural business idea thin line  illustration. Agriculture. Agricultural sector. Vector isolated outline  drawing 4974865 Vector Art at Vecteezy">
            <a:extLst>
              <a:ext uri="{FF2B5EF4-FFF2-40B4-BE49-F238E27FC236}">
                <a16:creationId xmlns:a16="http://schemas.microsoft.com/office/drawing/2014/main" id="{2E8BB8FF-6E31-37B3-CC66-F329629954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4175" r="5696" b="23649"/>
          <a:stretch/>
        </p:blipFill>
        <p:spPr bwMode="auto">
          <a:xfrm>
            <a:off x="776437" y="1425402"/>
            <a:ext cx="1966763" cy="137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09EBC5-D335-DAFC-AF91-BF2D5E4D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6431-F8F8-4A3A-AEDD-77A47B88731F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6D4EFFF-5513-E49C-775B-8B923E95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10</a:t>
            </a:fld>
            <a:endParaRPr lang="en-US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D67C53-A648-E77A-9C92-DB8576ACBC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797" y="80366"/>
            <a:ext cx="4630550" cy="106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954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599821" y="628744"/>
            <a:ext cx="6210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Стратегии и приоритеты правительства в области сельскохозяйственного развития и продовольственной безопасности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3D47AB67-46DB-0B25-6A33-D4E138FAB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98642"/>
              </p:ext>
            </p:extLst>
          </p:nvPr>
        </p:nvGraphicFramePr>
        <p:xfrm>
          <a:off x="701850" y="1427643"/>
          <a:ext cx="11108347" cy="4857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759D4-05D4-9A1A-65DD-092657133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827A-8934-4062-AE9F-C39BD67746F9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80C479-CC86-F141-D272-9AB3612E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11</a:t>
            </a:fld>
            <a:endParaRPr lang="en-US"/>
          </a:p>
        </p:txBody>
      </p:sp>
      <p:pic>
        <p:nvPicPr>
          <p:cNvPr id="16" name="Picture 2" descr="Farming development concept icon. Agricultural business idea thin line  illustration. Agriculture. Agricultural sector. Vector isolated outline  drawing 4974865 Vector Art at Vecteezy">
            <a:extLst>
              <a:ext uri="{FF2B5EF4-FFF2-40B4-BE49-F238E27FC236}">
                <a16:creationId xmlns:a16="http://schemas.microsoft.com/office/drawing/2014/main" id="{099B8BB6-7ED5-3183-A018-E4D5BC9EA3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4175" r="5696" b="23649"/>
          <a:stretch/>
        </p:blipFill>
        <p:spPr bwMode="auto">
          <a:xfrm>
            <a:off x="776437" y="4880882"/>
            <a:ext cx="1966763" cy="137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B6E65B35-9E1E-BCCA-12E5-9616235C293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1567" y="102378"/>
            <a:ext cx="4630550" cy="106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06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599821" y="628744"/>
            <a:ext cx="6210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Стратегии и приоритеты правительства в области сельскохозяйственного развития и продовольственной безопасности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3D47AB67-46DB-0B25-6A33-D4E138FAB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5797572"/>
              </p:ext>
            </p:extLst>
          </p:nvPr>
        </p:nvGraphicFramePr>
        <p:xfrm>
          <a:off x="701850" y="1459741"/>
          <a:ext cx="11225989" cy="4825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759D4-05D4-9A1A-65DD-092657133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827A-8934-4062-AE9F-C39BD67746F9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80C479-CC86-F141-D272-9AB3612E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12</a:t>
            </a:fld>
            <a:endParaRPr lang="en-US"/>
          </a:p>
        </p:txBody>
      </p:sp>
      <p:pic>
        <p:nvPicPr>
          <p:cNvPr id="17" name="Picture 2" descr="Farming development concept icon. Agricultural business idea thin line  illustration. Agriculture. Agricultural sector. Vector isolated outline  drawing 4974865 Vector Art at Vecteezy">
            <a:extLst>
              <a:ext uri="{FF2B5EF4-FFF2-40B4-BE49-F238E27FC236}">
                <a16:creationId xmlns:a16="http://schemas.microsoft.com/office/drawing/2014/main" id="{1F560E1B-DD18-8D12-99C2-F1846D5187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4175" r="5696" b="23649"/>
          <a:stretch/>
        </p:blipFill>
        <p:spPr bwMode="auto">
          <a:xfrm>
            <a:off x="776437" y="1425402"/>
            <a:ext cx="1966763" cy="137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53D6C8F-7C3F-D605-969A-04A8AF42ED2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1566" y="102378"/>
            <a:ext cx="5224123" cy="106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35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599821" y="628744"/>
            <a:ext cx="62103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Стратегии и приоритеты правительства в области сельскохозяйственного развития и продовольственной безопасности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3D47AB67-46DB-0B25-6A33-D4E138FAB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5715806"/>
              </p:ext>
            </p:extLst>
          </p:nvPr>
        </p:nvGraphicFramePr>
        <p:xfrm>
          <a:off x="701851" y="1327796"/>
          <a:ext cx="10713712" cy="4957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759D4-05D4-9A1A-65DD-092657133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827A-8934-4062-AE9F-C39BD67746F9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80C479-CC86-F141-D272-9AB3612E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13</a:t>
            </a:fld>
            <a:endParaRPr lang="en-US"/>
          </a:p>
        </p:txBody>
      </p:sp>
      <p:pic>
        <p:nvPicPr>
          <p:cNvPr id="16" name="Picture 2" descr="Farming development concept icon. Agricultural business idea thin line  illustration. Agriculture. Agricultural sector. Vector isolated outline  drawing 4974865 Vector Art at Vecteezy">
            <a:extLst>
              <a:ext uri="{FF2B5EF4-FFF2-40B4-BE49-F238E27FC236}">
                <a16:creationId xmlns:a16="http://schemas.microsoft.com/office/drawing/2014/main" id="{099B8BB6-7ED5-3183-A018-E4D5BC9EA3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3" t="14175" r="5696" b="23649"/>
          <a:stretch/>
        </p:blipFill>
        <p:spPr bwMode="auto">
          <a:xfrm>
            <a:off x="776437" y="4880882"/>
            <a:ext cx="1966763" cy="1376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81781E0-26CE-07BB-E58D-70D7651A027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671" y="82245"/>
            <a:ext cx="4630550" cy="106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165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628744"/>
            <a:ext cx="58229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>
                <a:latin typeface="Cambria" panose="02040503050406030204" pitchFamily="18" charset="0"/>
                <a:ea typeface="Cambria" panose="02040503050406030204" pitchFamily="18" charset="0"/>
              </a:rPr>
              <a:t>Возможности для регионального сотрудничества в области сельскохозяйственного развития и продовольственной безопасности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B7A99E1-2982-973E-AD6F-F9C8C6F4E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73" y="1412800"/>
            <a:ext cx="11341355" cy="485885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Мелкие фермерские хозяйства являются важным двигателем развития сельского хозяйства во всем регионе и важнейшим механизмом для трудоустройства многочисленного сельского населения</a:t>
            </a:r>
          </a:p>
          <a:p>
            <a:pPr algn="just">
              <a:lnSpc>
                <a:spcPct val="100000"/>
              </a:lnSpc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Первоочередной и неотложной необходимостью является создание систем, позволяющих фермерам различных регионов получить доступ к современным технологиям, техническим ноу-хау и производственным ресурсам для содействия росту производительности труда </a:t>
            </a:r>
          </a:p>
          <a:p>
            <a:pPr algn="just">
              <a:lnSpc>
                <a:spcPct val="100000"/>
              </a:lnSpc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Инвестиции в общественные блага, такие как вода, энергия и дорожная инфраструктура, могут обеспечить такую поддержку, которая станет реальным подспорьем для фермерских домохозяйств и предприятий всех типов</a:t>
            </a:r>
          </a:p>
          <a:p>
            <a:pPr algn="just">
              <a:lnSpc>
                <a:spcPct val="100000"/>
              </a:lnSpc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Инвестиции в государственную инфраструктуру также должны быть направлены на совершенствование управления и институтов, которые управляют ирригационными ресурсами, дорожными сетями и пограничными пунктами.</a:t>
            </a:r>
          </a:p>
          <a:p>
            <a:pPr algn="just">
              <a:lnSpc>
                <a:spcPct val="100000"/>
              </a:lnSpc>
            </a:pPr>
            <a:endParaRPr lang="en-US" sz="1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Содействие трансграничному обмену опытом в области развития инфраструктуры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Regional Cooperation Stock Illustrations – 166 Regional Cooperation Stock  Illustrations, Vectors &amp; Clipart - Dreamstime">
            <a:extLst>
              <a:ext uri="{FF2B5EF4-FFF2-40B4-BE49-F238E27FC236}">
                <a16:creationId xmlns:a16="http://schemas.microsoft.com/office/drawing/2014/main" id="{8B7F625C-394B-F494-1BA4-2F355B14DD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3226" r="15421" b="33193"/>
          <a:stretch/>
        </p:blipFill>
        <p:spPr bwMode="auto">
          <a:xfrm>
            <a:off x="10433385" y="5610650"/>
            <a:ext cx="982314" cy="75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A28008-08B4-8F98-3F76-9678A3909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E4FD-5CA0-4F9A-886B-CC86A34763B9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5122B5-4E2F-9FF1-C214-91F16E9F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14</a:t>
            </a:fld>
            <a:endParaRPr lang="en-US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21877F4-68E2-5D16-9809-056E859CDC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67" y="102378"/>
            <a:ext cx="4630550" cy="106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2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628744"/>
            <a:ext cx="6278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>
                <a:latin typeface="Cambria" panose="02040503050406030204" pitchFamily="18" charset="0"/>
                <a:ea typeface="Cambria" panose="02040503050406030204" pitchFamily="18" charset="0"/>
              </a:rPr>
              <a:t>Возможности для регионального сотрудничества в области сельскохозяйственного развития и продовольственной безопасности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B7A99E1-2982-973E-AD6F-F9C8C6F4E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Совершенствование сельскохозяйственной инфраструктуры должно рассматриваться в более широком контексте и включать в себя развитие вспомогательных структур для торговли, таких как складские и логистические объекты;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Улучшение сельскохозяйственной инфраструктуры должно рассматриваться в более широком контексте и включать в себя развитие вспомогательных структур для торговли, таких как складские и логистические объекты;</a:t>
            </a:r>
          </a:p>
          <a:p>
            <a:pPr marL="342900" marR="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Создание не только физической инфраструктуры, но и сопутствующей институциональной и нормативно-правовой базы поможет региональной сельскохозяйственной продукции выйти на прибыльные рынки;</a:t>
            </a:r>
          </a:p>
          <a:p>
            <a:pPr marL="342900" marR="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Улучшение ветеринарных услуг, санитарных и фитосанитарных (СФС) инспекций и услуг по сертификации поможет увеличить объем внешней торговли мясом и продуктами животноводства;</a:t>
            </a:r>
          </a:p>
          <a:p>
            <a:pPr marL="342900" marR="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Национальная сельскохозяйственная политика может быть направлена на рассмотрение ограничений роста с целью использования экономических и торговых возможностей;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" descr="Regional Cooperation Stock Illustrations – 166 Regional Cooperation Stock  Illustrations, Vectors &amp; Clipart - Dreamstime">
            <a:extLst>
              <a:ext uri="{FF2B5EF4-FFF2-40B4-BE49-F238E27FC236}">
                <a16:creationId xmlns:a16="http://schemas.microsoft.com/office/drawing/2014/main" id="{0BD95E67-E95B-25B7-A9F0-DEB9E6B28B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3226" r="15421" b="33193"/>
          <a:stretch/>
        </p:blipFill>
        <p:spPr bwMode="auto">
          <a:xfrm>
            <a:off x="10329243" y="5670826"/>
            <a:ext cx="982314" cy="75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9870BD-8C95-DFE0-EF39-F866B3C0E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092EA-2F91-4A87-BD0F-4EEEC03A9868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3CFF6E-0173-EC9C-7476-E26E5BDE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15</a:t>
            </a:fld>
            <a:endParaRPr lang="en-US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F08E1D20-3467-AEEA-0AFF-1EF7DF3113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67" y="102378"/>
            <a:ext cx="4630550" cy="106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865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628744"/>
            <a:ext cx="6347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Возможности для регионального сотрудничества в области сельскохозяйственного развития и продовольственной безопасности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B7A99E1-2982-973E-AD6F-F9C8C6F4E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marL="342900" marR="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Этим усилиям должны способствовать научно обоснованные исследования, достоверные данные и обмен информацией;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Координация этих стратегий может мотивировать разработчиков национальной политики к решению общих проблем и извлечению идей из коллективного опыта;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Комплексное сотрудничество является ключом к достижению национальных целей и целей устойчивого развития (ЦУР);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Быстрый рост населения, изменение климата, ограниченность водных ресурсов делают продовольственную безопасность одной из важнейших задач;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Сотрудничество со стратегическими партнерами и интенсификация инвестиций в сельское хозяйство необходимы для достижения общих целей развития; </a:t>
            </a:r>
          </a:p>
          <a:p>
            <a:pPr marL="34290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Пути и механизмы поддержки, предусмотренные программами наращивания потенциала, обмена техническим и политическим опытом, а также совместных мероприятий на местах для дальнейшего повышения производительности сельского хозяйства и производства в целях повышения доходности фермеров и поддержания продовольственной безопасности.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Regional Cooperation Stock Illustrations – 166 Regional Cooperation Stock  Illustrations, Vectors &amp; Clipart - Dreamstime">
            <a:extLst>
              <a:ext uri="{FF2B5EF4-FFF2-40B4-BE49-F238E27FC236}">
                <a16:creationId xmlns:a16="http://schemas.microsoft.com/office/drawing/2014/main" id="{52FEC722-DBAC-9F0F-1475-52A7A0D6BC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93" t="13226" r="15421" b="33193"/>
          <a:stretch/>
        </p:blipFill>
        <p:spPr bwMode="auto">
          <a:xfrm>
            <a:off x="10488357" y="5614470"/>
            <a:ext cx="982314" cy="75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50F5AC-D973-F002-F057-14108005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C66C-A823-447E-BC05-E590CA6ED13B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FC680F-56EA-B51F-B34E-E03DA441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16</a:t>
            </a:fld>
            <a:endParaRPr lang="en-US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9E65527-DB6D-D0F8-8E01-053DEB9A8D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67" y="102378"/>
            <a:ext cx="4630550" cy="106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04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B6196-3735-DEB1-BCA6-5E5871AED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64924"/>
            <a:ext cx="12192000" cy="1105377"/>
          </a:xfrm>
        </p:spPr>
        <p:txBody>
          <a:bodyPr anchor="ctr">
            <a:noAutofit/>
          </a:bodyPr>
          <a:lstStyle/>
          <a:p>
            <a:r>
              <a:rPr lang="ru-RU" sz="6600" b="1">
                <a:solidFill>
                  <a:srgbClr val="003D1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СПАСИБО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E08987-9A7F-4861-7710-36D33FD92FCB}"/>
              </a:ext>
            </a:extLst>
          </p:cNvPr>
          <p:cNvSpPr/>
          <p:nvPr/>
        </p:nvSpPr>
        <p:spPr>
          <a:xfrm>
            <a:off x="0" y="6036271"/>
            <a:ext cx="3200400" cy="8567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92641D-E47C-7EB0-32A6-560C3A167313}"/>
              </a:ext>
            </a:extLst>
          </p:cNvPr>
          <p:cNvSpPr/>
          <p:nvPr/>
        </p:nvSpPr>
        <p:spPr>
          <a:xfrm>
            <a:off x="8991600" y="6007395"/>
            <a:ext cx="3200400" cy="8567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DA3C6BA-AFD0-8EBB-E8E6-949F269626EF}"/>
              </a:ext>
            </a:extLst>
          </p:cNvPr>
          <p:cNvSpPr/>
          <p:nvPr/>
        </p:nvSpPr>
        <p:spPr>
          <a:xfrm>
            <a:off x="4495800" y="6007395"/>
            <a:ext cx="3200400" cy="856762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4BAE8E-EF68-B1F0-851D-6D45282EE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1296" y="4147954"/>
            <a:ext cx="1149409" cy="1085906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90D3187-FFFD-1CDB-C915-BBB3C5A786AC}"/>
              </a:ext>
            </a:extLst>
          </p:cNvPr>
          <p:cNvSpPr txBox="1"/>
          <p:nvPr/>
        </p:nvSpPr>
        <p:spPr>
          <a:xfrm>
            <a:off x="0" y="5105932"/>
            <a:ext cx="12029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pPr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pPr algn="ctr"/>
            <a:r>
              <a:rPr lang="ru-RU" sz="16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FFD835C-688B-198C-B5C3-4B982528F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599" y="1154771"/>
            <a:ext cx="6372942" cy="90486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FCED3D9-C727-00EC-2C3F-4E503D8A3E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323294"/>
            <a:ext cx="4289330" cy="87127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87259F8-44BA-4600-7699-2B0BF50D3F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363" y="358013"/>
            <a:ext cx="7255471" cy="166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62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DA3C6BA-AFD0-8EBB-E8E6-949F269626EF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7B6196-3735-DEB1-BCA6-5E5871AED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399" y="6391174"/>
            <a:ext cx="5791199" cy="443463"/>
          </a:xfrm>
        </p:spPr>
        <p:txBody>
          <a:bodyPr anchor="ctr">
            <a:noAutofit/>
          </a:bodyPr>
          <a:lstStyle/>
          <a:p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E08987-9A7F-4861-7710-36D33FD92FCB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92641D-E47C-7EB0-32A6-560C3A167313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4BAE8E-EF68-B1F0-851D-6D45282EE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B90D3187-FFFD-1CDB-C915-BBB3C5A786AC}"/>
              </a:ext>
            </a:extLst>
          </p:cNvPr>
          <p:cNvSpPr txBox="1"/>
          <p:nvPr/>
        </p:nvSpPr>
        <p:spPr>
          <a:xfrm>
            <a:off x="6314568" y="42613"/>
            <a:ext cx="6039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FFD835C-688B-198C-B5C3-4B982528F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FCED3D9-C727-00EC-2C3F-4E503D8A3E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62799887-75DA-51E6-E87A-3979698056BB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0B670EE-958A-23F5-BA6B-53C1501549BE}"/>
              </a:ext>
            </a:extLst>
          </p:cNvPr>
          <p:cNvSpPr txBox="1"/>
          <p:nvPr/>
        </p:nvSpPr>
        <p:spPr>
          <a:xfrm>
            <a:off x="5667196" y="721896"/>
            <a:ext cx="5822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>
                <a:latin typeface="Cambria" panose="02040503050406030204" pitchFamily="18" charset="0"/>
                <a:ea typeface="Cambria" panose="02040503050406030204" pitchFamily="18" charset="0"/>
              </a:rPr>
              <a:t>Содержание презентации</a:t>
            </a:r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2D0F7AF0-5009-560D-6352-55F359FE05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0380198"/>
              </p:ext>
            </p:extLst>
          </p:nvPr>
        </p:nvGraphicFramePr>
        <p:xfrm>
          <a:off x="672974" y="1708688"/>
          <a:ext cx="10742589" cy="4236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69BEFB41-E610-C91C-C9CE-95114157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2581-1B0E-44E2-9C1B-1AB55D54806A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975D1644-F7A2-CF60-DB66-5D353737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2</a:t>
            </a:fld>
            <a:endParaRPr lang="en-US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5A47DE3-E97C-181F-87D1-54F465ACA0A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5770" y="167926"/>
            <a:ext cx="5054860" cy="116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98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721896"/>
            <a:ext cx="5822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>
                <a:latin typeface="Cambria" panose="02040503050406030204" pitchFamily="18" charset="0"/>
                <a:ea typeface="Cambria" panose="02040503050406030204" pitchFamily="18" charset="0"/>
              </a:rPr>
              <a:t>КРАТКИЙ ОБЗОР ПАКИСТАНА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B7A99E1-2982-973E-AD6F-F9C8C6F4E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800">
                <a:latin typeface="Cambria Math" panose="02040503050406030204" pitchFamily="18" charset="0"/>
                <a:ea typeface="Cambria Math" panose="02040503050406030204" pitchFamily="18" charset="0"/>
              </a:rPr>
              <a:t>Страна с населением 220 миллионов человек, 60% населения которой моложе 30 лет;</a:t>
            </a:r>
          </a:p>
          <a:p>
            <a:pPr algn="just">
              <a:lnSpc>
                <a:spcPct val="120000"/>
              </a:lnSpc>
            </a:pPr>
            <a:r>
              <a:rPr lang="ru-RU" sz="1800">
                <a:latin typeface="Cambria Math" panose="02040503050406030204" pitchFamily="18" charset="0"/>
                <a:ea typeface="Cambria Math" panose="02040503050406030204" pitchFamily="18" charset="0"/>
              </a:rPr>
              <a:t>Расширение среднего класса, насчитывающего более 100 миллионов человек; </a:t>
            </a:r>
          </a:p>
          <a:p>
            <a:pPr algn="just">
              <a:lnSpc>
                <a:spcPct val="120000"/>
              </a:lnSpc>
            </a:pPr>
            <a:r>
              <a:rPr lang="ru-RU" sz="1800">
                <a:latin typeface="Cambria Math" panose="02040503050406030204" pitchFamily="18" charset="0"/>
                <a:ea typeface="Cambria Math" panose="02040503050406030204" pitchFamily="18" charset="0"/>
              </a:rPr>
              <a:t>Геоэкономическое и геостратегическое положение; </a:t>
            </a:r>
          </a:p>
          <a:p>
            <a:pPr algn="just">
              <a:lnSpc>
                <a:spcPct val="120000"/>
              </a:lnSpc>
            </a:pPr>
            <a:r>
              <a:rPr lang="ru-RU" sz="1800">
                <a:latin typeface="Cambria Math" panose="02040503050406030204" pitchFamily="18" charset="0"/>
                <a:ea typeface="Cambria Math" panose="02040503050406030204" pitchFamily="18" charset="0"/>
              </a:rPr>
              <a:t>Огромный потенциал для глобальных инвесторов / компаний для размещения своих предприятий и использования крупных запасов сырья и привлечения человеческого капитала для удовлетворения своих экономических потребностей и экспорта в другие регионы; </a:t>
            </a:r>
          </a:p>
          <a:p>
            <a:pPr algn="just">
              <a:lnSpc>
                <a:spcPct val="120000"/>
              </a:lnSpc>
            </a:pPr>
            <a:r>
              <a:rPr lang="ru-RU" sz="1800">
                <a:latin typeface="Cambria Math" panose="02040503050406030204" pitchFamily="18" charset="0"/>
                <a:ea typeface="Cambria Math" panose="02040503050406030204" pitchFamily="18" charset="0"/>
              </a:rPr>
              <a:t>Самая большая площадь орошаемых земель в мире, которая уступает лишь Китаю, Индии и Соединенным Штатам Америки и представляет собой плоскую плодородную равнину, питаемую могучим Индом - одной из крупнейших рек в мире; а также</a:t>
            </a:r>
          </a:p>
          <a:p>
            <a:pPr algn="just">
              <a:lnSpc>
                <a:spcPct val="120000"/>
              </a:lnSpc>
            </a:pPr>
            <a:r>
              <a:rPr lang="ru-RU" sz="1800">
                <a:latin typeface="Cambria Math" panose="02040503050406030204" pitchFamily="18" charset="0"/>
                <a:ea typeface="Cambria Math" panose="02040503050406030204" pitchFamily="18" charset="0"/>
              </a:rPr>
              <a:t>Здесь находятся останки многих древних цивилизаций и одни из самых высоких и красивых горных массивов.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4BF8A8-1A97-5694-A154-AF4B78539849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C1AEC45-185B-B76C-E965-EE4C12E4C478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96821D-3A8C-7553-0FAE-9794D2621DAA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E14C1ED-4CEF-F87C-2632-9BD74E3B51F6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CFADE1E2-6CE3-6663-5EE1-1ACA2F1C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7351-B11A-4DFF-A087-8B7724CA703C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C308C29A-4C67-3F16-0230-0C8CC84FE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1769BB-EE4C-2847-F9F1-E2921EDFB1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342" y="770526"/>
            <a:ext cx="602221" cy="401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A3426B4-DD8A-83A4-342C-D52EDD2BF5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90311"/>
            <a:ext cx="5054860" cy="116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65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721896"/>
            <a:ext cx="5822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>
                <a:latin typeface="Cambria" panose="02040503050406030204" pitchFamily="18" charset="0"/>
                <a:ea typeface="Cambria" panose="02040503050406030204" pitchFamily="18" charset="0"/>
              </a:rPr>
              <a:t>КРАТКИЙ ОБЗОР ПАКИСТАНА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4BF8A8-1A97-5694-A154-AF4B78539849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C1AEC45-185B-B76C-E965-EE4C12E4C478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96821D-3A8C-7553-0FAE-9794D2621DAA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E14C1ED-4CEF-F87C-2632-9BD74E3B51F6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CFADE1E2-6CE3-6663-5EE1-1ACA2F1C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7351-B11A-4DFF-A087-8B7724CA703C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C308C29A-4C67-3F16-0230-0C8CC84FE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1769BB-EE4C-2847-F9F1-E2921EDFB1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342" y="770526"/>
            <a:ext cx="602221" cy="401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7B8086A6-F8CD-4A43-7E9E-61F052D6BE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7129475"/>
              </p:ext>
            </p:extLst>
          </p:nvPr>
        </p:nvGraphicFramePr>
        <p:xfrm>
          <a:off x="230610" y="1265084"/>
          <a:ext cx="6180212" cy="50477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950BB700-F39F-D5E7-8DEA-C6B2BD37933A}"/>
              </a:ext>
            </a:extLst>
          </p:cNvPr>
          <p:cNvGrpSpPr/>
          <p:nvPr/>
        </p:nvGrpSpPr>
        <p:grpSpPr>
          <a:xfrm>
            <a:off x="6126482" y="1910929"/>
            <a:ext cx="4987970" cy="3681987"/>
            <a:chOff x="5667196" y="1159520"/>
            <a:chExt cx="4987970" cy="3681987"/>
          </a:xfrm>
        </p:grpSpPr>
        <p:graphicFrame>
          <p:nvGraphicFramePr>
            <p:cNvPr id="14" name="Chart 13">
              <a:extLst>
                <a:ext uri="{FF2B5EF4-FFF2-40B4-BE49-F238E27FC236}">
                  <a16:creationId xmlns:a16="http://schemas.microsoft.com/office/drawing/2014/main" id="{3C5D3684-5390-53A9-0283-04434FD7966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09566398"/>
                </p:ext>
              </p:extLst>
            </p:nvPr>
          </p:nvGraphicFramePr>
          <p:xfrm>
            <a:off x="5667196" y="1159520"/>
            <a:ext cx="4987970" cy="36819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7ADD8D9-320B-480B-9707-191300657A27}"/>
                </a:ext>
              </a:extLst>
            </p:cNvPr>
            <p:cNvSpPr txBox="1"/>
            <p:nvPr/>
          </p:nvSpPr>
          <p:spPr>
            <a:xfrm>
              <a:off x="8161181" y="1640142"/>
              <a:ext cx="1335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  <a:ea typeface="Cambria Math" panose="02040503050406030204" pitchFamily="18" charset="0"/>
                </a:rPr>
                <a:t>1/5 часть всего ВВП Пакистана</a:t>
              </a:r>
            </a:p>
          </p:txBody>
        </p:sp>
      </p:grp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E3959B3-EF04-DE49-2798-B27E8AB5BF0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952" y="61722"/>
            <a:ext cx="5054860" cy="116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2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721896"/>
            <a:ext cx="5822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>
                <a:latin typeface="Cambria" panose="02040503050406030204" pitchFamily="18" charset="0"/>
                <a:ea typeface="Cambria" panose="02040503050406030204" pitchFamily="18" charset="0"/>
              </a:rPr>
              <a:t>КРАТКИЙ ОБЗОР ПАКИСТАНА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4BF8A8-1A97-5694-A154-AF4B78539849}"/>
              </a:ext>
            </a:extLst>
          </p:cNvPr>
          <p:cNvSpPr/>
          <p:nvPr/>
        </p:nvSpPr>
        <p:spPr>
          <a:xfrm>
            <a:off x="3200400" y="6524872"/>
            <a:ext cx="5791200" cy="333127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C1AEC45-185B-B76C-E965-EE4C12E4C478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C96821D-3A8C-7553-0FAE-9794D2621DAA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E14C1ED-4CEF-F87C-2632-9BD74E3B51F6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CFADE1E2-6CE3-6663-5EE1-1ACA2F1C0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47351-B11A-4DFF-A087-8B7724CA703C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C308C29A-4C67-3F16-0230-0C8CC84FE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01769BB-EE4C-2847-F9F1-E2921EDFB1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3342" y="770526"/>
            <a:ext cx="602221" cy="401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80B9C3-4F98-8150-CFA6-70DD2954C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595581"/>
              </p:ext>
            </p:extLst>
          </p:nvPr>
        </p:nvGraphicFramePr>
        <p:xfrm>
          <a:off x="701851" y="1269994"/>
          <a:ext cx="10713711" cy="524759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309828">
                  <a:extLst>
                    <a:ext uri="{9D8B030D-6E8A-4147-A177-3AD203B41FA5}">
                      <a16:colId xmlns:a16="http://schemas.microsoft.com/office/drawing/2014/main" val="3107600340"/>
                    </a:ext>
                  </a:extLst>
                </a:gridCol>
                <a:gridCol w="4302493">
                  <a:extLst>
                    <a:ext uri="{9D8B030D-6E8A-4147-A177-3AD203B41FA5}">
                      <a16:colId xmlns:a16="http://schemas.microsoft.com/office/drawing/2014/main" val="1244726922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828648949"/>
                    </a:ext>
                  </a:extLst>
                </a:gridCol>
                <a:gridCol w="1703671">
                  <a:extLst>
                    <a:ext uri="{9D8B030D-6E8A-4147-A177-3AD203B41FA5}">
                      <a16:colId xmlns:a16="http://schemas.microsoft.com/office/drawing/2014/main" val="2225584526"/>
                    </a:ext>
                  </a:extLst>
                </a:gridCol>
                <a:gridCol w="1424540">
                  <a:extLst>
                    <a:ext uri="{9D8B030D-6E8A-4147-A177-3AD203B41FA5}">
                      <a16:colId xmlns:a16="http://schemas.microsoft.com/office/drawing/2014/main" val="1774581069"/>
                    </a:ext>
                  </a:extLst>
                </a:gridCol>
              </a:tblGrid>
              <a:tr h="377977">
                <a:tc>
                  <a:txBody>
                    <a:bodyPr/>
                    <a:lstStyle/>
                    <a:p>
                      <a:pPr marL="0" marR="0"/>
                      <a:r>
                        <a:rPr lang="ru-RU" sz="1050" b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КОМПОНЕНТ </a:t>
                      </a:r>
                    </a:p>
                  </a:txBody>
                  <a:tcPr marL="58277" marR="5827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 b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ПЕРЕМЕННАЯ</a:t>
                      </a:r>
                    </a:p>
                  </a:txBody>
                  <a:tcPr marL="58277" marR="582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 b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Единица измерения</a:t>
                      </a:r>
                    </a:p>
                  </a:txBody>
                  <a:tcPr marL="58277" marR="5827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 b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Мировые данные</a:t>
                      </a:r>
                    </a:p>
                  </a:txBody>
                  <a:tcPr marL="58277" marR="5827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 b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Пакистан</a:t>
                      </a:r>
                    </a:p>
                  </a:txBody>
                  <a:tcPr marL="58277" marR="5827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706744"/>
                  </a:ext>
                </a:extLst>
              </a:tr>
              <a:tr h="260633">
                <a:tc rowSpan="4">
                  <a:txBody>
                    <a:bodyPr/>
                    <a:lstStyle/>
                    <a:p>
                      <a:pPr marL="0" marR="0"/>
                      <a:r>
                        <a:rPr lang="ru-RU" sz="1050" b="1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Доступность</a:t>
                      </a:r>
                    </a:p>
                  </a:txBody>
                  <a:tcPr marL="58277" marR="582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Средняя энергетическая ценность рациона питания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119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110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402091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Средняя стоимость производства продуктов питания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$ на душу населения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313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186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233821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Среднее обеспечение белком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Грамм на душу населения в день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79,9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64,7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849140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Среднеее обеспечение жирами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Грамм на душу населения в день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81,1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72,7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09411"/>
                  </a:ext>
                </a:extLst>
              </a:tr>
              <a:tr h="260633">
                <a:tc rowSpan="3">
                  <a:txBody>
                    <a:bodyPr/>
                    <a:lstStyle/>
                    <a:p>
                      <a:pPr marL="0" marR="0"/>
                      <a:r>
                        <a:rPr lang="ru-RU" sz="1050" b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Доступ</a:t>
                      </a:r>
                    </a:p>
                  </a:txBody>
                  <a:tcPr marL="58277" marR="582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ВВП на душу населения (ППС)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Постоянная 2017$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16950,8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4690,5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764738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Распространённость недоедания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8,8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12,3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190514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Шкала продовольственной необеспеченности 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 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15,92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158289"/>
                  </a:ext>
                </a:extLst>
              </a:tr>
              <a:tr h="260633">
                <a:tc rowSpan="6">
                  <a:txBody>
                    <a:bodyPr/>
                    <a:lstStyle/>
                    <a:p>
                      <a:pPr marL="0" marR="0"/>
                      <a:r>
                        <a:rPr lang="ru-RU" sz="1050" b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Стабильность </a:t>
                      </a:r>
                    </a:p>
                  </a:txBody>
                  <a:tcPr marL="58277" marR="582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Коэффициент зависимости от импорта зерновых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-1,8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-17,2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680486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Земля, оборудованная для орошения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24,1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45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854536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Импорт продовольствия/Общий объем экспорта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6,0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073410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Политическая стабильность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Индекс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--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-2,27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706261"/>
                  </a:ext>
                </a:extLst>
              </a:tr>
              <a:tr h="5212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Вариативность производства продуктов питания на душу населения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Постоянная 2004-06 Th.Int$/на душу населения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1,6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3,2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148478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Вариативность обеспечения продуктами питания на душу населения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Ккал на душу населения в день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4,0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324844"/>
                  </a:ext>
                </a:extLst>
              </a:tr>
              <a:tr h="260633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Использование </a:t>
                      </a:r>
                    </a:p>
                  </a:txBody>
                  <a:tcPr marL="58277" marR="58277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Люди, использующие, как минимум, обычную питьевую воду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89,6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91,5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095095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Дети &lt; 5 лет, страдающие истощением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6,9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7,1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174281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Дети &lt; 5 лет с задержкой роста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21,3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37,6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67845"/>
                  </a:ext>
                </a:extLst>
              </a:tr>
              <a:tr h="2606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Распространенность анемии среди женщин (15-49 лет)</a:t>
                      </a:r>
                    </a:p>
                  </a:txBody>
                  <a:tcPr marL="58277" marR="582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Процент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32,8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52,1</a:t>
                      </a:r>
                    </a:p>
                  </a:txBody>
                  <a:tcPr marL="58277" marR="58277" marT="0" marB="0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000408"/>
                  </a:ext>
                </a:extLst>
              </a:tr>
            </a:tbl>
          </a:graphicData>
        </a:graphic>
      </p:graphicFrame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7810129-CB5D-DB68-C77D-2E634CC738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890" y="73040"/>
            <a:ext cx="4600070" cy="105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12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609494"/>
            <a:ext cx="5822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>
                <a:latin typeface="Cambria" panose="02040503050406030204" pitchFamily="18" charset="0"/>
                <a:ea typeface="Cambria" panose="02040503050406030204" pitchFamily="18" charset="0"/>
              </a:rPr>
              <a:t>Ключевые вопросы сельскохозяйственного сектора Пакистана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B7A99E1-2982-973E-AD6F-F9C8C6F4E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40" y="1412800"/>
            <a:ext cx="11562080" cy="485885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Стагнация урожайности с большим разрывом между прогрессивными и средними фермерами;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Низкое качество и неадекватное снабжение средствами производства и отсутствие инфраструктуры;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Недостаточная эффективность сельских факторов производства и рыночных ресурсов;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Высокие до- и послеуборочные потери;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Снижение инвестиций в исследования, развитие и расширение;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Частые нападения насекомых и вредителей и высокая заболеваемость сельскохозяйственных культур и скота; 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Пробелы в знаниях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Недостаточность капитала и финансовых ресурсов;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Плохая инфраструктура и низкая добавленная стоимость;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Недостаточная международная конкурентоспособность некоторых сельскохозяйственных товаров; </a:t>
            </a:r>
          </a:p>
        </p:txBody>
      </p:sp>
      <p:pic>
        <p:nvPicPr>
          <p:cNvPr id="2050" name="Picture 2" descr="Food Loss in Agriculture Concept Icon Stock Vector - Illustration of  recycling, production: 209517400">
            <a:extLst>
              <a:ext uri="{FF2B5EF4-FFF2-40B4-BE49-F238E27FC236}">
                <a16:creationId xmlns:a16="http://schemas.microsoft.com/office/drawing/2014/main" id="{A2A6AD79-490E-D772-41AF-558E32C64D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34" t="16618" r="30185" b="41614"/>
          <a:stretch/>
        </p:blipFill>
        <p:spPr bwMode="auto">
          <a:xfrm>
            <a:off x="10349832" y="2411782"/>
            <a:ext cx="1283368" cy="143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0F9B60D-C90D-52F0-E0E2-DCA768369044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1FFE96F6-D92C-0047-5974-6BD4DAEB0299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2F5726-2D5A-598C-21F8-5219EE49A178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81FA8D6-EE22-F30E-2D38-7BB5B1D0DB36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25F7D-A4D9-33E2-2726-330434261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6108-2680-4C42-BF2D-26A56CD51BA4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C20CDC8-012E-F858-763B-DD465D77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6</a:t>
            </a:fld>
            <a:endParaRPr lang="en-US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1682CB5-66A6-106D-A7DB-30E87052C8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76" y="-11789"/>
            <a:ext cx="5054860" cy="116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0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609494"/>
            <a:ext cx="5822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>
                <a:latin typeface="Cambria" panose="02040503050406030204" pitchFamily="18" charset="0"/>
                <a:ea typeface="Cambria" panose="02040503050406030204" pitchFamily="18" charset="0"/>
              </a:rPr>
              <a:t>Ключевые вопросы сельскохозяйственного сектора Пакистана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B7A99E1-2982-973E-AD6F-F9C8C6F4E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74" y="1412800"/>
            <a:ext cx="11092306" cy="485885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Низкая диверсификация культур;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Сильный перекос в  распределении размеров ферм и низкая экономия от размера и масштаба; 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Недостаточное водоснабжение и неэффективное использование имеющихся водных ресурсов; а также</a:t>
            </a: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Слабые технологии и механизм информационных коммуникаций.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B92E1-1D3F-B7C6-2EA3-38FFE8C7D8AB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D5CB9F5-76B1-B072-C495-CF4958B6BE00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732D3A-081B-2482-98D4-393AB30C0C5C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A43F399-6D49-7A33-F248-A07ECDD09039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41655D-0CFD-8B47-537A-4798EF63F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CE68-C376-4A90-AA60-B4BEA9C087F2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4DF5CE-2A42-58D6-0146-19CA6F4BF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7</a:t>
            </a:fld>
            <a:endParaRPr lang="en-US"/>
          </a:p>
        </p:txBody>
      </p:sp>
      <p:pic>
        <p:nvPicPr>
          <p:cNvPr id="23" name="Picture 2" descr="Food Loss in Agriculture Concept Icon Stock Vector - Illustration of  recycling, production: 209517400">
            <a:extLst>
              <a:ext uri="{FF2B5EF4-FFF2-40B4-BE49-F238E27FC236}">
                <a16:creationId xmlns:a16="http://schemas.microsoft.com/office/drawing/2014/main" id="{7497BBE3-AF86-7479-0C2C-6B7FC5C736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34" t="16618" r="30185" b="41614"/>
          <a:stretch/>
        </p:blipFill>
        <p:spPr bwMode="auto">
          <a:xfrm>
            <a:off x="10132195" y="3621334"/>
            <a:ext cx="1283368" cy="143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8D380AD-CFF6-D240-0485-B5FA9238E9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3175" y="68999"/>
            <a:ext cx="4635225" cy="106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600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609494"/>
            <a:ext cx="5822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>
                <a:latin typeface="Cambria" panose="02040503050406030204" pitchFamily="18" charset="0"/>
                <a:ea typeface="Cambria" panose="02040503050406030204" pitchFamily="18" charset="0"/>
              </a:rPr>
              <a:t>Среднесрочные и долгосрочные сложности в части обеспечения продовольственной безопасности Пакистана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B7A99E1-2982-973E-AD6F-F9C8C6F4E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74" y="1412800"/>
            <a:ext cx="10742590" cy="485885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Продовольственная безопасность по-прежнему является ключевой проблемой из-за высокого роста населения, быстрой урбанизации, низкой покупательной способности, высоких колебаний цен, неустойчивого производства продовольствия и неэффективных систем его распределения.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В целом </a:t>
            </a:r>
            <a:r>
              <a:rPr lang="ru-RU" sz="18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36,9%</a:t>
            </a:r>
            <a:r>
              <a:rPr lang="ru-RU" sz="18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домохозяйств страны сталкиваются с нехваткой продовольствия, согласно данным Национального исследования питания 2018 года, проведенного Министерством национальных служб здравоохранения, регулирования и координации и ЮНИСЕФ.</a:t>
            </a: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Food safety - Free security icons">
            <a:extLst>
              <a:ext uri="{FF2B5EF4-FFF2-40B4-BE49-F238E27FC236}">
                <a16:creationId xmlns:a16="http://schemas.microsoft.com/office/drawing/2014/main" id="{24E97DD2-6AB1-7A4B-2878-20FB1D64B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789" y="2891194"/>
            <a:ext cx="902360" cy="90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F52A76-C851-4691-E4EA-0430A3D00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DB9B1-D13E-40F4-AE6F-2A427B8BFD60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872FCA2-E8C8-9E95-8DA7-7C30F0F97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8</a:t>
            </a:fld>
            <a:endParaRPr lang="en-US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582D30A-A6C2-A5FB-30F1-C41F7392E2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530" y="98210"/>
            <a:ext cx="4518790" cy="103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275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B223B1-59C9-1371-FA48-686032FC1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7196" y="38590"/>
            <a:ext cx="647373" cy="61160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8A02B5-B314-E99E-93CC-E1E77E979352}"/>
              </a:ext>
            </a:extLst>
          </p:cNvPr>
          <p:cNvSpPr txBox="1"/>
          <p:nvPr/>
        </p:nvSpPr>
        <p:spPr>
          <a:xfrm>
            <a:off x="6314569" y="42613"/>
            <a:ext cx="569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Семинар по развитию сельского хозяйства и обеспечению продовольственной безопасности в регионе ЦАРЭС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11 – 12 августа 2022 г.</a:t>
            </a:r>
          </a:p>
          <a:p>
            <a:r>
              <a:rPr lang="ru-RU" sz="900" b="1" dirty="0">
                <a:latin typeface="Cambria" panose="02040503050406030204" pitchFamily="18" charset="0"/>
                <a:ea typeface="Cambria" panose="02040503050406030204" pitchFamily="18" charset="0"/>
              </a:rPr>
              <a:t>Стамбул, Турция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0E9A86-C212-C3B0-7363-AF6415020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974" y="601818"/>
            <a:ext cx="3927902" cy="5577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4B3AB1-9282-56AE-7D53-0415059B1F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974" y="73784"/>
            <a:ext cx="2647742" cy="537823"/>
          </a:xfrm>
          <a:prstGeom prst="rect">
            <a:avLst/>
          </a:prstGeom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D7E3BC92-95C3-080C-74DF-90647BC4A9F2}"/>
              </a:ext>
            </a:extLst>
          </p:cNvPr>
          <p:cNvCxnSpPr>
            <a:cxnSpLocks/>
          </p:cNvCxnSpPr>
          <p:nvPr/>
        </p:nvCxnSpPr>
        <p:spPr>
          <a:xfrm rot="10800000" flipV="1">
            <a:off x="701851" y="650197"/>
            <a:ext cx="10713712" cy="534584"/>
          </a:xfrm>
          <a:prstGeom prst="bentConnector3">
            <a:avLst>
              <a:gd name="adj1" fmla="val 53055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026B1D2-8249-B89A-ED7E-B4D29F633026}"/>
              </a:ext>
            </a:extLst>
          </p:cNvPr>
          <p:cNvSpPr txBox="1"/>
          <p:nvPr/>
        </p:nvSpPr>
        <p:spPr>
          <a:xfrm>
            <a:off x="5667196" y="609494"/>
            <a:ext cx="63471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Cambria" panose="02040503050406030204" pitchFamily="18" charset="0"/>
                <a:ea typeface="Cambria" panose="02040503050406030204" pitchFamily="18" charset="0"/>
              </a:rPr>
              <a:t>Основные сложности в области продовольственной безопасности Пакистана </a:t>
            </a:r>
          </a:p>
          <a:p>
            <a:pPr algn="ctr"/>
            <a:endParaRPr lang="ru-RU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ADFAD17-C540-AA67-1AD6-881D6CC5FC41}"/>
              </a:ext>
            </a:extLst>
          </p:cNvPr>
          <p:cNvSpPr/>
          <p:nvPr/>
        </p:nvSpPr>
        <p:spPr>
          <a:xfrm>
            <a:off x="3200400" y="6371924"/>
            <a:ext cx="5791200" cy="486076"/>
          </a:xfrm>
          <a:prstGeom prst="rect">
            <a:avLst/>
          </a:prstGeom>
          <a:solidFill>
            <a:srgbClr val="0141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2FB4D97-EABF-D9DC-DB24-8514E22ED6AA}"/>
              </a:ext>
            </a:extLst>
          </p:cNvPr>
          <p:cNvSpPr txBox="1">
            <a:spLocks/>
          </p:cNvSpPr>
          <p:nvPr/>
        </p:nvSpPr>
        <p:spPr>
          <a:xfrm>
            <a:off x="3200399" y="6391174"/>
            <a:ext cx="5791199" cy="44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ОБЗОР СЕЛЬСКОХОЗЯЙСТВЕННОГО СЕКТОРА ПАКИСТАНА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8AF2584-D35E-09C7-C7B5-FF9EC2DEE45F}"/>
              </a:ext>
            </a:extLst>
          </p:cNvPr>
          <p:cNvSpPr/>
          <p:nvPr/>
        </p:nvSpPr>
        <p:spPr>
          <a:xfrm>
            <a:off x="0" y="6528548"/>
            <a:ext cx="3200400" cy="3294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DAE1D5-1F99-9BE1-DC73-E1DF2982E04A}"/>
              </a:ext>
            </a:extLst>
          </p:cNvPr>
          <p:cNvSpPr/>
          <p:nvPr/>
        </p:nvSpPr>
        <p:spPr>
          <a:xfrm>
            <a:off x="8991600" y="6528548"/>
            <a:ext cx="3200400" cy="3294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26C9CDA0-161B-A876-E1B2-030E2962A0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6709746"/>
              </p:ext>
            </p:extLst>
          </p:nvPr>
        </p:nvGraphicFramePr>
        <p:xfrm>
          <a:off x="701851" y="1069020"/>
          <a:ext cx="1078829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3" name="Picture 2" descr="Food safety - Free security icons">
            <a:extLst>
              <a:ext uri="{FF2B5EF4-FFF2-40B4-BE49-F238E27FC236}">
                <a16:creationId xmlns:a16="http://schemas.microsoft.com/office/drawing/2014/main" id="{CA28648C-008E-6275-CD25-DF4381EF4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789" y="4782697"/>
            <a:ext cx="902360" cy="90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64891B4-1C11-AF6E-6D9C-4259264F7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B513-EF35-4590-8841-B0B4678BE24A}" type="datetime2">
              <a:rPr lang="en-US" smtClean="0"/>
              <a:t>Friday, August 5, 2022</a:t>
            </a:fld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E28CB2B-F577-F943-F454-A5923298C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3AC7-1651-465F-8867-140FC17E88F6}" type="slidenum">
              <a:rPr lang="en-US" smtClean="0"/>
              <a:t>9</a:t>
            </a:fld>
            <a:endParaRPr lang="en-US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86E50BC-4675-798A-F0C3-C59B68F57ED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8010" y="56839"/>
            <a:ext cx="4457830" cy="102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38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1EC164F0-478B-4F79-B847-4A807B6CC0DB}"/>
</file>

<file path=customXml/itemProps2.xml><?xml version="1.0" encoding="utf-8"?>
<ds:datastoreItem xmlns:ds="http://schemas.openxmlformats.org/officeDocument/2006/customXml" ds:itemID="{A4D36358-95F1-453C-A076-E3E3FF5694CD}"/>
</file>

<file path=customXml/itemProps3.xml><?xml version="1.0" encoding="utf-8"?>
<ds:datastoreItem xmlns:ds="http://schemas.openxmlformats.org/officeDocument/2006/customXml" ds:itemID="{61318468-2DA3-4957-A5A1-B00ABD6E8F0C}"/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2113</Words>
  <Application>Microsoft Office PowerPoint</Application>
  <PresentationFormat>Широкоэкранный</PresentationFormat>
  <Paragraphs>294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Cambria Math</vt:lpstr>
      <vt:lpstr>Symbol</vt:lpstr>
      <vt:lpstr>Office Theme</vt:lpstr>
      <vt:lpstr>ОБЗОР СЕЛЬСКОХОЗЯЙСТВЕННОГО СЕКТОРА ПАКИСТАНА</vt:lpstr>
      <vt:lpstr>ОБЗОР СЕЛЬСКОХОЗЯЙСТВЕННОГО СЕКТОРА ПАКИСТАНА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Алия Аринова</cp:lastModifiedBy>
  <cp:revision>72</cp:revision>
  <cp:lastPrinted>2022-08-01T10:41:06Z</cp:lastPrinted>
  <dcterms:created xsi:type="dcterms:W3CDTF">2022-08-01T07:10:02Z</dcterms:created>
  <dcterms:modified xsi:type="dcterms:W3CDTF">2022-08-05T05:24:14Z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</Properties>
</file>