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quickStyle2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diagrams/quickStyle3.xml" ContentType="application/vnd.openxmlformats-officedocument.drawingml.diagramStyle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Masters/notesMaster1.xml" ContentType="application/vnd.openxmlformats-officedocument.presentationml.notesMaster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6.xml" ContentType="application/vnd.ms-office.drawingml.diagramDrawing+xml"/>
  <Override PartName="/ppt/handoutMasters/handoutMaster1.xml" ContentType="application/vnd.openxmlformats-officedocument.presentationml.handoutMaster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colors7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9" r:id="rId3"/>
    <p:sldId id="257" r:id="rId4"/>
    <p:sldId id="281" r:id="rId5"/>
    <p:sldId id="282" r:id="rId6"/>
    <p:sldId id="270" r:id="rId7"/>
    <p:sldId id="271" r:id="rId8"/>
    <p:sldId id="272" r:id="rId9"/>
    <p:sldId id="273" r:id="rId10"/>
    <p:sldId id="274" r:id="rId11"/>
    <p:sldId id="275" r:id="rId12"/>
    <p:sldId id="283" r:id="rId13"/>
    <p:sldId id="284" r:id="rId14"/>
    <p:sldId id="277" r:id="rId15"/>
    <p:sldId id="278" r:id="rId16"/>
    <p:sldId id="279" r:id="rId17"/>
    <p:sldId id="280" r:id="rId18"/>
  </p:sldIdLst>
  <p:sldSz cx="12192000" cy="6858000"/>
  <p:notesSz cx="68580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11C"/>
    <a:srgbClr val="105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GDP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#1">
  <dgm:title val=""/>
  <dgm:desc val=""/>
  <dgm:catLst>
    <dgm:cat type="accent6" pri="11100"/>
  </dgm:catLst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#1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0A105-C202-4721-88B7-2142EA608353}" type="doc">
      <dgm:prSet loTypeId="urn:microsoft.com/office/officeart/2005/8/layout/process4" loCatId="list" qsTypeId="urn:microsoft.com/office/officeart/2005/8/quickstyle/simple5#1" qsCatId="simple" csTypeId="urn:microsoft.com/office/officeart/2005/8/colors/accent6_1#1" csCatId="accent6" phldr="1"/>
      <dgm:spPr/>
      <dgm:t>
        <a:bodyPr/>
        <a:lstStyle/>
        <a:p>
          <a:endParaRPr lang="en-US"/>
        </a:p>
      </dgm:t>
    </dgm:pt>
    <dgm:pt modelId="{75F30E3C-418E-42D1-897C-ACCF095C8B3C}" type="parTrans" cxnId="{14D745FE-BBEF-47D4-B883-B41538DC3E5B}">
      <dgm:prSet custT="1"/>
      <dgm:spPr/>
      <dgm:t>
        <a:bodyPr/>
        <a:lstStyle/>
        <a:p>
          <a:pPr algn="l"/>
          <a:endParaRPr lang="en-US" sz="1600"/>
        </a:p>
      </dgm:t>
    </dgm:pt>
    <dgm:pt modelId="{C2DD13DF-BBED-4326-8000-7E08D6A2B27D}">
      <dgm:prSet phldrT="[Text]" custT="1"/>
      <dgm:spPr/>
      <dgm:t>
        <a:bodyPr>
          <a:noAutofit/>
        </a:bodyPr>
        <a:lstStyle/>
        <a:p>
          <a:pPr algn="l" rtl="0"/>
          <a:r>
            <a:rPr lang="en-US" sz="2000" b="1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简介</a:t>
          </a:r>
          <a:r>
            <a:rPr lang="zh-CN" altLang="en-US" sz="2000" b="1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：</a:t>
          </a:r>
          <a:r>
            <a:rPr lang="en-US" sz="2000" b="1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</a:t>
          </a:r>
          <a:r>
            <a:rPr lang="zh-CN" altLang="en-US" sz="2000" b="1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概览</a:t>
          </a:r>
          <a:endParaRPr lang="en-US" sz="2000" b="1" i="0" u="none" strike="noStrike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C3FAC0AF-8275-4F12-888D-40C9EE26B074}" type="sibTrans" cxnId="{14D745FE-BBEF-47D4-B883-B41538DC3E5B}">
      <dgm:prSet custT="1"/>
      <dgm:spPr/>
      <dgm:t>
        <a:bodyPr/>
        <a:lstStyle/>
        <a:p>
          <a:pPr algn="l"/>
          <a:endParaRPr lang="en-US" sz="1600"/>
        </a:p>
      </dgm:t>
    </dgm:pt>
    <dgm:pt modelId="{0E4BBC25-C5F2-4AA3-B635-44E1A2182D83}" type="parTrans" cxnId="{886CAB7F-2F22-4A67-A18C-67F5E4794A05}">
      <dgm:prSet custT="1"/>
      <dgm:spPr/>
      <dgm:t>
        <a:bodyPr/>
        <a:lstStyle/>
        <a:p>
          <a:pPr algn="l"/>
          <a:endParaRPr lang="en-US" sz="1800" b="1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77CD751-BCA0-4D9B-BE67-141F63E1EE2F}">
      <dgm:prSet phldrT="[Text]" custT="1"/>
      <dgm:spPr/>
      <dgm:t>
        <a:bodyPr>
          <a:noAutofit/>
        </a:bodyPr>
        <a:lstStyle/>
        <a:p>
          <a:pPr algn="l" rtl="0"/>
          <a:r>
            <a:rPr lang="en-US" sz="20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巴基斯坦农业部门的关键问题</a:t>
          </a:r>
        </a:p>
      </dgm:t>
    </dgm:pt>
    <dgm:pt modelId="{53E09EB0-1A74-41BB-AB79-7CFC221E2E8D}" type="sibTrans" cxnId="{886CAB7F-2F22-4A67-A18C-67F5E4794A05}">
      <dgm:prSet custT="1"/>
      <dgm:spPr/>
      <dgm:t>
        <a:bodyPr/>
        <a:lstStyle/>
        <a:p>
          <a:pPr algn="l"/>
          <a:endParaRPr lang="en-US" sz="1800" b="1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191CCD2-64BE-47BA-92F7-9D573296A854}" type="parTrans" cxnId="{24C0B36D-43BD-4456-894A-A0470BF61CFC}">
      <dgm:prSet custT="1"/>
      <dgm:spPr/>
      <dgm:t>
        <a:bodyPr/>
        <a:lstStyle/>
        <a:p>
          <a:endParaRPr lang="en-US" sz="1600"/>
        </a:p>
      </dgm:t>
    </dgm:pt>
    <dgm:pt modelId="{1B9380AE-52BB-4CDA-9E87-8399A4A1CEEB}">
      <dgm:prSet phldrT="[Text]" custT="1"/>
      <dgm:spPr/>
      <dgm:t>
        <a:bodyPr>
          <a:noAutofit/>
        </a:bodyPr>
        <a:lstStyle/>
        <a:p>
          <a:pPr algn="l" rtl="0"/>
          <a:r>
            <a:rPr lang="en-US" sz="2000" b="1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维护巴基斯坦粮食安全的中长期挑战</a:t>
          </a:r>
          <a:endParaRPr lang="en-US" sz="2000" b="1" i="0" u="none" strike="noStrike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1FEA0EC6-80B5-43FB-8924-FBC8A026875C}" type="sibTrans" cxnId="{24C0B36D-43BD-4456-894A-A0470BF61CFC}">
      <dgm:prSet custT="1"/>
      <dgm:spPr/>
      <dgm:t>
        <a:bodyPr/>
        <a:lstStyle/>
        <a:p>
          <a:endParaRPr lang="en-US" sz="1600"/>
        </a:p>
      </dgm:t>
    </dgm:pt>
    <dgm:pt modelId="{60B59399-D42E-4A72-81BF-B3DDCE00697F}" type="parTrans" cxnId="{7B677198-A91E-4BD6-BC97-B82536E0169D}">
      <dgm:prSet custT="1"/>
      <dgm:spPr/>
      <dgm:t>
        <a:bodyPr/>
        <a:lstStyle/>
        <a:p>
          <a:endParaRPr lang="en-US" sz="1600"/>
        </a:p>
      </dgm:t>
    </dgm:pt>
    <dgm:pt modelId="{0432A40A-777B-4992-AEBA-4BD01A9E1FE9}">
      <dgm:prSet phldrT="[Text]" custT="1"/>
      <dgm:spPr/>
      <dgm:t>
        <a:bodyPr>
          <a:noAutofit/>
        </a:bodyPr>
        <a:lstStyle/>
        <a:p>
          <a:pPr algn="l" rtl="0"/>
          <a:r>
            <a:rPr lang="en-US" sz="2000" b="1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政府在农业发展和粮食安全方面的战略和优先事项</a:t>
          </a:r>
          <a:endParaRPr lang="en-US" sz="2000" b="1" i="0" u="none" strike="noStrike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D6890E23-78A5-42EB-9E6E-0D2C12AFE381}" type="sibTrans" cxnId="{7B677198-A91E-4BD6-BC97-B82536E0169D}">
      <dgm:prSet custT="1"/>
      <dgm:spPr/>
      <dgm:t>
        <a:bodyPr/>
        <a:lstStyle/>
        <a:p>
          <a:endParaRPr lang="en-US" sz="1600"/>
        </a:p>
      </dgm:t>
    </dgm:pt>
    <dgm:pt modelId="{57C736E0-AF39-4187-8B5A-A5CB2CB44294}" type="parTrans" cxnId="{CBA09DD4-16B5-469B-8506-8820837DB3B3}">
      <dgm:prSet/>
      <dgm:spPr/>
      <dgm:t>
        <a:bodyPr/>
        <a:lstStyle/>
        <a:p>
          <a:endParaRPr lang="en-US"/>
        </a:p>
      </dgm:t>
    </dgm:pt>
    <dgm:pt modelId="{57427ADE-F40A-4D5D-BDF7-DFBF6FA85492}">
      <dgm:prSet phldrT="[Text]" custT="1"/>
      <dgm:spPr/>
      <dgm:t>
        <a:bodyPr>
          <a:noAutofit/>
        </a:bodyPr>
        <a:lstStyle/>
        <a:p>
          <a:pPr algn="l" rtl="0"/>
          <a:r>
            <a:rPr lang="en-US" sz="2000" b="1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农业发展和粮食安全方面的区域合作机会</a:t>
          </a:r>
          <a:endParaRPr lang="en-US" sz="2000" b="1" i="0" u="none" strike="noStrike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CCBF3DF4-E732-450C-8D98-2F903D4ED3D2}" type="sibTrans" cxnId="{CBA09DD4-16B5-469B-8506-8820837DB3B3}">
      <dgm:prSet/>
      <dgm:spPr/>
      <dgm:t>
        <a:bodyPr/>
        <a:lstStyle/>
        <a:p>
          <a:endParaRPr lang="en-US"/>
        </a:p>
      </dgm:t>
    </dgm:pt>
    <dgm:pt modelId="{5DE8987A-AC20-40EE-B172-68585509CB30}" type="pres">
      <dgm:prSet presAssocID="{33C0A105-C202-4721-88B7-2142EA6083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/>
        </a:p>
      </dgm:t>
    </dgm:pt>
    <dgm:pt modelId="{C1370A6A-8B8C-4E7A-A324-8441D0FA9489}" type="pres">
      <dgm:prSet presAssocID="{57427ADE-F40A-4D5D-BDF7-DFBF6FA85492}" presName="boxAndChildren" presStyleCnt="0"/>
      <dgm:spPr/>
      <dgm:t>
        <a:bodyPr/>
        <a:lstStyle/>
        <a:p>
          <a:endParaRPr/>
        </a:p>
      </dgm:t>
    </dgm:pt>
    <dgm:pt modelId="{C79490BD-9570-4116-AC83-166A32655812}" type="pres">
      <dgm:prSet presAssocID="{57427ADE-F40A-4D5D-BDF7-DFBF6FA85492}" presName="parentTextBox" presStyleLbl="node1" presStyleIdx="0" presStyleCnt="5"/>
      <dgm:spPr/>
      <dgm:t>
        <a:bodyPr/>
        <a:lstStyle/>
        <a:p>
          <a:endParaRPr/>
        </a:p>
      </dgm:t>
    </dgm:pt>
    <dgm:pt modelId="{C8786F89-26B5-4CB5-B318-72810017AE9D}" type="pres">
      <dgm:prSet presAssocID="{D6890E23-78A5-42EB-9E6E-0D2C12AFE381}" presName="sp" presStyleCnt="0"/>
      <dgm:spPr/>
      <dgm:t>
        <a:bodyPr/>
        <a:lstStyle/>
        <a:p>
          <a:endParaRPr/>
        </a:p>
      </dgm:t>
    </dgm:pt>
    <dgm:pt modelId="{D988B384-AF95-4DE9-B278-08F179E95FC6}" type="pres">
      <dgm:prSet presAssocID="{0432A40A-777B-4992-AEBA-4BD01A9E1FE9}" presName="arrowAndChildren" presStyleCnt="0"/>
      <dgm:spPr/>
      <dgm:t>
        <a:bodyPr/>
        <a:lstStyle/>
        <a:p>
          <a:endParaRPr/>
        </a:p>
      </dgm:t>
    </dgm:pt>
    <dgm:pt modelId="{7243F0A5-BEC0-4A81-8824-7983F07E7F41}" type="pres">
      <dgm:prSet presAssocID="{0432A40A-777B-4992-AEBA-4BD01A9E1FE9}" presName="parentTextArrow" presStyleLbl="node1" presStyleIdx="1" presStyleCnt="5"/>
      <dgm:spPr/>
      <dgm:t>
        <a:bodyPr/>
        <a:lstStyle/>
        <a:p>
          <a:endParaRPr/>
        </a:p>
      </dgm:t>
    </dgm:pt>
    <dgm:pt modelId="{1E9B75C2-63CD-4133-8899-C2E04479B3A8}" type="pres">
      <dgm:prSet presAssocID="{1FEA0EC6-80B5-43FB-8924-FBC8A026875C}" presName="sp" presStyleCnt="0"/>
      <dgm:spPr/>
      <dgm:t>
        <a:bodyPr/>
        <a:lstStyle/>
        <a:p>
          <a:endParaRPr/>
        </a:p>
      </dgm:t>
    </dgm:pt>
    <dgm:pt modelId="{D9011AAD-0E74-4AD7-B8B1-86B17F47727A}" type="pres">
      <dgm:prSet presAssocID="{1B9380AE-52BB-4CDA-9E87-8399A4A1CEEB}" presName="arrowAndChildren" presStyleCnt="0"/>
      <dgm:spPr/>
      <dgm:t>
        <a:bodyPr/>
        <a:lstStyle/>
        <a:p>
          <a:endParaRPr/>
        </a:p>
      </dgm:t>
    </dgm:pt>
    <dgm:pt modelId="{85356C92-CBF7-4247-AEB7-49E65C097E12}" type="pres">
      <dgm:prSet presAssocID="{1B9380AE-52BB-4CDA-9E87-8399A4A1CEEB}" presName="parentTextArrow" presStyleLbl="node1" presStyleIdx="2" presStyleCnt="5"/>
      <dgm:spPr/>
      <dgm:t>
        <a:bodyPr/>
        <a:lstStyle/>
        <a:p>
          <a:endParaRPr/>
        </a:p>
      </dgm:t>
    </dgm:pt>
    <dgm:pt modelId="{E3CE9B2A-13AE-448D-AD4B-D8942120EF08}" type="pres">
      <dgm:prSet presAssocID="{53E09EB0-1A74-41BB-AB79-7CFC221E2E8D}" presName="sp" presStyleCnt="0"/>
      <dgm:spPr/>
      <dgm:t>
        <a:bodyPr/>
        <a:lstStyle/>
        <a:p>
          <a:endParaRPr/>
        </a:p>
      </dgm:t>
    </dgm:pt>
    <dgm:pt modelId="{6D128902-820E-4DB6-9D7A-4E3023DA84CC}" type="pres">
      <dgm:prSet presAssocID="{277CD751-BCA0-4D9B-BE67-141F63E1EE2F}" presName="arrowAndChildren" presStyleCnt="0"/>
      <dgm:spPr/>
      <dgm:t>
        <a:bodyPr/>
        <a:lstStyle/>
        <a:p>
          <a:endParaRPr/>
        </a:p>
      </dgm:t>
    </dgm:pt>
    <dgm:pt modelId="{CA9C8450-415A-4B79-AC77-C3A2A7B18328}" type="pres">
      <dgm:prSet presAssocID="{277CD751-BCA0-4D9B-BE67-141F63E1EE2F}" presName="parentTextArrow" presStyleLbl="node1" presStyleIdx="3" presStyleCnt="5"/>
      <dgm:spPr/>
      <dgm:t>
        <a:bodyPr/>
        <a:lstStyle/>
        <a:p>
          <a:endParaRPr/>
        </a:p>
      </dgm:t>
    </dgm:pt>
    <dgm:pt modelId="{CBA37070-360B-465B-91C1-BE2993ECE128}" type="pres">
      <dgm:prSet presAssocID="{C3FAC0AF-8275-4F12-888D-40C9EE26B074}" presName="sp" presStyleCnt="0"/>
      <dgm:spPr/>
      <dgm:t>
        <a:bodyPr/>
        <a:lstStyle/>
        <a:p>
          <a:endParaRPr/>
        </a:p>
      </dgm:t>
    </dgm:pt>
    <dgm:pt modelId="{23FE759F-DA24-4366-8A6C-54C5986594C6}" type="pres">
      <dgm:prSet presAssocID="{C2DD13DF-BBED-4326-8000-7E08D6A2B27D}" presName="arrowAndChildren" presStyleCnt="0"/>
      <dgm:spPr/>
      <dgm:t>
        <a:bodyPr/>
        <a:lstStyle/>
        <a:p>
          <a:endParaRPr/>
        </a:p>
      </dgm:t>
    </dgm:pt>
    <dgm:pt modelId="{CEC98950-D741-44B5-8E33-E0D605087E3E}" type="pres">
      <dgm:prSet presAssocID="{C2DD13DF-BBED-4326-8000-7E08D6A2B27D}" presName="parentTextArrow" presStyleLbl="node1" presStyleIdx="4" presStyleCnt="5"/>
      <dgm:spPr/>
      <dgm:t>
        <a:bodyPr/>
        <a:lstStyle/>
        <a:p>
          <a:endParaRPr/>
        </a:p>
      </dgm:t>
    </dgm:pt>
  </dgm:ptLst>
  <dgm:cxnLst>
    <dgm:cxn modelId="{7B677198-A91E-4BD6-BC97-B82536E0169D}" srcId="{33C0A105-C202-4721-88B7-2142EA608353}" destId="{0432A40A-777B-4992-AEBA-4BD01A9E1FE9}" srcOrd="3" destOrd="0" parTransId="{60B59399-D42E-4A72-81BF-B3DDCE00697F}" sibTransId="{D6890E23-78A5-42EB-9E6E-0D2C12AFE381}"/>
    <dgm:cxn modelId="{EA6A2B74-DD53-4C05-BB5A-5A6632CECA77}" type="presOf" srcId="{0432A40A-777B-4992-AEBA-4BD01A9E1FE9}" destId="{7243F0A5-BEC0-4A81-8824-7983F07E7F41}" srcOrd="0" destOrd="0" presId="urn:microsoft.com/office/officeart/2005/8/layout/process4"/>
    <dgm:cxn modelId="{7228756D-5BD0-45C0-8C95-9EE2747A3D6C}" type="presOf" srcId="{C2DD13DF-BBED-4326-8000-7E08D6A2B27D}" destId="{CEC98950-D741-44B5-8E33-E0D605087E3E}" srcOrd="0" destOrd="0" presId="urn:microsoft.com/office/officeart/2005/8/layout/process4"/>
    <dgm:cxn modelId="{DB9A5526-CE75-4F72-9C05-DAD96D6A4EAA}" type="presOf" srcId="{57427ADE-F40A-4D5D-BDF7-DFBF6FA85492}" destId="{C79490BD-9570-4116-AC83-166A32655812}" srcOrd="0" destOrd="0" presId="urn:microsoft.com/office/officeart/2005/8/layout/process4"/>
    <dgm:cxn modelId="{14D745FE-BBEF-47D4-B883-B41538DC3E5B}" srcId="{33C0A105-C202-4721-88B7-2142EA608353}" destId="{C2DD13DF-BBED-4326-8000-7E08D6A2B27D}" srcOrd="0" destOrd="0" parTransId="{75F30E3C-418E-42D1-897C-ACCF095C8B3C}" sibTransId="{C3FAC0AF-8275-4F12-888D-40C9EE26B074}"/>
    <dgm:cxn modelId="{A2E1F978-B279-4CF3-A427-F61959515355}" type="presOf" srcId="{277CD751-BCA0-4D9B-BE67-141F63E1EE2F}" destId="{CA9C8450-415A-4B79-AC77-C3A2A7B18328}" srcOrd="0" destOrd="0" presId="urn:microsoft.com/office/officeart/2005/8/layout/process4"/>
    <dgm:cxn modelId="{CBA09DD4-16B5-469B-8506-8820837DB3B3}" srcId="{33C0A105-C202-4721-88B7-2142EA608353}" destId="{57427ADE-F40A-4D5D-BDF7-DFBF6FA85492}" srcOrd="4" destOrd="0" parTransId="{57C736E0-AF39-4187-8B5A-A5CB2CB44294}" sibTransId="{CCBF3DF4-E732-450C-8D98-2F903D4ED3D2}"/>
    <dgm:cxn modelId="{35974E0A-5759-42F5-AC14-AF66426A7BD4}" type="presOf" srcId="{1B9380AE-52BB-4CDA-9E87-8399A4A1CEEB}" destId="{85356C92-CBF7-4247-AEB7-49E65C097E12}" srcOrd="0" destOrd="0" presId="urn:microsoft.com/office/officeart/2005/8/layout/process4"/>
    <dgm:cxn modelId="{584E3CA8-06DF-4C55-A38C-AD76A3100BF5}" type="presOf" srcId="{33C0A105-C202-4721-88B7-2142EA608353}" destId="{5DE8987A-AC20-40EE-B172-68585509CB30}" srcOrd="0" destOrd="0" presId="urn:microsoft.com/office/officeart/2005/8/layout/process4"/>
    <dgm:cxn modelId="{886CAB7F-2F22-4A67-A18C-67F5E4794A05}" srcId="{33C0A105-C202-4721-88B7-2142EA608353}" destId="{277CD751-BCA0-4D9B-BE67-141F63E1EE2F}" srcOrd="1" destOrd="0" parTransId="{0E4BBC25-C5F2-4AA3-B635-44E1A2182D83}" sibTransId="{53E09EB0-1A74-41BB-AB79-7CFC221E2E8D}"/>
    <dgm:cxn modelId="{24C0B36D-43BD-4456-894A-A0470BF61CFC}" srcId="{33C0A105-C202-4721-88B7-2142EA608353}" destId="{1B9380AE-52BB-4CDA-9E87-8399A4A1CEEB}" srcOrd="2" destOrd="0" parTransId="{0191CCD2-64BE-47BA-92F7-9D573296A854}" sibTransId="{1FEA0EC6-80B5-43FB-8924-FBC8A026875C}"/>
    <dgm:cxn modelId="{A8B0B1B1-F968-4C82-8215-0BD67201E192}" type="presParOf" srcId="{5DE8987A-AC20-40EE-B172-68585509CB30}" destId="{C1370A6A-8B8C-4E7A-A324-8441D0FA9489}" srcOrd="0" destOrd="0" presId="urn:microsoft.com/office/officeart/2005/8/layout/process4"/>
    <dgm:cxn modelId="{DB614806-3217-440C-9514-A998A0EB0E55}" type="presParOf" srcId="{C1370A6A-8B8C-4E7A-A324-8441D0FA9489}" destId="{C79490BD-9570-4116-AC83-166A32655812}" srcOrd="0" destOrd="0" presId="urn:microsoft.com/office/officeart/2005/8/layout/process4"/>
    <dgm:cxn modelId="{BFFAFB6E-992A-4FF1-8993-EEFB624E5560}" type="presParOf" srcId="{5DE8987A-AC20-40EE-B172-68585509CB30}" destId="{C8786F89-26B5-4CB5-B318-72810017AE9D}" srcOrd="1" destOrd="0" presId="urn:microsoft.com/office/officeart/2005/8/layout/process4"/>
    <dgm:cxn modelId="{D4959E0A-C14A-411E-9F01-854DDF736A33}" type="presParOf" srcId="{5DE8987A-AC20-40EE-B172-68585509CB30}" destId="{D988B384-AF95-4DE9-B278-08F179E95FC6}" srcOrd="2" destOrd="0" presId="urn:microsoft.com/office/officeart/2005/8/layout/process4"/>
    <dgm:cxn modelId="{0072A721-BF5B-4D1D-B08E-60DB4958FBD0}" type="presParOf" srcId="{D988B384-AF95-4DE9-B278-08F179E95FC6}" destId="{7243F0A5-BEC0-4A81-8824-7983F07E7F41}" srcOrd="0" destOrd="0" presId="urn:microsoft.com/office/officeart/2005/8/layout/process4"/>
    <dgm:cxn modelId="{3E63B750-63F3-46BF-91A6-4B9C6571F27F}" type="presParOf" srcId="{5DE8987A-AC20-40EE-B172-68585509CB30}" destId="{1E9B75C2-63CD-4133-8899-C2E04479B3A8}" srcOrd="3" destOrd="0" presId="urn:microsoft.com/office/officeart/2005/8/layout/process4"/>
    <dgm:cxn modelId="{3B52F541-B337-488D-B469-B5BF6D4FA8C7}" type="presParOf" srcId="{5DE8987A-AC20-40EE-B172-68585509CB30}" destId="{D9011AAD-0E74-4AD7-B8B1-86B17F47727A}" srcOrd="4" destOrd="0" presId="urn:microsoft.com/office/officeart/2005/8/layout/process4"/>
    <dgm:cxn modelId="{2D12836D-AC3B-455A-ACE9-D615FA4F7A0E}" type="presParOf" srcId="{D9011AAD-0E74-4AD7-B8B1-86B17F47727A}" destId="{85356C92-CBF7-4247-AEB7-49E65C097E12}" srcOrd="0" destOrd="0" presId="urn:microsoft.com/office/officeart/2005/8/layout/process4"/>
    <dgm:cxn modelId="{1B013286-8365-495C-8CD7-8005F238E2E9}" type="presParOf" srcId="{5DE8987A-AC20-40EE-B172-68585509CB30}" destId="{E3CE9B2A-13AE-448D-AD4B-D8942120EF08}" srcOrd="5" destOrd="0" presId="urn:microsoft.com/office/officeart/2005/8/layout/process4"/>
    <dgm:cxn modelId="{AC2D73D3-CEE5-41CB-9D2C-5A1817DCF02C}" type="presParOf" srcId="{5DE8987A-AC20-40EE-B172-68585509CB30}" destId="{6D128902-820E-4DB6-9D7A-4E3023DA84CC}" srcOrd="6" destOrd="0" presId="urn:microsoft.com/office/officeart/2005/8/layout/process4"/>
    <dgm:cxn modelId="{8C21CFB2-E06C-4A96-B022-12DE9C3DD548}" type="presParOf" srcId="{6D128902-820E-4DB6-9D7A-4E3023DA84CC}" destId="{CA9C8450-415A-4B79-AC77-C3A2A7B18328}" srcOrd="0" destOrd="0" presId="urn:microsoft.com/office/officeart/2005/8/layout/process4"/>
    <dgm:cxn modelId="{B00CA829-8FDA-42C1-A123-30A77B27E8CE}" type="presParOf" srcId="{5DE8987A-AC20-40EE-B172-68585509CB30}" destId="{CBA37070-360B-465B-91C1-BE2993ECE128}" srcOrd="7" destOrd="0" presId="urn:microsoft.com/office/officeart/2005/8/layout/process4"/>
    <dgm:cxn modelId="{F2471971-806B-4F56-B7AA-7E7D57EAB0FC}" type="presParOf" srcId="{5DE8987A-AC20-40EE-B172-68585509CB30}" destId="{23FE759F-DA24-4366-8A6C-54C5986594C6}" srcOrd="8" destOrd="0" presId="urn:microsoft.com/office/officeart/2005/8/layout/process4"/>
    <dgm:cxn modelId="{F0DAB2B7-03A1-4F04-9F87-D6796A80DC07}" type="presParOf" srcId="{23FE759F-DA24-4366-8A6C-54C5986594C6}" destId="{CEC98950-D741-44B5-8E33-E0D605087E3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2D53C-576C-4559-A69D-33A880CC2328}" type="doc">
      <dgm:prSet loTypeId="urn:microsoft.com/office/officeart/2011/layout/HexagonRadial" loCatId="officeonline" qsTypeId="urn:microsoft.com/office/officeart/2005/8/quickstyle/simple4#1" qsCatId="simple" csTypeId="urn:microsoft.com/office/officeart/2005/8/colors/colorful3#1" csCatId="colorful" phldr="1"/>
      <dgm:spPr/>
      <dgm:t>
        <a:bodyPr/>
        <a:lstStyle/>
        <a:p>
          <a:endParaRPr lang="en-US"/>
        </a:p>
      </dgm:t>
    </dgm:pt>
    <dgm:pt modelId="{46979791-942B-4906-ACEC-B292A2C6C52E}" type="parTrans" cxnId="{57A5339D-C563-4A30-A829-2A2924E58C99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061668A-EF43-4DC1-B29A-D7B84789F3C4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</a:t>
          </a:r>
          <a:endParaRPr lang="en-US" sz="1800" b="1" i="0" u="none" strike="noStrike" dirty="0" smtClean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  <a:p>
          <a:pPr rtl="0"/>
          <a:r>
            <a:rPr lang="en-US" sz="1800" b="1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农牧业排名</a:t>
          </a:r>
          <a:endParaRPr lang="en-US" sz="1800" b="1" i="0" u="none" strike="noStrike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E89B2B63-F85F-4256-8AF3-EB24FEB344D1}" type="parTrans" cxnId="{60594418-5073-4DE7-8BA2-6F8F8EBA318F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33AE19B-1D53-4C1A-BA07-399D2FD4A384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水牛排名第二</a:t>
          </a:r>
          <a:endParaRPr lang="en-US" sz="1800" b="1" i="0" u="none" strike="noStrike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18B9FAF6-A382-404B-95E9-DFF4DEA5E227}" type="sibTrans" cxnId="{60594418-5073-4DE7-8BA2-6F8F8EBA318F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04A3F0-F42C-4DD1-A384-6D31B3053FCC}" type="parTrans" cxnId="{62530BF2-0438-46E9-8DD3-B913BA601EE8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9850CFA-4858-4174-B6EF-844E6DF41196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/>
          </a:r>
          <a:b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山羊排名第三</a:t>
          </a:r>
          <a:endParaRPr lang="en-US" sz="1800" b="1" i="0" u="none" strike="noStrike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7237EF96-A4EE-430F-AAD6-05FE861F8F8F}" type="sibTrans" cxnId="{62530BF2-0438-46E9-8DD3-B913BA601EE8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901B71F7-C56A-43F6-8894-514A112BB994}" type="parTrans" cxnId="{5169F734-5C72-46E9-A4F8-80BD2D61D60D}">
      <dgm:prSet custT="1"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0CE155C-20CD-4FDD-8467-E47CA66BCBD3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棉花排名第四</a:t>
          </a:r>
          <a:endParaRPr lang="en-US" sz="1800" b="1" i="0" u="none" strike="noStrike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77935AAB-54C6-48D3-8316-4815EB8AAD8D}" type="sibTrans" cxnId="{5169F734-5C72-46E9-A4F8-80BD2D61D60D}">
      <dgm:prSet custT="1"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2D14518-17F3-4C60-9344-553DF8A128C8}" type="parTrans" cxnId="{B71240F9-B847-4C60-A84E-995C3B84606C}">
      <dgm:prSet custT="1"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E7799DA-2187-4CA5-ACC9-0961F1E94271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甘蔗排名第五</a:t>
          </a:r>
          <a:endParaRPr lang="en-US" sz="1800" b="1" i="0" u="none" strike="noStrike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E10EECE2-3D53-4CB2-A818-C368E06267AF}" type="sibTrans" cxnId="{B71240F9-B847-4C60-A84E-995C3B84606C}">
      <dgm:prSet custT="1"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32A9182-8189-4735-B8DC-EB8A845EECE2}" type="parTrans" cxnId="{AF40FA94-D049-47AD-8F8F-03F3A84E57A2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A9866AB-E9A3-4D63-8002-6BE216EF08F4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/>
          </a:r>
          <a:b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小麦和绵羊排名第九</a:t>
          </a:r>
          <a:endParaRPr lang="en-US" sz="1800" b="1" i="0" u="none" strike="noStrike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3EC58988-B001-4ADB-AE84-97DC34ED34B5}" type="sibTrans" cxnId="{AF40FA94-D049-47AD-8F8F-03F3A84E57A2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2194F5E-39E3-4FBF-9561-28863440B2BE}" type="parTrans" cxnId="{2E9DE721-75E7-49C4-8365-85EBD70B15BB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0E7E53-55E7-4582-957C-C2A58B22239F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大米排名第十二</a:t>
          </a:r>
          <a:endParaRPr lang="en-US" sz="1800" b="1" i="0" u="none" strike="noStrike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gm:t>
    </dgm:pt>
    <dgm:pt modelId="{449EB3A4-AED6-4574-BECC-67BC749B0457}" type="sibTrans" cxnId="{2E9DE721-75E7-49C4-8365-85EBD70B15BB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988C08-5D77-4398-97C6-B0EF383F8214}" type="sibTrans" cxnId="{57A5339D-C563-4A30-A829-2A2924E58C99}">
      <dgm:prSet custT="1"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6F44498-945E-4102-8993-712B75603FE3}" type="pres">
      <dgm:prSet presAssocID="{6442D53C-576C-4559-A69D-33A880CC232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D57764B6-70C7-466F-8301-3097DB49FD99}" type="pres">
      <dgm:prSet presAssocID="{2061668A-EF43-4DC1-B29A-D7B84789F3C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/>
        </a:p>
      </dgm:t>
    </dgm:pt>
    <dgm:pt modelId="{330B2D03-BB92-4A41-BED7-ECF6879EF79E}" type="pres">
      <dgm:prSet presAssocID="{833AE19B-1D53-4C1A-BA07-399D2FD4A384}" presName="Accent1" presStyleCnt="0"/>
      <dgm:spPr/>
      <dgm:t>
        <a:bodyPr/>
        <a:lstStyle/>
        <a:p>
          <a:endParaRPr/>
        </a:p>
      </dgm:t>
    </dgm:pt>
    <dgm:pt modelId="{A6C56579-E828-4D65-8063-F9A8C68C7505}" type="pres">
      <dgm:prSet presAssocID="{833AE19B-1D53-4C1A-BA07-399D2FD4A384}" presName="Accent" presStyleLbl="bgShp" presStyleIdx="0" presStyleCnt="6"/>
      <dgm:spPr/>
      <dgm:t>
        <a:bodyPr/>
        <a:lstStyle/>
        <a:p>
          <a:endParaRPr/>
        </a:p>
      </dgm:t>
    </dgm:pt>
    <dgm:pt modelId="{8C42B32D-9C2F-498E-B56F-FCD83E67CE48}" type="pres">
      <dgm:prSet presAssocID="{833AE19B-1D53-4C1A-BA07-399D2FD4A384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E18C1D64-2741-4E26-8C20-1FF016A3E58D}" type="pres">
      <dgm:prSet presAssocID="{A9850CFA-4858-4174-B6EF-844E6DF41196}" presName="Accent2" presStyleCnt="0"/>
      <dgm:spPr/>
      <dgm:t>
        <a:bodyPr/>
        <a:lstStyle/>
        <a:p>
          <a:endParaRPr/>
        </a:p>
      </dgm:t>
    </dgm:pt>
    <dgm:pt modelId="{D85C8CB8-9056-4C00-8C98-E2FCEB2593CD}" type="pres">
      <dgm:prSet presAssocID="{A9850CFA-4858-4174-B6EF-844E6DF41196}" presName="Accent" presStyleLbl="bgShp" presStyleIdx="1" presStyleCnt="6"/>
      <dgm:spPr/>
      <dgm:t>
        <a:bodyPr/>
        <a:lstStyle/>
        <a:p>
          <a:endParaRPr/>
        </a:p>
      </dgm:t>
    </dgm:pt>
    <dgm:pt modelId="{30B3577A-45F6-48B5-B0D5-02C2A8551930}" type="pres">
      <dgm:prSet presAssocID="{A9850CFA-4858-4174-B6EF-844E6DF41196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E4D2F9E6-98AB-4373-9EFF-0ED49E0BDC1E}" type="pres">
      <dgm:prSet presAssocID="{30CE155C-20CD-4FDD-8467-E47CA66BCBD3}" presName="Accent3" presStyleCnt="0"/>
      <dgm:spPr/>
      <dgm:t>
        <a:bodyPr/>
        <a:lstStyle/>
        <a:p>
          <a:endParaRPr/>
        </a:p>
      </dgm:t>
    </dgm:pt>
    <dgm:pt modelId="{884B8CE1-85A4-4E68-9601-F4ECD8636C7E}" type="pres">
      <dgm:prSet presAssocID="{30CE155C-20CD-4FDD-8467-E47CA66BCBD3}" presName="Accent" presStyleLbl="bgShp" presStyleIdx="2" presStyleCnt="6"/>
      <dgm:spPr/>
      <dgm:t>
        <a:bodyPr/>
        <a:lstStyle/>
        <a:p>
          <a:endParaRPr/>
        </a:p>
      </dgm:t>
    </dgm:pt>
    <dgm:pt modelId="{7483C29C-20D7-4763-BFA7-4997F16C492D}" type="pres">
      <dgm:prSet presAssocID="{30CE155C-20CD-4FDD-8467-E47CA66BCBD3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FA09CAE0-F8CE-4DAA-8F36-3D6115E498D4}" type="pres">
      <dgm:prSet presAssocID="{4E7799DA-2187-4CA5-ACC9-0961F1E94271}" presName="Accent4" presStyleCnt="0"/>
      <dgm:spPr/>
      <dgm:t>
        <a:bodyPr/>
        <a:lstStyle/>
        <a:p>
          <a:endParaRPr/>
        </a:p>
      </dgm:t>
    </dgm:pt>
    <dgm:pt modelId="{B75E7ED4-7FD0-403C-AC0E-C897836750EE}" type="pres">
      <dgm:prSet presAssocID="{4E7799DA-2187-4CA5-ACC9-0961F1E94271}" presName="Accent" presStyleLbl="bgShp" presStyleIdx="3" presStyleCnt="6"/>
      <dgm:spPr/>
      <dgm:t>
        <a:bodyPr/>
        <a:lstStyle/>
        <a:p>
          <a:endParaRPr/>
        </a:p>
      </dgm:t>
    </dgm:pt>
    <dgm:pt modelId="{4D3B2884-0E17-4948-9C2C-6F5F644B95AC}" type="pres">
      <dgm:prSet presAssocID="{4E7799DA-2187-4CA5-ACC9-0961F1E9427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15281651-792C-42E9-8379-4DC25CC76510}" type="pres">
      <dgm:prSet presAssocID="{FA9866AB-E9A3-4D63-8002-6BE216EF08F4}" presName="Accent5" presStyleCnt="0"/>
      <dgm:spPr/>
      <dgm:t>
        <a:bodyPr/>
        <a:lstStyle/>
        <a:p>
          <a:endParaRPr/>
        </a:p>
      </dgm:t>
    </dgm:pt>
    <dgm:pt modelId="{BC8432EF-209B-4E9C-B744-BB338FF7DAAD}" type="pres">
      <dgm:prSet presAssocID="{FA9866AB-E9A3-4D63-8002-6BE216EF08F4}" presName="Accent" presStyleLbl="bgShp" presStyleIdx="4" presStyleCnt="6"/>
      <dgm:spPr/>
      <dgm:t>
        <a:bodyPr/>
        <a:lstStyle/>
        <a:p>
          <a:endParaRPr/>
        </a:p>
      </dgm:t>
    </dgm:pt>
    <dgm:pt modelId="{E9E1629D-DB0F-411B-B9E7-EF84FCD64DB4}" type="pres">
      <dgm:prSet presAssocID="{FA9866AB-E9A3-4D63-8002-6BE216EF08F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C5A90BCC-9FF5-41D9-BABF-5136C9833AB5}" type="pres">
      <dgm:prSet presAssocID="{2B0E7E53-55E7-4582-957C-C2A58B22239F}" presName="Accent6" presStyleCnt="0"/>
      <dgm:spPr/>
      <dgm:t>
        <a:bodyPr/>
        <a:lstStyle/>
        <a:p>
          <a:endParaRPr/>
        </a:p>
      </dgm:t>
    </dgm:pt>
    <dgm:pt modelId="{9AC3F056-500A-476C-B1D1-A78BE9BEB70D}" type="pres">
      <dgm:prSet presAssocID="{2B0E7E53-55E7-4582-957C-C2A58B22239F}" presName="Accent" presStyleLbl="bgShp" presStyleIdx="5" presStyleCnt="6"/>
      <dgm:spPr/>
      <dgm:t>
        <a:bodyPr/>
        <a:lstStyle/>
        <a:p>
          <a:endParaRPr/>
        </a:p>
      </dgm:t>
    </dgm:pt>
    <dgm:pt modelId="{7FBCEA21-E8F5-456B-83C9-5F605B18BAF5}" type="pres">
      <dgm:prSet presAssocID="{2B0E7E53-55E7-4582-957C-C2A58B22239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AECBCB88-6E15-4FC3-8A69-7377ECB74A9B}" type="presOf" srcId="{FA9866AB-E9A3-4D63-8002-6BE216EF08F4}" destId="{E9E1629D-DB0F-411B-B9E7-EF84FCD64DB4}" srcOrd="0" destOrd="0" presId="urn:microsoft.com/office/officeart/2011/layout/HexagonRadial"/>
    <dgm:cxn modelId="{AF40FA94-D049-47AD-8F8F-03F3A84E57A2}" srcId="{2061668A-EF43-4DC1-B29A-D7B84789F3C4}" destId="{FA9866AB-E9A3-4D63-8002-6BE216EF08F4}" srcOrd="4" destOrd="0" parTransId="{032A9182-8189-4735-B8DC-EB8A845EECE2}" sibTransId="{3EC58988-B001-4ADB-AE84-97DC34ED34B5}"/>
    <dgm:cxn modelId="{B71240F9-B847-4C60-A84E-995C3B84606C}" srcId="{2061668A-EF43-4DC1-B29A-D7B84789F3C4}" destId="{4E7799DA-2187-4CA5-ACC9-0961F1E94271}" srcOrd="3" destOrd="0" parTransId="{02D14518-17F3-4C60-9344-553DF8A128C8}" sibTransId="{E10EECE2-3D53-4CB2-A818-C368E06267AF}"/>
    <dgm:cxn modelId="{04CEE1C6-4952-42B9-888C-0D43C61430C1}" type="presOf" srcId="{6442D53C-576C-4559-A69D-33A880CC2328}" destId="{36F44498-945E-4102-8993-712B75603FE3}" srcOrd="0" destOrd="0" presId="urn:microsoft.com/office/officeart/2011/layout/HexagonRadial"/>
    <dgm:cxn modelId="{5169F734-5C72-46E9-A4F8-80BD2D61D60D}" srcId="{2061668A-EF43-4DC1-B29A-D7B84789F3C4}" destId="{30CE155C-20CD-4FDD-8467-E47CA66BCBD3}" srcOrd="2" destOrd="0" parTransId="{901B71F7-C56A-43F6-8894-514A112BB994}" sibTransId="{77935AAB-54C6-48D3-8316-4815EB8AAD8D}"/>
    <dgm:cxn modelId="{6F629A1F-027F-4FA9-836A-19FDFCAA5AC0}" type="presOf" srcId="{833AE19B-1D53-4C1A-BA07-399D2FD4A384}" destId="{8C42B32D-9C2F-498E-B56F-FCD83E67CE48}" srcOrd="0" destOrd="0" presId="urn:microsoft.com/office/officeart/2011/layout/HexagonRadial"/>
    <dgm:cxn modelId="{60594418-5073-4DE7-8BA2-6F8F8EBA318F}" srcId="{2061668A-EF43-4DC1-B29A-D7B84789F3C4}" destId="{833AE19B-1D53-4C1A-BA07-399D2FD4A384}" srcOrd="0" destOrd="0" parTransId="{E89B2B63-F85F-4256-8AF3-EB24FEB344D1}" sibTransId="{18B9FAF6-A382-404B-95E9-DFF4DEA5E227}"/>
    <dgm:cxn modelId="{6536ABE2-EF91-4078-A2B0-D67013BBBAA1}" type="presOf" srcId="{A9850CFA-4858-4174-B6EF-844E6DF41196}" destId="{30B3577A-45F6-48B5-B0D5-02C2A8551930}" srcOrd="0" destOrd="0" presId="urn:microsoft.com/office/officeart/2011/layout/HexagonRadial"/>
    <dgm:cxn modelId="{62530BF2-0438-46E9-8DD3-B913BA601EE8}" srcId="{2061668A-EF43-4DC1-B29A-D7B84789F3C4}" destId="{A9850CFA-4858-4174-B6EF-844E6DF41196}" srcOrd="1" destOrd="0" parTransId="{3404A3F0-F42C-4DD1-A384-6D31B3053FCC}" sibTransId="{7237EF96-A4EE-430F-AAD6-05FE861F8F8F}"/>
    <dgm:cxn modelId="{2E9DE721-75E7-49C4-8365-85EBD70B15BB}" srcId="{2061668A-EF43-4DC1-B29A-D7B84789F3C4}" destId="{2B0E7E53-55E7-4582-957C-C2A58B22239F}" srcOrd="5" destOrd="0" parTransId="{02194F5E-39E3-4FBF-9561-28863440B2BE}" sibTransId="{449EB3A4-AED6-4574-BECC-67BC749B0457}"/>
    <dgm:cxn modelId="{F87D2E53-AEBC-487D-B1B7-66CAF9F58837}" type="presOf" srcId="{2B0E7E53-55E7-4582-957C-C2A58B22239F}" destId="{7FBCEA21-E8F5-456B-83C9-5F605B18BAF5}" srcOrd="0" destOrd="0" presId="urn:microsoft.com/office/officeart/2011/layout/HexagonRadial"/>
    <dgm:cxn modelId="{CF8CA00B-1BCC-49ED-B4EE-66502E238C40}" type="presOf" srcId="{4E7799DA-2187-4CA5-ACC9-0961F1E94271}" destId="{4D3B2884-0E17-4948-9C2C-6F5F644B95AC}" srcOrd="0" destOrd="0" presId="urn:microsoft.com/office/officeart/2011/layout/HexagonRadial"/>
    <dgm:cxn modelId="{57A5339D-C563-4A30-A829-2A2924E58C99}" srcId="{6442D53C-576C-4559-A69D-33A880CC2328}" destId="{2061668A-EF43-4DC1-B29A-D7B84789F3C4}" srcOrd="0" destOrd="0" parTransId="{46979791-942B-4906-ACEC-B292A2C6C52E}" sibTransId="{40988C08-5D77-4398-97C6-B0EF383F8214}"/>
    <dgm:cxn modelId="{74E3CDAC-4F49-49DD-8A80-8EC170EE5D02}" type="presOf" srcId="{30CE155C-20CD-4FDD-8467-E47CA66BCBD3}" destId="{7483C29C-20D7-4763-BFA7-4997F16C492D}" srcOrd="0" destOrd="0" presId="urn:microsoft.com/office/officeart/2011/layout/HexagonRadial"/>
    <dgm:cxn modelId="{989DDCD2-E615-4609-BF62-8305BC427757}" type="presOf" srcId="{2061668A-EF43-4DC1-B29A-D7B84789F3C4}" destId="{D57764B6-70C7-466F-8301-3097DB49FD99}" srcOrd="0" destOrd="0" presId="urn:microsoft.com/office/officeart/2011/layout/HexagonRadial"/>
    <dgm:cxn modelId="{ED844E93-299F-4661-B3A7-617BE0A2E7FC}" type="presParOf" srcId="{36F44498-945E-4102-8993-712B75603FE3}" destId="{D57764B6-70C7-466F-8301-3097DB49FD99}" srcOrd="0" destOrd="0" presId="urn:microsoft.com/office/officeart/2011/layout/HexagonRadial"/>
    <dgm:cxn modelId="{086EA260-FBF3-481D-B56B-5133C35FCC88}" type="presParOf" srcId="{36F44498-945E-4102-8993-712B75603FE3}" destId="{330B2D03-BB92-4A41-BED7-ECF6879EF79E}" srcOrd="1" destOrd="0" presId="urn:microsoft.com/office/officeart/2011/layout/HexagonRadial"/>
    <dgm:cxn modelId="{213AAABF-4677-4A8D-8E2C-5146D18D8CB7}" type="presParOf" srcId="{330B2D03-BB92-4A41-BED7-ECF6879EF79E}" destId="{A6C56579-E828-4D65-8063-F9A8C68C7505}" srcOrd="0" destOrd="0" presId="urn:microsoft.com/office/officeart/2011/layout/HexagonRadial"/>
    <dgm:cxn modelId="{C982984B-DB3E-482C-ACED-1598A588011E}" type="presParOf" srcId="{36F44498-945E-4102-8993-712B75603FE3}" destId="{8C42B32D-9C2F-498E-B56F-FCD83E67CE48}" srcOrd="2" destOrd="0" presId="urn:microsoft.com/office/officeart/2011/layout/HexagonRadial"/>
    <dgm:cxn modelId="{BB7AB41E-EB47-4A8F-9A41-3C91E2EB2A3E}" type="presParOf" srcId="{36F44498-945E-4102-8993-712B75603FE3}" destId="{E18C1D64-2741-4E26-8C20-1FF016A3E58D}" srcOrd="3" destOrd="0" presId="urn:microsoft.com/office/officeart/2011/layout/HexagonRadial"/>
    <dgm:cxn modelId="{810C04B8-C200-476D-AC52-6236E9FD3319}" type="presParOf" srcId="{E18C1D64-2741-4E26-8C20-1FF016A3E58D}" destId="{D85C8CB8-9056-4C00-8C98-E2FCEB2593CD}" srcOrd="0" destOrd="0" presId="urn:microsoft.com/office/officeart/2011/layout/HexagonRadial"/>
    <dgm:cxn modelId="{3BA39C94-FFE3-4F26-B4D2-1FF90A5828F5}" type="presParOf" srcId="{36F44498-945E-4102-8993-712B75603FE3}" destId="{30B3577A-45F6-48B5-B0D5-02C2A8551930}" srcOrd="4" destOrd="0" presId="urn:microsoft.com/office/officeart/2011/layout/HexagonRadial"/>
    <dgm:cxn modelId="{23984E41-21BF-46B1-8762-C602D2034F85}" type="presParOf" srcId="{36F44498-945E-4102-8993-712B75603FE3}" destId="{E4D2F9E6-98AB-4373-9EFF-0ED49E0BDC1E}" srcOrd="5" destOrd="0" presId="urn:microsoft.com/office/officeart/2011/layout/HexagonRadial"/>
    <dgm:cxn modelId="{1DB13FE4-8D13-4C59-8B46-B453D5D5D2AB}" type="presParOf" srcId="{E4D2F9E6-98AB-4373-9EFF-0ED49E0BDC1E}" destId="{884B8CE1-85A4-4E68-9601-F4ECD8636C7E}" srcOrd="0" destOrd="0" presId="urn:microsoft.com/office/officeart/2011/layout/HexagonRadial"/>
    <dgm:cxn modelId="{027D07C5-312E-4631-A75A-5EACBC5B5391}" type="presParOf" srcId="{36F44498-945E-4102-8993-712B75603FE3}" destId="{7483C29C-20D7-4763-BFA7-4997F16C492D}" srcOrd="6" destOrd="0" presId="urn:microsoft.com/office/officeart/2011/layout/HexagonRadial"/>
    <dgm:cxn modelId="{0005E54C-60B1-4BF6-B1AB-F49DCF15A691}" type="presParOf" srcId="{36F44498-945E-4102-8993-712B75603FE3}" destId="{FA09CAE0-F8CE-4DAA-8F36-3D6115E498D4}" srcOrd="7" destOrd="0" presId="urn:microsoft.com/office/officeart/2011/layout/HexagonRadial"/>
    <dgm:cxn modelId="{8602A9EE-2B8B-4A36-8BDA-1F39E2AD80EF}" type="presParOf" srcId="{FA09CAE0-F8CE-4DAA-8F36-3D6115E498D4}" destId="{B75E7ED4-7FD0-403C-AC0E-C897836750EE}" srcOrd="0" destOrd="0" presId="urn:microsoft.com/office/officeart/2011/layout/HexagonRadial"/>
    <dgm:cxn modelId="{62EC6D6C-747D-4226-BCB3-EFDAF495D67E}" type="presParOf" srcId="{36F44498-945E-4102-8993-712B75603FE3}" destId="{4D3B2884-0E17-4948-9C2C-6F5F644B95AC}" srcOrd="8" destOrd="0" presId="urn:microsoft.com/office/officeart/2011/layout/HexagonRadial"/>
    <dgm:cxn modelId="{B402AE65-BEC9-4562-8FFC-D647C61C9193}" type="presParOf" srcId="{36F44498-945E-4102-8993-712B75603FE3}" destId="{15281651-792C-42E9-8379-4DC25CC76510}" srcOrd="9" destOrd="0" presId="urn:microsoft.com/office/officeart/2011/layout/HexagonRadial"/>
    <dgm:cxn modelId="{83BA40ED-3FFA-4272-B58C-B070134447AD}" type="presParOf" srcId="{15281651-792C-42E9-8379-4DC25CC76510}" destId="{BC8432EF-209B-4E9C-B744-BB338FF7DAAD}" srcOrd="0" destOrd="0" presId="urn:microsoft.com/office/officeart/2011/layout/HexagonRadial"/>
    <dgm:cxn modelId="{ABB305BF-5C45-4D9F-B762-60A99188D9B0}" type="presParOf" srcId="{36F44498-945E-4102-8993-712B75603FE3}" destId="{E9E1629D-DB0F-411B-B9E7-EF84FCD64DB4}" srcOrd="10" destOrd="0" presId="urn:microsoft.com/office/officeart/2011/layout/HexagonRadial"/>
    <dgm:cxn modelId="{843634D1-DF84-4303-8472-9F0DBA052335}" type="presParOf" srcId="{36F44498-945E-4102-8993-712B75603FE3}" destId="{C5A90BCC-9FF5-41D9-BABF-5136C9833AB5}" srcOrd="11" destOrd="0" presId="urn:microsoft.com/office/officeart/2011/layout/HexagonRadial"/>
    <dgm:cxn modelId="{05589537-1C67-47F9-A1BC-BB7EBF50AD1A}" type="presParOf" srcId="{C5A90BCC-9FF5-41D9-BABF-5136C9833AB5}" destId="{9AC3F056-500A-476C-B1D1-A78BE9BEB70D}" srcOrd="0" destOrd="0" presId="urn:microsoft.com/office/officeart/2011/layout/HexagonRadial"/>
    <dgm:cxn modelId="{5537D033-113B-43A8-8B42-E3B2FB7D31A9}" type="presParOf" srcId="{36F44498-945E-4102-8993-712B75603FE3}" destId="{7FBCEA21-E8F5-456B-83C9-5F605B18BAF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DBAB73-392F-4674-BA56-626E3C973B51}" type="doc">
      <dgm:prSet loTypeId="urn:microsoft.com/office/officeart/2005/8/layout/bProcess3#1" loCatId="process" qsTypeId="urn:microsoft.com/office/officeart/2005/8/quickstyle/simple5#2" qsCatId="simple" csTypeId="urn:microsoft.com/office/officeart/2005/8/colors/accent0_3#1" csCatId="mainScheme" phldr="1"/>
      <dgm:spPr/>
      <dgm:t>
        <a:bodyPr/>
        <a:lstStyle/>
        <a:p>
          <a:endParaRPr lang="en-US"/>
        </a:p>
      </dgm:t>
    </dgm:pt>
    <dgm:pt modelId="{CB044F4E-543A-4F52-BDD7-BFEAC231C710}" type="parTrans" cxnId="{2AFAE648-EFF0-44CC-AB0F-31186D25D0AA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C63FC3A-0230-40B0-AA26-A178858AFC19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人口增长</a:t>
          </a:r>
        </a:p>
      </dgm:t>
    </dgm:pt>
    <dgm:pt modelId="{80DE94CB-956C-4B0C-9097-6256D24FA573}" type="sibTrans" cxnId="{2AFAE648-EFF0-44CC-AB0F-31186D25D0AA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D714830-38BB-4638-8D24-6B889D02CCD7}" type="parTrans" cxnId="{696DD918-9BD9-40A1-9E11-5DC8970A7E77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3055FC4-35A7-4E08-BEE8-3D07954DC304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城市化进程快</a:t>
          </a:r>
        </a:p>
      </dgm:t>
    </dgm:pt>
    <dgm:pt modelId="{0FBE0982-0072-4932-B40F-D9609AEEE852}" type="sibTrans" cxnId="{696DD918-9BD9-40A1-9E11-5DC8970A7E77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C4A35A5-1C70-4FA7-8E23-FD3C6636AE98}" type="parTrans" cxnId="{16C4C41F-6CF4-4A04-9DF0-9AB4B3C950EA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1B5A167-5E77-4571-81F6-44FF88062365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饮食模式多元</a:t>
          </a:r>
        </a:p>
      </dgm:t>
    </dgm:pt>
    <dgm:pt modelId="{85501CB5-B547-40AA-8556-15D959768CE7}" type="sibTrans" cxnId="{16C4C41F-6CF4-4A04-9DF0-9AB4B3C950EA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C21A603-B785-4EAF-B6FC-C1A8E687574F}" type="parTrans" cxnId="{4C5064D1-4E11-42B1-B2EC-E444EB40ECF8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9509EC12-5CB2-4AB4-B852-0BBDA72CCC53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粮食需求增加</a:t>
          </a:r>
        </a:p>
      </dgm:t>
    </dgm:pt>
    <dgm:pt modelId="{EFA5DB3D-F08D-422E-84DF-FDB28EE7C5F0}" type="sibTrans" cxnId="{4C5064D1-4E11-42B1-B2EC-E444EB40ECF8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7DD8D3F-DD58-418D-AFA9-769558A4CD8A}" type="parTrans" cxnId="{51C8522C-27E4-4A5E-95EB-D85B888A0768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48053A6-C48C-4FE6-BCF2-6BB8697E7F72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食品价格上涨</a:t>
          </a:r>
        </a:p>
      </dgm:t>
    </dgm:pt>
    <dgm:pt modelId="{98406A2F-61BF-49DA-9DC4-FCC210AAFA9B}" type="sibTrans" cxnId="{51C8522C-27E4-4A5E-95EB-D85B888A0768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1AC69E68-4716-4A8F-BAFA-44223C51FC8C}" type="parTrans" cxnId="{53D9477D-5152-473C-973A-009E6F4903A1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3CAF119-CC23-4E46-8F2B-B84844C89E34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购买力下降</a:t>
          </a:r>
        </a:p>
      </dgm:t>
    </dgm:pt>
    <dgm:pt modelId="{C7DB584E-AD24-4795-AB68-0EDB50C9A940}" type="sibTrans" cxnId="{53D9477D-5152-473C-973A-009E6F4903A1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D58B44A-B5C5-457C-905B-F8B331468640}" type="parTrans" cxnId="{68AD40B9-40F4-4256-94E8-4BA0B3EC14AB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1E662655-DB4A-4CBC-9DAF-839610A9A684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地下水位下降</a:t>
          </a:r>
        </a:p>
      </dgm:t>
    </dgm:pt>
    <dgm:pt modelId="{CA9EB7AC-87D4-4A79-93CA-8B8666220E23}" type="sibTrans" cxnId="{68AD40B9-40F4-4256-94E8-4BA0B3EC14AB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72661F7-433D-48B2-857E-34439B676059}" type="parTrans" cxnId="{81977749-9714-4812-996D-052F88F03CB4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DF5BE4-E961-44B3-89BA-C1C66D2B814A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灌溉效率低</a:t>
          </a:r>
        </a:p>
      </dgm:t>
    </dgm:pt>
    <dgm:pt modelId="{11597710-D972-498F-85F5-40B2647AD9B5}" type="sibTrans" cxnId="{81977749-9714-4812-996D-052F88F03CB4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EEFF081-7739-46FE-82DB-30F9AB51A2AA}" type="parTrans" cxnId="{33366A7C-46D4-4DA0-97CC-0097ECE6E961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8DAB212-D782-47AA-A9FF-497562F2348C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土壤侵蚀加剧</a:t>
          </a:r>
        </a:p>
      </dgm:t>
    </dgm:pt>
    <dgm:pt modelId="{4B12A8CB-60FD-424D-BE4A-1CF778BC44AA}" type="sibTrans" cxnId="{33366A7C-46D4-4DA0-97CC-0097ECE6E961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76A1B6B4-BF18-4CBC-B56C-9DA3943BD312}" type="parTrans" cxnId="{14C7A4D5-0AAA-4EDE-8ED4-EF5B14B41F36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263FD39-6F92-4E1A-889C-B75074556D2F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气候变化</a:t>
          </a:r>
        </a:p>
      </dgm:t>
    </dgm:pt>
    <dgm:pt modelId="{7E9DA7E9-5C48-4B05-BC31-8DB05FFAD792}" type="sibTrans" cxnId="{14C7A4D5-0AAA-4EDE-8ED4-EF5B14B41F36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DBD2BC6-5452-4696-BEB3-B68FB9333F29}" type="parTrans" cxnId="{E82AF5ED-B1B1-4819-9258-26B54E5F5F67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169498E-0F60-460C-BFA3-3978B948391B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水资源枯竭</a:t>
          </a:r>
        </a:p>
      </dgm:t>
    </dgm:pt>
    <dgm:pt modelId="{89E0EE95-74A9-4B64-89A5-F5AE0DD7C4DD}" type="sibTrans" cxnId="{E82AF5ED-B1B1-4819-9258-26B54E5F5F67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AFB4318-1CE9-4565-A9C9-EB2818D33BC1}" type="parTrans" cxnId="{E9C3024E-E6E3-446B-B206-C451CE3EC90E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6149563-FDB0-45C7-95C9-0C7483380700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土地供应有限</a:t>
          </a:r>
        </a:p>
      </dgm:t>
    </dgm:pt>
    <dgm:pt modelId="{BC91E7B2-13D8-4BB5-AE03-DDD339FFA7B6}" type="sibTrans" cxnId="{E9C3024E-E6E3-446B-B206-C451CE3EC90E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5EFCFBE-E0F2-4BC9-9B37-447F3D72C56B}" type="parTrans" cxnId="{6D57D845-44B2-4754-A3BF-7C393801283B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7FD6B9E-BAC0-4594-AE66-7B5EE5099088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粮食损失和浪费</a:t>
          </a:r>
        </a:p>
      </dgm:t>
    </dgm:pt>
    <dgm:pt modelId="{FB390461-B601-4242-A155-36F0752CFA66}" type="sibTrans" cxnId="{6D57D845-44B2-4754-A3BF-7C393801283B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276B0E0-BAFD-47C4-A5F3-228C8EB66623}" type="parTrans" cxnId="{AFD554FC-0C06-4D04-BDF9-7D04E164F265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3E640B3-05C4-44C5-813A-224980E55DD9}">
      <dgm:prSet phldrT="[Text]" custT="1"/>
      <dgm:spPr/>
      <dgm:t>
        <a:bodyPr>
          <a:noAutofit/>
        </a:bodyPr>
        <a:lstStyle/>
        <a:p>
          <a:pPr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粮食分配系统低效</a:t>
          </a:r>
        </a:p>
      </dgm:t>
    </dgm:pt>
    <dgm:pt modelId="{230798A2-848B-4AEA-930F-B16F80194847}" type="sibTrans" cxnId="{AFD554FC-0C06-4D04-BDF9-7D04E164F265}">
      <dgm:prSet custT="1"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AF2AA53-D154-4C8F-98DF-2D4C08079401}" type="pres">
      <dgm:prSet presAssocID="{69DBAB73-392F-4674-BA56-626E3C973B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7A524C32-586F-4BA0-BFFD-DB7B922020D8}" type="pres">
      <dgm:prSet presAssocID="{CC63FC3A-0230-40B0-AA26-A178858AFC19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6B3273A-15BD-44FC-BD9D-D49CF5400B8F}" type="pres">
      <dgm:prSet presAssocID="{80DE94CB-956C-4B0C-9097-6256D24FA573}" presName="sibTrans" presStyleLbl="sibTrans1D1" presStyleIdx="0" presStyleCnt="13"/>
      <dgm:spPr/>
      <dgm:t>
        <a:bodyPr/>
        <a:lstStyle/>
        <a:p>
          <a:endParaRPr/>
        </a:p>
      </dgm:t>
    </dgm:pt>
    <dgm:pt modelId="{2A34EDC3-D83F-4606-9D84-33382E18D828}" type="pres">
      <dgm:prSet presAssocID="{80DE94CB-956C-4B0C-9097-6256D24FA573}" presName="connectorText" presStyleLbl="sibTrans1D1" presStyleIdx="0" presStyleCnt="13"/>
      <dgm:spPr/>
      <dgm:t>
        <a:bodyPr/>
        <a:lstStyle/>
        <a:p>
          <a:endParaRPr/>
        </a:p>
      </dgm:t>
    </dgm:pt>
    <dgm:pt modelId="{AC14B20A-6B18-4B9A-BF32-A11E95BEE911}" type="pres">
      <dgm:prSet presAssocID="{33055FC4-35A7-4E08-BEE8-3D07954DC304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3102D44-9365-4AA0-8891-0BD1D5BB1B6C}" type="pres">
      <dgm:prSet presAssocID="{0FBE0982-0072-4932-B40F-D9609AEEE852}" presName="sibTrans" presStyleLbl="sibTrans1D1" presStyleIdx="1" presStyleCnt="13"/>
      <dgm:spPr/>
      <dgm:t>
        <a:bodyPr/>
        <a:lstStyle/>
        <a:p>
          <a:endParaRPr/>
        </a:p>
      </dgm:t>
    </dgm:pt>
    <dgm:pt modelId="{7D860F10-AA29-498F-BC50-16546294BB05}" type="pres">
      <dgm:prSet presAssocID="{0FBE0982-0072-4932-B40F-D9609AEEE852}" presName="connectorText" presStyleLbl="sibTrans1D1" presStyleIdx="1" presStyleCnt="13"/>
      <dgm:spPr/>
      <dgm:t>
        <a:bodyPr/>
        <a:lstStyle/>
        <a:p>
          <a:endParaRPr/>
        </a:p>
      </dgm:t>
    </dgm:pt>
    <dgm:pt modelId="{81388F13-625E-4937-BFD4-C36F8444066E}" type="pres">
      <dgm:prSet presAssocID="{C1B5A167-5E77-4571-81F6-44FF88062365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7B169FF-E5DB-4FE7-99C7-8ED6809F2FFF}" type="pres">
      <dgm:prSet presAssocID="{85501CB5-B547-40AA-8556-15D959768CE7}" presName="sibTrans" presStyleLbl="sibTrans1D1" presStyleIdx="2" presStyleCnt="13"/>
      <dgm:spPr/>
      <dgm:t>
        <a:bodyPr/>
        <a:lstStyle/>
        <a:p>
          <a:endParaRPr/>
        </a:p>
      </dgm:t>
    </dgm:pt>
    <dgm:pt modelId="{FAA6A45C-9813-47FE-B745-33D26EE508D7}" type="pres">
      <dgm:prSet presAssocID="{85501CB5-B547-40AA-8556-15D959768CE7}" presName="connectorText" presStyleLbl="sibTrans1D1" presStyleIdx="2" presStyleCnt="13"/>
      <dgm:spPr/>
      <dgm:t>
        <a:bodyPr/>
        <a:lstStyle/>
        <a:p>
          <a:endParaRPr/>
        </a:p>
      </dgm:t>
    </dgm:pt>
    <dgm:pt modelId="{35C97D98-6F6E-4179-A624-E63430F57AB6}" type="pres">
      <dgm:prSet presAssocID="{9509EC12-5CB2-4AB4-B852-0BBDA72CCC53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220555B4-3794-4B43-938F-E602BC267B13}" type="pres">
      <dgm:prSet presAssocID="{EFA5DB3D-F08D-422E-84DF-FDB28EE7C5F0}" presName="sibTrans" presStyleLbl="sibTrans1D1" presStyleIdx="3" presStyleCnt="13"/>
      <dgm:spPr/>
      <dgm:t>
        <a:bodyPr/>
        <a:lstStyle/>
        <a:p>
          <a:endParaRPr/>
        </a:p>
      </dgm:t>
    </dgm:pt>
    <dgm:pt modelId="{8026A609-A6E6-4C40-8577-206053306EA9}" type="pres">
      <dgm:prSet presAssocID="{EFA5DB3D-F08D-422E-84DF-FDB28EE7C5F0}" presName="connectorText" presStyleLbl="sibTrans1D1" presStyleIdx="3" presStyleCnt="13"/>
      <dgm:spPr/>
      <dgm:t>
        <a:bodyPr/>
        <a:lstStyle/>
        <a:p>
          <a:endParaRPr/>
        </a:p>
      </dgm:t>
    </dgm:pt>
    <dgm:pt modelId="{6A1061B2-39B8-463D-9C46-BF8A9436BBD3}" type="pres">
      <dgm:prSet presAssocID="{648053A6-C48C-4FE6-BCF2-6BB8697E7F72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4C965FD-58A5-4A99-A805-B0BDABAB02E1}" type="pres">
      <dgm:prSet presAssocID="{98406A2F-61BF-49DA-9DC4-FCC210AAFA9B}" presName="sibTrans" presStyleLbl="sibTrans1D1" presStyleIdx="4" presStyleCnt="13"/>
      <dgm:spPr/>
      <dgm:t>
        <a:bodyPr/>
        <a:lstStyle/>
        <a:p>
          <a:endParaRPr/>
        </a:p>
      </dgm:t>
    </dgm:pt>
    <dgm:pt modelId="{826BF8BD-99AB-48A1-8E8A-4745D4F738FF}" type="pres">
      <dgm:prSet presAssocID="{98406A2F-61BF-49DA-9DC4-FCC210AAFA9B}" presName="connectorText" presStyleLbl="sibTrans1D1" presStyleIdx="4" presStyleCnt="13"/>
      <dgm:spPr/>
      <dgm:t>
        <a:bodyPr/>
        <a:lstStyle/>
        <a:p>
          <a:endParaRPr/>
        </a:p>
      </dgm:t>
    </dgm:pt>
    <dgm:pt modelId="{26A6222F-9D8A-4253-B405-F44604C0D0D3}" type="pres">
      <dgm:prSet presAssocID="{33CAF119-CC23-4E46-8F2B-B84844C89E34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F20366F-D4C8-4C8E-87D8-23B3448D7BC4}" type="pres">
      <dgm:prSet presAssocID="{C7DB584E-AD24-4795-AB68-0EDB50C9A940}" presName="sibTrans" presStyleLbl="sibTrans1D1" presStyleIdx="5" presStyleCnt="13"/>
      <dgm:spPr/>
      <dgm:t>
        <a:bodyPr/>
        <a:lstStyle/>
        <a:p>
          <a:endParaRPr/>
        </a:p>
      </dgm:t>
    </dgm:pt>
    <dgm:pt modelId="{1F3B6932-E97F-40B1-B8A9-AB921713AA17}" type="pres">
      <dgm:prSet presAssocID="{C7DB584E-AD24-4795-AB68-0EDB50C9A940}" presName="connectorText" presStyleLbl="sibTrans1D1" presStyleIdx="5" presStyleCnt="13"/>
      <dgm:spPr/>
      <dgm:t>
        <a:bodyPr/>
        <a:lstStyle/>
        <a:p>
          <a:endParaRPr/>
        </a:p>
      </dgm:t>
    </dgm:pt>
    <dgm:pt modelId="{84C2FAEF-E7D7-4BB2-8A4F-554069064CBC}" type="pres">
      <dgm:prSet presAssocID="{1E662655-DB4A-4CBC-9DAF-839610A9A684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724F0F7-AED8-41E3-B5A2-A9710D6F674E}" type="pres">
      <dgm:prSet presAssocID="{CA9EB7AC-87D4-4A79-93CA-8B8666220E23}" presName="sibTrans" presStyleLbl="sibTrans1D1" presStyleIdx="6" presStyleCnt="13"/>
      <dgm:spPr/>
      <dgm:t>
        <a:bodyPr/>
        <a:lstStyle/>
        <a:p>
          <a:endParaRPr/>
        </a:p>
      </dgm:t>
    </dgm:pt>
    <dgm:pt modelId="{5EC67BC0-DE4B-4E27-AAC6-B0899A8C55EF}" type="pres">
      <dgm:prSet presAssocID="{CA9EB7AC-87D4-4A79-93CA-8B8666220E23}" presName="connectorText" presStyleLbl="sibTrans1D1" presStyleIdx="6" presStyleCnt="13"/>
      <dgm:spPr/>
      <dgm:t>
        <a:bodyPr/>
        <a:lstStyle/>
        <a:p>
          <a:endParaRPr/>
        </a:p>
      </dgm:t>
    </dgm:pt>
    <dgm:pt modelId="{1F3ED427-E613-4556-8C6D-4DA11C00E2C8}" type="pres">
      <dgm:prSet presAssocID="{34DF5BE4-E961-44B3-89BA-C1C66D2B814A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205ADA8-F468-4D95-B794-8265C06B8BC5}" type="pres">
      <dgm:prSet presAssocID="{11597710-D972-498F-85F5-40B2647AD9B5}" presName="sibTrans" presStyleLbl="sibTrans1D1" presStyleIdx="7" presStyleCnt="13"/>
      <dgm:spPr/>
      <dgm:t>
        <a:bodyPr/>
        <a:lstStyle/>
        <a:p>
          <a:endParaRPr/>
        </a:p>
      </dgm:t>
    </dgm:pt>
    <dgm:pt modelId="{E8D76D44-FDC8-45DF-AE3F-B237298BED67}" type="pres">
      <dgm:prSet presAssocID="{11597710-D972-498F-85F5-40B2647AD9B5}" presName="connectorText" presStyleLbl="sibTrans1D1" presStyleIdx="7" presStyleCnt="13"/>
      <dgm:spPr/>
      <dgm:t>
        <a:bodyPr/>
        <a:lstStyle/>
        <a:p>
          <a:endParaRPr/>
        </a:p>
      </dgm:t>
    </dgm:pt>
    <dgm:pt modelId="{87BA356A-575A-4D3E-992E-512D432E845B}" type="pres">
      <dgm:prSet presAssocID="{88DAB212-D782-47AA-A9FF-497562F2348C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292B82BC-CBD6-4073-AD6C-75AA01BEFEA7}" type="pres">
      <dgm:prSet presAssocID="{4B12A8CB-60FD-424D-BE4A-1CF778BC44AA}" presName="sibTrans" presStyleLbl="sibTrans1D1" presStyleIdx="8" presStyleCnt="13"/>
      <dgm:spPr/>
      <dgm:t>
        <a:bodyPr/>
        <a:lstStyle/>
        <a:p>
          <a:endParaRPr/>
        </a:p>
      </dgm:t>
    </dgm:pt>
    <dgm:pt modelId="{78DE79B8-51BF-4913-AA70-018C5828037D}" type="pres">
      <dgm:prSet presAssocID="{4B12A8CB-60FD-424D-BE4A-1CF778BC44AA}" presName="connectorText" presStyleLbl="sibTrans1D1" presStyleIdx="8" presStyleCnt="13"/>
      <dgm:spPr/>
      <dgm:t>
        <a:bodyPr/>
        <a:lstStyle/>
        <a:p>
          <a:endParaRPr/>
        </a:p>
      </dgm:t>
    </dgm:pt>
    <dgm:pt modelId="{E092AEA8-15EF-428E-BB73-09E9758E809D}" type="pres">
      <dgm:prSet presAssocID="{B263FD39-6F92-4E1A-889C-B75074556D2F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76DFF21-3957-4E78-84DA-C4B7BB5AAD13}" type="pres">
      <dgm:prSet presAssocID="{7E9DA7E9-5C48-4B05-BC31-8DB05FFAD792}" presName="sibTrans" presStyleLbl="sibTrans1D1" presStyleIdx="9" presStyleCnt="13"/>
      <dgm:spPr/>
      <dgm:t>
        <a:bodyPr/>
        <a:lstStyle/>
        <a:p>
          <a:endParaRPr/>
        </a:p>
      </dgm:t>
    </dgm:pt>
    <dgm:pt modelId="{CB2A0507-76D1-4080-9C4E-DD2CA25A92E2}" type="pres">
      <dgm:prSet presAssocID="{7E9DA7E9-5C48-4B05-BC31-8DB05FFAD792}" presName="connectorText" presStyleLbl="sibTrans1D1" presStyleIdx="9" presStyleCnt="13"/>
      <dgm:spPr/>
      <dgm:t>
        <a:bodyPr/>
        <a:lstStyle/>
        <a:p>
          <a:endParaRPr/>
        </a:p>
      </dgm:t>
    </dgm:pt>
    <dgm:pt modelId="{4E9BC64F-7B2F-4ACC-A954-1DB487B1EFCB}" type="pres">
      <dgm:prSet presAssocID="{D169498E-0F60-460C-BFA3-3978B948391B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1EF4ED9-0D52-4FF1-85EF-374196A2C135}" type="pres">
      <dgm:prSet presAssocID="{89E0EE95-74A9-4B64-89A5-F5AE0DD7C4DD}" presName="sibTrans" presStyleLbl="sibTrans1D1" presStyleIdx="10" presStyleCnt="13"/>
      <dgm:spPr/>
      <dgm:t>
        <a:bodyPr/>
        <a:lstStyle/>
        <a:p>
          <a:endParaRPr/>
        </a:p>
      </dgm:t>
    </dgm:pt>
    <dgm:pt modelId="{E6E78175-388C-41FF-9D86-AD43A9AD5B9B}" type="pres">
      <dgm:prSet presAssocID="{89E0EE95-74A9-4B64-89A5-F5AE0DD7C4DD}" presName="connectorText" presStyleLbl="sibTrans1D1" presStyleIdx="10" presStyleCnt="13"/>
      <dgm:spPr/>
      <dgm:t>
        <a:bodyPr/>
        <a:lstStyle/>
        <a:p>
          <a:endParaRPr/>
        </a:p>
      </dgm:t>
    </dgm:pt>
    <dgm:pt modelId="{8F32718F-A8BB-4142-9483-ED2025729F96}" type="pres">
      <dgm:prSet presAssocID="{D6149563-FDB0-45C7-95C9-0C7483380700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61ACD0E-88E5-4C97-B660-02A472DD1718}" type="pres">
      <dgm:prSet presAssocID="{BC91E7B2-13D8-4BB5-AE03-DDD339FFA7B6}" presName="sibTrans" presStyleLbl="sibTrans1D1" presStyleIdx="11" presStyleCnt="13"/>
      <dgm:spPr/>
      <dgm:t>
        <a:bodyPr/>
        <a:lstStyle/>
        <a:p>
          <a:endParaRPr/>
        </a:p>
      </dgm:t>
    </dgm:pt>
    <dgm:pt modelId="{CCC3A922-1E10-484D-AA8A-48DB19088EA7}" type="pres">
      <dgm:prSet presAssocID="{BC91E7B2-13D8-4BB5-AE03-DDD339FFA7B6}" presName="connectorText" presStyleLbl="sibTrans1D1" presStyleIdx="11" presStyleCnt="13"/>
      <dgm:spPr/>
      <dgm:t>
        <a:bodyPr/>
        <a:lstStyle/>
        <a:p>
          <a:endParaRPr/>
        </a:p>
      </dgm:t>
    </dgm:pt>
    <dgm:pt modelId="{A4E41957-0C44-4EC1-9B63-45A7E3C343BE}" type="pres">
      <dgm:prSet presAssocID="{A7FD6B9E-BAC0-4594-AE66-7B5EE5099088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40D26DB-7210-4FE7-8667-DE17618F0890}" type="pres">
      <dgm:prSet presAssocID="{FB390461-B601-4242-A155-36F0752CFA66}" presName="sibTrans" presStyleLbl="sibTrans1D1" presStyleIdx="12" presStyleCnt="13"/>
      <dgm:spPr/>
      <dgm:t>
        <a:bodyPr/>
        <a:lstStyle/>
        <a:p>
          <a:endParaRPr/>
        </a:p>
      </dgm:t>
    </dgm:pt>
    <dgm:pt modelId="{469BAE82-9E2F-4120-8E9B-3B8A2E9DF522}" type="pres">
      <dgm:prSet presAssocID="{FB390461-B601-4242-A155-36F0752CFA66}" presName="connectorText" presStyleLbl="sibTrans1D1" presStyleIdx="12" presStyleCnt="13"/>
      <dgm:spPr/>
      <dgm:t>
        <a:bodyPr/>
        <a:lstStyle/>
        <a:p>
          <a:endParaRPr/>
        </a:p>
      </dgm:t>
    </dgm:pt>
    <dgm:pt modelId="{96E404E2-1A34-4496-88C6-4C847F7BD520}" type="pres">
      <dgm:prSet presAssocID="{D3E640B3-05C4-44C5-813A-224980E55DD9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D58547FB-219E-437B-96AE-3955BCD19DC0}" type="presOf" srcId="{B263FD39-6F92-4E1A-889C-B75074556D2F}" destId="{E092AEA8-15EF-428E-BB73-09E9758E809D}" srcOrd="0" destOrd="0" presId="urn:microsoft.com/office/officeart/2005/8/layout/bProcess3#1"/>
    <dgm:cxn modelId="{BFC53336-CFE6-4890-8F5B-49FE1588E834}" type="presOf" srcId="{98406A2F-61BF-49DA-9DC4-FCC210AAFA9B}" destId="{826BF8BD-99AB-48A1-8E8A-4745D4F738FF}" srcOrd="1" destOrd="0" presId="urn:microsoft.com/office/officeart/2005/8/layout/bProcess3#1"/>
    <dgm:cxn modelId="{9BC42FBC-EED4-488C-BC1A-39A727E2BC3A}" type="presOf" srcId="{C7DB584E-AD24-4795-AB68-0EDB50C9A940}" destId="{DF20366F-D4C8-4C8E-87D8-23B3448D7BC4}" srcOrd="0" destOrd="0" presId="urn:microsoft.com/office/officeart/2005/8/layout/bProcess3#1"/>
    <dgm:cxn modelId="{0D8A53E2-89CA-4CA9-BA07-522E37AA4370}" type="presOf" srcId="{FB390461-B601-4242-A155-36F0752CFA66}" destId="{A40D26DB-7210-4FE7-8667-DE17618F0890}" srcOrd="0" destOrd="0" presId="urn:microsoft.com/office/officeart/2005/8/layout/bProcess3#1"/>
    <dgm:cxn modelId="{81335204-8359-47E3-BE60-6A2B457FCBCC}" type="presOf" srcId="{FB390461-B601-4242-A155-36F0752CFA66}" destId="{469BAE82-9E2F-4120-8E9B-3B8A2E9DF522}" srcOrd="1" destOrd="0" presId="urn:microsoft.com/office/officeart/2005/8/layout/bProcess3#1"/>
    <dgm:cxn modelId="{D3186C29-6349-4A62-84EC-8775460D2FAA}" type="presOf" srcId="{34DF5BE4-E961-44B3-89BA-C1C66D2B814A}" destId="{1F3ED427-E613-4556-8C6D-4DA11C00E2C8}" srcOrd="0" destOrd="0" presId="urn:microsoft.com/office/officeart/2005/8/layout/bProcess3#1"/>
    <dgm:cxn modelId="{2AFAE648-EFF0-44CC-AB0F-31186D25D0AA}" srcId="{69DBAB73-392F-4674-BA56-626E3C973B51}" destId="{CC63FC3A-0230-40B0-AA26-A178858AFC19}" srcOrd="0" destOrd="0" parTransId="{CB044F4E-543A-4F52-BDD7-BFEAC231C710}" sibTransId="{80DE94CB-956C-4B0C-9097-6256D24FA573}"/>
    <dgm:cxn modelId="{3CE78352-68D4-4830-A787-6DEDDF99EBC6}" type="presOf" srcId="{7E9DA7E9-5C48-4B05-BC31-8DB05FFAD792}" destId="{CB2A0507-76D1-4080-9C4E-DD2CA25A92E2}" srcOrd="1" destOrd="0" presId="urn:microsoft.com/office/officeart/2005/8/layout/bProcess3#1"/>
    <dgm:cxn modelId="{E82AF5ED-B1B1-4819-9258-26B54E5F5F67}" srcId="{69DBAB73-392F-4674-BA56-626E3C973B51}" destId="{D169498E-0F60-460C-BFA3-3978B948391B}" srcOrd="10" destOrd="0" parTransId="{4DBD2BC6-5452-4696-BEB3-B68FB9333F29}" sibTransId="{89E0EE95-74A9-4B64-89A5-F5AE0DD7C4DD}"/>
    <dgm:cxn modelId="{E87A5154-5598-4C5F-84E4-1C61EDE8D08D}" type="presOf" srcId="{EFA5DB3D-F08D-422E-84DF-FDB28EE7C5F0}" destId="{220555B4-3794-4B43-938F-E602BC267B13}" srcOrd="0" destOrd="0" presId="urn:microsoft.com/office/officeart/2005/8/layout/bProcess3#1"/>
    <dgm:cxn modelId="{AFFE53FF-1843-4B79-B9FA-A7D5A6A1398B}" type="presOf" srcId="{648053A6-C48C-4FE6-BCF2-6BB8697E7F72}" destId="{6A1061B2-39B8-463D-9C46-BF8A9436BBD3}" srcOrd="0" destOrd="0" presId="urn:microsoft.com/office/officeart/2005/8/layout/bProcess3#1"/>
    <dgm:cxn modelId="{2E7CEE9F-0251-4099-A3EF-9CBAC1FA051E}" type="presOf" srcId="{33CAF119-CC23-4E46-8F2B-B84844C89E34}" destId="{26A6222F-9D8A-4253-B405-F44604C0D0D3}" srcOrd="0" destOrd="0" presId="urn:microsoft.com/office/officeart/2005/8/layout/bProcess3#1"/>
    <dgm:cxn modelId="{33366A7C-46D4-4DA0-97CC-0097ECE6E961}" srcId="{69DBAB73-392F-4674-BA56-626E3C973B51}" destId="{88DAB212-D782-47AA-A9FF-497562F2348C}" srcOrd="8" destOrd="0" parTransId="{0EEFF081-7739-46FE-82DB-30F9AB51A2AA}" sibTransId="{4B12A8CB-60FD-424D-BE4A-1CF778BC44AA}"/>
    <dgm:cxn modelId="{82B885DD-A443-4DB7-8962-36EAEB488493}" type="presOf" srcId="{9509EC12-5CB2-4AB4-B852-0BBDA72CCC53}" destId="{35C97D98-6F6E-4179-A624-E63430F57AB6}" srcOrd="0" destOrd="0" presId="urn:microsoft.com/office/officeart/2005/8/layout/bProcess3#1"/>
    <dgm:cxn modelId="{792909A9-375E-4100-818E-47E7AD5BAB86}" type="presOf" srcId="{69DBAB73-392F-4674-BA56-626E3C973B51}" destId="{BAF2AA53-D154-4C8F-98DF-2D4C08079401}" srcOrd="0" destOrd="0" presId="urn:microsoft.com/office/officeart/2005/8/layout/bProcess3#1"/>
    <dgm:cxn modelId="{8D8F0AC9-AE4C-4CE0-B584-25198B66DD58}" type="presOf" srcId="{D169498E-0F60-460C-BFA3-3978B948391B}" destId="{4E9BC64F-7B2F-4ACC-A954-1DB487B1EFCB}" srcOrd="0" destOrd="0" presId="urn:microsoft.com/office/officeart/2005/8/layout/bProcess3#1"/>
    <dgm:cxn modelId="{AFD554FC-0C06-4D04-BDF9-7D04E164F265}" srcId="{69DBAB73-392F-4674-BA56-626E3C973B51}" destId="{D3E640B3-05C4-44C5-813A-224980E55DD9}" srcOrd="13" destOrd="0" parTransId="{2276B0E0-BAFD-47C4-A5F3-228C8EB66623}" sibTransId="{230798A2-848B-4AEA-930F-B16F80194847}"/>
    <dgm:cxn modelId="{BBE60148-A037-49FE-AEE0-45345A7724B3}" type="presOf" srcId="{7E9DA7E9-5C48-4B05-BC31-8DB05FFAD792}" destId="{176DFF21-3957-4E78-84DA-C4B7BB5AAD13}" srcOrd="0" destOrd="0" presId="urn:microsoft.com/office/officeart/2005/8/layout/bProcess3#1"/>
    <dgm:cxn modelId="{83046740-FB6A-4BB1-9B57-33C9C019C8B9}" type="presOf" srcId="{98406A2F-61BF-49DA-9DC4-FCC210AAFA9B}" destId="{D4C965FD-58A5-4A99-A805-B0BDABAB02E1}" srcOrd="0" destOrd="0" presId="urn:microsoft.com/office/officeart/2005/8/layout/bProcess3#1"/>
    <dgm:cxn modelId="{8282C57A-1762-4D95-BB72-FCB25CE8DA7C}" type="presOf" srcId="{4B12A8CB-60FD-424D-BE4A-1CF778BC44AA}" destId="{78DE79B8-51BF-4913-AA70-018C5828037D}" srcOrd="1" destOrd="0" presId="urn:microsoft.com/office/officeart/2005/8/layout/bProcess3#1"/>
    <dgm:cxn modelId="{7157CC19-750D-4B06-A59A-8114C26445AE}" type="presOf" srcId="{89E0EE95-74A9-4B64-89A5-F5AE0DD7C4DD}" destId="{61EF4ED9-0D52-4FF1-85EF-374196A2C135}" srcOrd="0" destOrd="0" presId="urn:microsoft.com/office/officeart/2005/8/layout/bProcess3#1"/>
    <dgm:cxn modelId="{8042FDE4-99DE-4147-BE2D-3BBBDFA75083}" type="presOf" srcId="{C1B5A167-5E77-4571-81F6-44FF88062365}" destId="{81388F13-625E-4937-BFD4-C36F8444066E}" srcOrd="0" destOrd="0" presId="urn:microsoft.com/office/officeart/2005/8/layout/bProcess3#1"/>
    <dgm:cxn modelId="{D1344176-3138-4594-ADA0-52FE4CBC3558}" type="presOf" srcId="{11597710-D972-498F-85F5-40B2647AD9B5}" destId="{7205ADA8-F468-4D95-B794-8265C06B8BC5}" srcOrd="0" destOrd="0" presId="urn:microsoft.com/office/officeart/2005/8/layout/bProcess3#1"/>
    <dgm:cxn modelId="{041C63EC-FD4B-42DB-9392-620B669D04DC}" type="presOf" srcId="{0FBE0982-0072-4932-B40F-D9609AEEE852}" destId="{7D860F10-AA29-498F-BC50-16546294BB05}" srcOrd="1" destOrd="0" presId="urn:microsoft.com/office/officeart/2005/8/layout/bProcess3#1"/>
    <dgm:cxn modelId="{B85ACBA7-711C-4B77-BB90-C3789CE7E589}" type="presOf" srcId="{EFA5DB3D-F08D-422E-84DF-FDB28EE7C5F0}" destId="{8026A609-A6E6-4C40-8577-206053306EA9}" srcOrd="1" destOrd="0" presId="urn:microsoft.com/office/officeart/2005/8/layout/bProcess3#1"/>
    <dgm:cxn modelId="{6D57D845-44B2-4754-A3BF-7C393801283B}" srcId="{69DBAB73-392F-4674-BA56-626E3C973B51}" destId="{A7FD6B9E-BAC0-4594-AE66-7B5EE5099088}" srcOrd="12" destOrd="0" parTransId="{85EFCFBE-E0F2-4BC9-9B37-447F3D72C56B}" sibTransId="{FB390461-B601-4242-A155-36F0752CFA66}"/>
    <dgm:cxn modelId="{0A8E3993-557E-4ABE-A965-94105A1B57CA}" type="presOf" srcId="{CC63FC3A-0230-40B0-AA26-A178858AFC19}" destId="{7A524C32-586F-4BA0-BFFD-DB7B922020D8}" srcOrd="0" destOrd="0" presId="urn:microsoft.com/office/officeart/2005/8/layout/bProcess3#1"/>
    <dgm:cxn modelId="{98F46426-31ED-4FCD-8FE9-0A202ECAA154}" type="presOf" srcId="{C7DB584E-AD24-4795-AB68-0EDB50C9A940}" destId="{1F3B6932-E97F-40B1-B8A9-AB921713AA17}" srcOrd="1" destOrd="0" presId="urn:microsoft.com/office/officeart/2005/8/layout/bProcess3#1"/>
    <dgm:cxn modelId="{53D9477D-5152-473C-973A-009E6F4903A1}" srcId="{69DBAB73-392F-4674-BA56-626E3C973B51}" destId="{33CAF119-CC23-4E46-8F2B-B84844C89E34}" srcOrd="5" destOrd="0" parTransId="{1AC69E68-4716-4A8F-BAFA-44223C51FC8C}" sibTransId="{C7DB584E-AD24-4795-AB68-0EDB50C9A940}"/>
    <dgm:cxn modelId="{43051143-6BE4-4EA0-965D-9C368E0CE6B2}" type="presOf" srcId="{D6149563-FDB0-45C7-95C9-0C7483380700}" destId="{8F32718F-A8BB-4142-9483-ED2025729F96}" srcOrd="0" destOrd="0" presId="urn:microsoft.com/office/officeart/2005/8/layout/bProcess3#1"/>
    <dgm:cxn modelId="{C9F7CA25-4E72-4263-BA31-7A850DF1370A}" type="presOf" srcId="{85501CB5-B547-40AA-8556-15D959768CE7}" destId="{47B169FF-E5DB-4FE7-99C7-8ED6809F2FFF}" srcOrd="0" destOrd="0" presId="urn:microsoft.com/office/officeart/2005/8/layout/bProcess3#1"/>
    <dgm:cxn modelId="{696DD918-9BD9-40A1-9E11-5DC8970A7E77}" srcId="{69DBAB73-392F-4674-BA56-626E3C973B51}" destId="{33055FC4-35A7-4E08-BEE8-3D07954DC304}" srcOrd="1" destOrd="0" parTransId="{0D714830-38BB-4638-8D24-6B889D02CCD7}" sibTransId="{0FBE0982-0072-4932-B40F-D9609AEEE852}"/>
    <dgm:cxn modelId="{E9C3024E-E6E3-446B-B206-C451CE3EC90E}" srcId="{69DBAB73-392F-4674-BA56-626E3C973B51}" destId="{D6149563-FDB0-45C7-95C9-0C7483380700}" srcOrd="11" destOrd="0" parTransId="{6AFB4318-1CE9-4565-A9C9-EB2818D33BC1}" sibTransId="{BC91E7B2-13D8-4BB5-AE03-DDD339FFA7B6}"/>
    <dgm:cxn modelId="{0778ED43-08E5-4B98-9DCF-FE1643F88A48}" type="presOf" srcId="{89E0EE95-74A9-4B64-89A5-F5AE0DD7C4DD}" destId="{E6E78175-388C-41FF-9D86-AD43A9AD5B9B}" srcOrd="1" destOrd="0" presId="urn:microsoft.com/office/officeart/2005/8/layout/bProcess3#1"/>
    <dgm:cxn modelId="{7AE9964E-0D1E-41B5-88BC-9A664F49F2A1}" type="presOf" srcId="{88DAB212-D782-47AA-A9FF-497562F2348C}" destId="{87BA356A-575A-4D3E-992E-512D432E845B}" srcOrd="0" destOrd="0" presId="urn:microsoft.com/office/officeart/2005/8/layout/bProcess3#1"/>
    <dgm:cxn modelId="{72B41CB6-F4A9-425F-8CF7-C5AE9E68A2E3}" type="presOf" srcId="{1E662655-DB4A-4CBC-9DAF-839610A9A684}" destId="{84C2FAEF-E7D7-4BB2-8A4F-554069064CBC}" srcOrd="0" destOrd="0" presId="urn:microsoft.com/office/officeart/2005/8/layout/bProcess3#1"/>
    <dgm:cxn modelId="{51C8522C-27E4-4A5E-95EB-D85B888A0768}" srcId="{69DBAB73-392F-4674-BA56-626E3C973B51}" destId="{648053A6-C48C-4FE6-BCF2-6BB8697E7F72}" srcOrd="4" destOrd="0" parTransId="{47DD8D3F-DD58-418D-AFA9-769558A4CD8A}" sibTransId="{98406A2F-61BF-49DA-9DC4-FCC210AAFA9B}"/>
    <dgm:cxn modelId="{81977749-9714-4812-996D-052F88F03CB4}" srcId="{69DBAB73-392F-4674-BA56-626E3C973B51}" destId="{34DF5BE4-E961-44B3-89BA-C1C66D2B814A}" srcOrd="7" destOrd="0" parTransId="{072661F7-433D-48B2-857E-34439B676059}" sibTransId="{11597710-D972-498F-85F5-40B2647AD9B5}"/>
    <dgm:cxn modelId="{4A55640B-0DD4-482E-8E09-50883AE6FDB8}" type="presOf" srcId="{A7FD6B9E-BAC0-4594-AE66-7B5EE5099088}" destId="{A4E41957-0C44-4EC1-9B63-45A7E3C343BE}" srcOrd="0" destOrd="0" presId="urn:microsoft.com/office/officeart/2005/8/layout/bProcess3#1"/>
    <dgm:cxn modelId="{68AD40B9-40F4-4256-94E8-4BA0B3EC14AB}" srcId="{69DBAB73-392F-4674-BA56-626E3C973B51}" destId="{1E662655-DB4A-4CBC-9DAF-839610A9A684}" srcOrd="6" destOrd="0" parTransId="{8D58B44A-B5C5-457C-905B-F8B331468640}" sibTransId="{CA9EB7AC-87D4-4A79-93CA-8B8666220E23}"/>
    <dgm:cxn modelId="{4C5064D1-4E11-42B1-B2EC-E444EB40ECF8}" srcId="{69DBAB73-392F-4674-BA56-626E3C973B51}" destId="{9509EC12-5CB2-4AB4-B852-0BBDA72CCC53}" srcOrd="3" destOrd="0" parTransId="{3C21A603-B785-4EAF-B6FC-C1A8E687574F}" sibTransId="{EFA5DB3D-F08D-422E-84DF-FDB28EE7C5F0}"/>
    <dgm:cxn modelId="{16C4C41F-6CF4-4A04-9DF0-9AB4B3C950EA}" srcId="{69DBAB73-392F-4674-BA56-626E3C973B51}" destId="{C1B5A167-5E77-4571-81F6-44FF88062365}" srcOrd="2" destOrd="0" parTransId="{BC4A35A5-1C70-4FA7-8E23-FD3C6636AE98}" sibTransId="{85501CB5-B547-40AA-8556-15D959768CE7}"/>
    <dgm:cxn modelId="{2C2F2E88-AA09-43EB-9338-4EC690BDE598}" type="presOf" srcId="{D3E640B3-05C4-44C5-813A-224980E55DD9}" destId="{96E404E2-1A34-4496-88C6-4C847F7BD520}" srcOrd="0" destOrd="0" presId="urn:microsoft.com/office/officeart/2005/8/layout/bProcess3#1"/>
    <dgm:cxn modelId="{9889A73C-2EB8-477E-AA2F-3636E93126AB}" type="presOf" srcId="{4B12A8CB-60FD-424D-BE4A-1CF778BC44AA}" destId="{292B82BC-CBD6-4073-AD6C-75AA01BEFEA7}" srcOrd="0" destOrd="0" presId="urn:microsoft.com/office/officeart/2005/8/layout/bProcess3#1"/>
    <dgm:cxn modelId="{0927C8F5-6A45-48C2-86CA-EBCF0206E538}" type="presOf" srcId="{BC91E7B2-13D8-4BB5-AE03-DDD339FFA7B6}" destId="{A61ACD0E-88E5-4C97-B660-02A472DD1718}" srcOrd="0" destOrd="0" presId="urn:microsoft.com/office/officeart/2005/8/layout/bProcess3#1"/>
    <dgm:cxn modelId="{B4931746-ED02-4EAA-B6DE-13E5C82A8D26}" type="presOf" srcId="{80DE94CB-956C-4B0C-9097-6256D24FA573}" destId="{2A34EDC3-D83F-4606-9D84-33382E18D828}" srcOrd="1" destOrd="0" presId="urn:microsoft.com/office/officeart/2005/8/layout/bProcess3#1"/>
    <dgm:cxn modelId="{D4DDE69D-0F5A-44DC-B34E-4539B26CCF3B}" type="presOf" srcId="{11597710-D972-498F-85F5-40B2647AD9B5}" destId="{E8D76D44-FDC8-45DF-AE3F-B237298BED67}" srcOrd="1" destOrd="0" presId="urn:microsoft.com/office/officeart/2005/8/layout/bProcess3#1"/>
    <dgm:cxn modelId="{0EC216E5-7774-4DBD-A6B1-0C63890CF369}" type="presOf" srcId="{80DE94CB-956C-4B0C-9097-6256D24FA573}" destId="{D6B3273A-15BD-44FC-BD9D-D49CF5400B8F}" srcOrd="0" destOrd="0" presId="urn:microsoft.com/office/officeart/2005/8/layout/bProcess3#1"/>
    <dgm:cxn modelId="{364E2F9F-70A4-4480-BB2E-04EE1DD6DE78}" type="presOf" srcId="{0FBE0982-0072-4932-B40F-D9609AEEE852}" destId="{C3102D44-9365-4AA0-8891-0BD1D5BB1B6C}" srcOrd="0" destOrd="0" presId="urn:microsoft.com/office/officeart/2005/8/layout/bProcess3#1"/>
    <dgm:cxn modelId="{A901A92E-A43C-4CAC-80A0-6CFB20E9E263}" type="presOf" srcId="{33055FC4-35A7-4E08-BEE8-3D07954DC304}" destId="{AC14B20A-6B18-4B9A-BF32-A11E95BEE911}" srcOrd="0" destOrd="0" presId="urn:microsoft.com/office/officeart/2005/8/layout/bProcess3#1"/>
    <dgm:cxn modelId="{B6E51644-D230-4617-A0C2-44E372EB9006}" type="presOf" srcId="{85501CB5-B547-40AA-8556-15D959768CE7}" destId="{FAA6A45C-9813-47FE-B745-33D26EE508D7}" srcOrd="1" destOrd="0" presId="urn:microsoft.com/office/officeart/2005/8/layout/bProcess3#1"/>
    <dgm:cxn modelId="{14C7A4D5-0AAA-4EDE-8ED4-EF5B14B41F36}" srcId="{69DBAB73-392F-4674-BA56-626E3C973B51}" destId="{B263FD39-6F92-4E1A-889C-B75074556D2F}" srcOrd="9" destOrd="0" parTransId="{76A1B6B4-BF18-4CBC-B56C-9DA3943BD312}" sibTransId="{7E9DA7E9-5C48-4B05-BC31-8DB05FFAD792}"/>
    <dgm:cxn modelId="{0FD47D38-A44D-46D9-B887-C6A3E84E3EA7}" type="presOf" srcId="{BC91E7B2-13D8-4BB5-AE03-DDD339FFA7B6}" destId="{CCC3A922-1E10-484D-AA8A-48DB19088EA7}" srcOrd="1" destOrd="0" presId="urn:microsoft.com/office/officeart/2005/8/layout/bProcess3#1"/>
    <dgm:cxn modelId="{9F16D964-F687-45F4-AD77-832C3D3056D6}" type="presOf" srcId="{CA9EB7AC-87D4-4A79-93CA-8B8666220E23}" destId="{5EC67BC0-DE4B-4E27-AAC6-B0899A8C55EF}" srcOrd="1" destOrd="0" presId="urn:microsoft.com/office/officeart/2005/8/layout/bProcess3#1"/>
    <dgm:cxn modelId="{C6269712-F8F1-42DA-8908-032F71AB55AA}" type="presOf" srcId="{CA9EB7AC-87D4-4A79-93CA-8B8666220E23}" destId="{3724F0F7-AED8-41E3-B5A2-A9710D6F674E}" srcOrd="0" destOrd="0" presId="urn:microsoft.com/office/officeart/2005/8/layout/bProcess3#1"/>
    <dgm:cxn modelId="{F9CE84E6-5771-41A7-A833-35EF2E8F0482}" type="presParOf" srcId="{BAF2AA53-D154-4C8F-98DF-2D4C08079401}" destId="{7A524C32-586F-4BA0-BFFD-DB7B922020D8}" srcOrd="0" destOrd="0" presId="urn:microsoft.com/office/officeart/2005/8/layout/bProcess3#1"/>
    <dgm:cxn modelId="{C239A474-74F2-4F80-8901-02AF1F5609CA}" type="presParOf" srcId="{BAF2AA53-D154-4C8F-98DF-2D4C08079401}" destId="{D6B3273A-15BD-44FC-BD9D-D49CF5400B8F}" srcOrd="1" destOrd="0" presId="urn:microsoft.com/office/officeart/2005/8/layout/bProcess3#1"/>
    <dgm:cxn modelId="{99C202E3-8810-4107-A081-973F0D1E9D3C}" type="presParOf" srcId="{D6B3273A-15BD-44FC-BD9D-D49CF5400B8F}" destId="{2A34EDC3-D83F-4606-9D84-33382E18D828}" srcOrd="0" destOrd="0" presId="urn:microsoft.com/office/officeart/2005/8/layout/bProcess3#1"/>
    <dgm:cxn modelId="{640F4367-C77D-4599-A004-85B28AF3B5AE}" type="presParOf" srcId="{BAF2AA53-D154-4C8F-98DF-2D4C08079401}" destId="{AC14B20A-6B18-4B9A-BF32-A11E95BEE911}" srcOrd="2" destOrd="0" presId="urn:microsoft.com/office/officeart/2005/8/layout/bProcess3#1"/>
    <dgm:cxn modelId="{20A3934B-C3C1-49F6-B8B7-8033948E1EA8}" type="presParOf" srcId="{BAF2AA53-D154-4C8F-98DF-2D4C08079401}" destId="{C3102D44-9365-4AA0-8891-0BD1D5BB1B6C}" srcOrd="3" destOrd="0" presId="urn:microsoft.com/office/officeart/2005/8/layout/bProcess3#1"/>
    <dgm:cxn modelId="{5AF4BC3F-1151-43E9-998E-EEAFA18A091F}" type="presParOf" srcId="{C3102D44-9365-4AA0-8891-0BD1D5BB1B6C}" destId="{7D860F10-AA29-498F-BC50-16546294BB05}" srcOrd="0" destOrd="0" presId="urn:microsoft.com/office/officeart/2005/8/layout/bProcess3#1"/>
    <dgm:cxn modelId="{17E191F0-75D3-4D86-B7A9-C2D38187F3B2}" type="presParOf" srcId="{BAF2AA53-D154-4C8F-98DF-2D4C08079401}" destId="{81388F13-625E-4937-BFD4-C36F8444066E}" srcOrd="4" destOrd="0" presId="urn:microsoft.com/office/officeart/2005/8/layout/bProcess3#1"/>
    <dgm:cxn modelId="{4954AF21-EC7C-45CD-A6F2-2C07F63DBB7E}" type="presParOf" srcId="{BAF2AA53-D154-4C8F-98DF-2D4C08079401}" destId="{47B169FF-E5DB-4FE7-99C7-8ED6809F2FFF}" srcOrd="5" destOrd="0" presId="urn:microsoft.com/office/officeart/2005/8/layout/bProcess3#1"/>
    <dgm:cxn modelId="{004CD9FB-4585-42C4-ABF0-B90FC26489FC}" type="presParOf" srcId="{47B169FF-E5DB-4FE7-99C7-8ED6809F2FFF}" destId="{FAA6A45C-9813-47FE-B745-33D26EE508D7}" srcOrd="0" destOrd="0" presId="urn:microsoft.com/office/officeart/2005/8/layout/bProcess3#1"/>
    <dgm:cxn modelId="{A3DA517D-58BB-44B4-B0FF-5318C71F61E0}" type="presParOf" srcId="{BAF2AA53-D154-4C8F-98DF-2D4C08079401}" destId="{35C97D98-6F6E-4179-A624-E63430F57AB6}" srcOrd="6" destOrd="0" presId="urn:microsoft.com/office/officeart/2005/8/layout/bProcess3#1"/>
    <dgm:cxn modelId="{C7C5387B-8912-41FC-A145-4C6A1EC63B40}" type="presParOf" srcId="{BAF2AA53-D154-4C8F-98DF-2D4C08079401}" destId="{220555B4-3794-4B43-938F-E602BC267B13}" srcOrd="7" destOrd="0" presId="urn:microsoft.com/office/officeart/2005/8/layout/bProcess3#1"/>
    <dgm:cxn modelId="{F829F6B9-E36D-4893-A08F-C5C12AFDA995}" type="presParOf" srcId="{220555B4-3794-4B43-938F-E602BC267B13}" destId="{8026A609-A6E6-4C40-8577-206053306EA9}" srcOrd="0" destOrd="0" presId="urn:microsoft.com/office/officeart/2005/8/layout/bProcess3#1"/>
    <dgm:cxn modelId="{C5E715F3-0873-4747-8A12-DCC117DD82AF}" type="presParOf" srcId="{BAF2AA53-D154-4C8F-98DF-2D4C08079401}" destId="{6A1061B2-39B8-463D-9C46-BF8A9436BBD3}" srcOrd="8" destOrd="0" presId="urn:microsoft.com/office/officeart/2005/8/layout/bProcess3#1"/>
    <dgm:cxn modelId="{3B376D45-72B6-4830-A1C7-4A6ECDC0A3E0}" type="presParOf" srcId="{BAF2AA53-D154-4C8F-98DF-2D4C08079401}" destId="{D4C965FD-58A5-4A99-A805-B0BDABAB02E1}" srcOrd="9" destOrd="0" presId="urn:microsoft.com/office/officeart/2005/8/layout/bProcess3#1"/>
    <dgm:cxn modelId="{5060DF58-A2C3-47ED-BA4E-ADD472094B76}" type="presParOf" srcId="{D4C965FD-58A5-4A99-A805-B0BDABAB02E1}" destId="{826BF8BD-99AB-48A1-8E8A-4745D4F738FF}" srcOrd="0" destOrd="0" presId="urn:microsoft.com/office/officeart/2005/8/layout/bProcess3#1"/>
    <dgm:cxn modelId="{9DC90381-F278-45BD-97BA-BEA294DE023C}" type="presParOf" srcId="{BAF2AA53-D154-4C8F-98DF-2D4C08079401}" destId="{26A6222F-9D8A-4253-B405-F44604C0D0D3}" srcOrd="10" destOrd="0" presId="urn:microsoft.com/office/officeart/2005/8/layout/bProcess3#1"/>
    <dgm:cxn modelId="{9D66D297-1C4D-4542-887F-8A002FBEEA2F}" type="presParOf" srcId="{BAF2AA53-D154-4C8F-98DF-2D4C08079401}" destId="{DF20366F-D4C8-4C8E-87D8-23B3448D7BC4}" srcOrd="11" destOrd="0" presId="urn:microsoft.com/office/officeart/2005/8/layout/bProcess3#1"/>
    <dgm:cxn modelId="{20D7F4C2-F642-44EE-B5F1-8132129FAF8D}" type="presParOf" srcId="{DF20366F-D4C8-4C8E-87D8-23B3448D7BC4}" destId="{1F3B6932-E97F-40B1-B8A9-AB921713AA17}" srcOrd="0" destOrd="0" presId="urn:microsoft.com/office/officeart/2005/8/layout/bProcess3#1"/>
    <dgm:cxn modelId="{C3E9162B-C1E9-485E-A5C1-8C837B54F304}" type="presParOf" srcId="{BAF2AA53-D154-4C8F-98DF-2D4C08079401}" destId="{84C2FAEF-E7D7-4BB2-8A4F-554069064CBC}" srcOrd="12" destOrd="0" presId="urn:microsoft.com/office/officeart/2005/8/layout/bProcess3#1"/>
    <dgm:cxn modelId="{2388AB55-D495-40A4-B922-120C6F982BF9}" type="presParOf" srcId="{BAF2AA53-D154-4C8F-98DF-2D4C08079401}" destId="{3724F0F7-AED8-41E3-B5A2-A9710D6F674E}" srcOrd="13" destOrd="0" presId="urn:microsoft.com/office/officeart/2005/8/layout/bProcess3#1"/>
    <dgm:cxn modelId="{53C144A1-B65A-4AB0-8687-7F4C502AA6A4}" type="presParOf" srcId="{3724F0F7-AED8-41E3-B5A2-A9710D6F674E}" destId="{5EC67BC0-DE4B-4E27-AAC6-B0899A8C55EF}" srcOrd="0" destOrd="0" presId="urn:microsoft.com/office/officeart/2005/8/layout/bProcess3#1"/>
    <dgm:cxn modelId="{304EC2DC-F557-4051-BBE5-2C8F781A0E52}" type="presParOf" srcId="{BAF2AA53-D154-4C8F-98DF-2D4C08079401}" destId="{1F3ED427-E613-4556-8C6D-4DA11C00E2C8}" srcOrd="14" destOrd="0" presId="urn:microsoft.com/office/officeart/2005/8/layout/bProcess3#1"/>
    <dgm:cxn modelId="{B33DB8EC-44EB-4F21-90CF-CFCBE5519841}" type="presParOf" srcId="{BAF2AA53-D154-4C8F-98DF-2D4C08079401}" destId="{7205ADA8-F468-4D95-B794-8265C06B8BC5}" srcOrd="15" destOrd="0" presId="urn:microsoft.com/office/officeart/2005/8/layout/bProcess3#1"/>
    <dgm:cxn modelId="{D9F4CA4E-7175-4039-80BF-2D102EAF8839}" type="presParOf" srcId="{7205ADA8-F468-4D95-B794-8265C06B8BC5}" destId="{E8D76D44-FDC8-45DF-AE3F-B237298BED67}" srcOrd="0" destOrd="0" presId="urn:microsoft.com/office/officeart/2005/8/layout/bProcess3#1"/>
    <dgm:cxn modelId="{FD0D71D4-EC45-40DE-BAD0-723D990D52EA}" type="presParOf" srcId="{BAF2AA53-D154-4C8F-98DF-2D4C08079401}" destId="{87BA356A-575A-4D3E-992E-512D432E845B}" srcOrd="16" destOrd="0" presId="urn:microsoft.com/office/officeart/2005/8/layout/bProcess3#1"/>
    <dgm:cxn modelId="{42BC0BD9-8A70-4646-8DC4-59E7F6D8F400}" type="presParOf" srcId="{BAF2AA53-D154-4C8F-98DF-2D4C08079401}" destId="{292B82BC-CBD6-4073-AD6C-75AA01BEFEA7}" srcOrd="17" destOrd="0" presId="urn:microsoft.com/office/officeart/2005/8/layout/bProcess3#1"/>
    <dgm:cxn modelId="{C0C81649-3384-491C-ACE8-9D9AB9B03B96}" type="presParOf" srcId="{292B82BC-CBD6-4073-AD6C-75AA01BEFEA7}" destId="{78DE79B8-51BF-4913-AA70-018C5828037D}" srcOrd="0" destOrd="0" presId="urn:microsoft.com/office/officeart/2005/8/layout/bProcess3#1"/>
    <dgm:cxn modelId="{A814588E-9410-4BAB-BF94-6F674B828FA4}" type="presParOf" srcId="{BAF2AA53-D154-4C8F-98DF-2D4C08079401}" destId="{E092AEA8-15EF-428E-BB73-09E9758E809D}" srcOrd="18" destOrd="0" presId="urn:microsoft.com/office/officeart/2005/8/layout/bProcess3#1"/>
    <dgm:cxn modelId="{9BD65919-EBF9-448F-B3FF-32AD70EB03A0}" type="presParOf" srcId="{BAF2AA53-D154-4C8F-98DF-2D4C08079401}" destId="{176DFF21-3957-4E78-84DA-C4B7BB5AAD13}" srcOrd="19" destOrd="0" presId="urn:microsoft.com/office/officeart/2005/8/layout/bProcess3#1"/>
    <dgm:cxn modelId="{A387FB11-21C4-465F-BD81-148AC0ECD0E1}" type="presParOf" srcId="{176DFF21-3957-4E78-84DA-C4B7BB5AAD13}" destId="{CB2A0507-76D1-4080-9C4E-DD2CA25A92E2}" srcOrd="0" destOrd="0" presId="urn:microsoft.com/office/officeart/2005/8/layout/bProcess3#1"/>
    <dgm:cxn modelId="{72574BCB-4E62-4C3A-B34B-3FB1DFFEEE96}" type="presParOf" srcId="{BAF2AA53-D154-4C8F-98DF-2D4C08079401}" destId="{4E9BC64F-7B2F-4ACC-A954-1DB487B1EFCB}" srcOrd="20" destOrd="0" presId="urn:microsoft.com/office/officeart/2005/8/layout/bProcess3#1"/>
    <dgm:cxn modelId="{1B668D97-F46D-4993-AFB4-C10E99CA4F1A}" type="presParOf" srcId="{BAF2AA53-D154-4C8F-98DF-2D4C08079401}" destId="{61EF4ED9-0D52-4FF1-85EF-374196A2C135}" srcOrd="21" destOrd="0" presId="urn:microsoft.com/office/officeart/2005/8/layout/bProcess3#1"/>
    <dgm:cxn modelId="{63B40D9F-599D-4CD2-AAEF-3A1E9E7CAC5F}" type="presParOf" srcId="{61EF4ED9-0D52-4FF1-85EF-374196A2C135}" destId="{E6E78175-388C-41FF-9D86-AD43A9AD5B9B}" srcOrd="0" destOrd="0" presId="urn:microsoft.com/office/officeart/2005/8/layout/bProcess3#1"/>
    <dgm:cxn modelId="{6D37046A-D919-45A8-861D-62D989A65B8B}" type="presParOf" srcId="{BAF2AA53-D154-4C8F-98DF-2D4C08079401}" destId="{8F32718F-A8BB-4142-9483-ED2025729F96}" srcOrd="22" destOrd="0" presId="urn:microsoft.com/office/officeart/2005/8/layout/bProcess3#1"/>
    <dgm:cxn modelId="{ABFF256F-28F4-42AB-A206-4B91CB5E7448}" type="presParOf" srcId="{BAF2AA53-D154-4C8F-98DF-2D4C08079401}" destId="{A61ACD0E-88E5-4C97-B660-02A472DD1718}" srcOrd="23" destOrd="0" presId="urn:microsoft.com/office/officeart/2005/8/layout/bProcess3#1"/>
    <dgm:cxn modelId="{11B8C2F2-14E8-46DE-A0E1-2A72A2360982}" type="presParOf" srcId="{A61ACD0E-88E5-4C97-B660-02A472DD1718}" destId="{CCC3A922-1E10-484D-AA8A-48DB19088EA7}" srcOrd="0" destOrd="0" presId="urn:microsoft.com/office/officeart/2005/8/layout/bProcess3#1"/>
    <dgm:cxn modelId="{817267AA-AA36-42FE-9650-B90A89F09C29}" type="presParOf" srcId="{BAF2AA53-D154-4C8F-98DF-2D4C08079401}" destId="{A4E41957-0C44-4EC1-9B63-45A7E3C343BE}" srcOrd="24" destOrd="0" presId="urn:microsoft.com/office/officeart/2005/8/layout/bProcess3#1"/>
    <dgm:cxn modelId="{BD516210-D7E6-49AE-AED4-4CA246401226}" type="presParOf" srcId="{BAF2AA53-D154-4C8F-98DF-2D4C08079401}" destId="{A40D26DB-7210-4FE7-8667-DE17618F0890}" srcOrd="25" destOrd="0" presId="urn:microsoft.com/office/officeart/2005/8/layout/bProcess3#1"/>
    <dgm:cxn modelId="{42AB0699-AD65-4A78-B14F-C7B4F02A14ED}" type="presParOf" srcId="{A40D26DB-7210-4FE7-8667-DE17618F0890}" destId="{469BAE82-9E2F-4120-8E9B-3B8A2E9DF522}" srcOrd="0" destOrd="0" presId="urn:microsoft.com/office/officeart/2005/8/layout/bProcess3#1"/>
    <dgm:cxn modelId="{FDCC0155-0162-4683-8A6F-8C95F1553D7C}" type="presParOf" srcId="{BAF2AA53-D154-4C8F-98DF-2D4C08079401}" destId="{96E404E2-1A34-4496-88C6-4C847F7BD520}" srcOrd="26" destOrd="0" presId="urn:microsoft.com/office/officeart/2005/8/layout/bProcess3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90446119-5AE0-4069-B6BA-45640EC59F58}" type="parTrans" cxnId="{DAB8EF4E-2B57-44C8-97FB-BDF96F860B8D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4FF40F3-4B61-4222-BFC0-C180417F87BD}">
      <dgm:prSet phldrT="[Text]" custT="1"/>
      <dgm:spPr/>
      <dgm:t>
        <a:bodyPr vert="horz" anchor="ctr">
          <a:noAutofit/>
        </a:bodyPr>
        <a:lstStyle/>
        <a:p>
          <a:pPr algn="ctr" rtl="0"/>
          <a:r>
            <a:rPr lang="en-US" sz="1800" b="1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粮食供应计划</a:t>
          </a:r>
          <a:r>
            <a:rPr lang="en-US" sz="1800" b="1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      </a:t>
          </a:r>
          <a:br>
            <a:rPr lang="en-US" sz="1800" b="1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2700亿巴基斯坦卢比</a:t>
          </a:r>
          <a:br>
            <a:rPr lang="en-US" sz="1800" b="1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(11亿美元)</a:t>
          </a:r>
        </a:p>
      </dgm:t>
    </dgm:pt>
    <dgm:pt modelId="{69773459-0293-4890-87C0-7AB663EA39C3}" type="parTrans" cxnId="{AEB2AF7F-0180-4C25-9A04-D765C61638AE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>
          <a:noAutofit/>
        </a:bodyPr>
        <a:lstStyle/>
        <a:p>
          <a:pPr algn="just" rtl="0"/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提高小麦、水稻和甘蔗的生产力，费用约为340亿巴基斯坦卢比（1.415亿美元）；</a:t>
          </a:r>
        </a:p>
      </dgm:t>
    </dgm:pt>
    <dgm:pt modelId="{BF1003C7-B3B9-406D-B2A0-548B7B2B141D}" type="sibTrans" cxnId="{AEB2AF7F-0180-4C25-9A04-D765C61638AE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84CE32C-B507-4AFF-9C43-FEB83E2E6FF3}" type="parTrans" cxnId="{07BA35FF-E4CD-4E37-9F44-21893A5DD3C2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油菜籽改良计划，费用约为 100 亿巴基斯坦卢比（4160 万美元）；</a:t>
          </a:r>
        </a:p>
      </dgm:t>
    </dgm:pt>
    <dgm:pt modelId="{3463724C-56D0-4A31-9F85-9B899BBA159F}" type="sibTrans" cxnId="{07BA35FF-E4CD-4E37-9F44-21893A5DD3C2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0190D26-4BDC-4399-A75F-B287564717F0}" type="parTrans" cxnId="{F2BDDA0C-4E58-43FF-9048-CEF0213380E6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通过衬砌河道来保护水资源，费用为1800亿巴基斯坦卢比（7.495亿美元）；</a:t>
          </a:r>
        </a:p>
      </dgm:t>
    </dgm:pt>
    <dgm:pt modelId="{AAC0D1BB-F049-467C-9CED-DB5D348C979C}" type="sibTrans" cxnId="{F2BDDA0C-4E58-43FF-9048-CEF0213380E6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482C637-688F-4446-822C-B0DA564DDF66}" type="parTrans" cxnId="{354DD1B0-F665-4CD1-A0F9-7AEF9B792220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A5321E6-4E1D-40CC-94C7-AC162BEC22C1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加强巴拉尼地区小微型水坝的指挥区，费用为280亿巴基斯坦卢比（1.165亿美元）。</a:t>
          </a:r>
        </a:p>
      </dgm:t>
    </dgm:pt>
    <dgm:pt modelId="{2B51EED5-3ADB-4185-B411-BD8262429A3B}" type="sibTrans" cxnId="{354DD1B0-F665-4CD1-A0F9-7AEF9B792220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A4A0C6B-36AF-478B-AE45-4302F70B7C35}" type="parTrans" cxnId="{73AA7B95-7319-4044-946C-0897E496BE69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8183D6E-D718-4655-BD42-59A4A83B7965}">
      <dgm:prSet phldrT="[Text]" custT="1"/>
      <dgm:spPr/>
      <dgm:t>
        <a:bodyPr anchor="ctr">
          <a:noAutofit/>
        </a:bodyPr>
        <a:lstStyle/>
        <a:p>
          <a:pPr algn="l" rtl="0">
            <a:buFont typeface="Symbol" panose="05050102010706020507" pitchFamily="18" charset="2"/>
            <a:buChar char=""/>
          </a:pP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保护开伯尔-普赫图赫瓦省巴拉尼地区的水资源，</a:t>
          </a:r>
          <a:r>
            <a:rPr lang="en-US" sz="18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费用为130 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亿巴基斯坦卢比（5410 </a:t>
          </a:r>
          <a:r>
            <a:rPr lang="en-US" sz="18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万美元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）；</a:t>
          </a:r>
        </a:p>
      </dgm:t>
    </dgm:pt>
    <dgm:pt modelId="{436C658E-FA88-458C-8488-5AED0143C2CE}" type="sibTrans" cxnId="{73AA7B95-7319-4044-946C-0897E496BE69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9C9571E7-D35B-42AE-A733-77A6F6E56A0A}" type="parTrans" cxnId="{5DCD2D44-A1F1-4BCD-B81B-284DC13F2ABC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B832542-5A1D-4334-996E-3D9A405A0E8C}">
      <dgm:prSet phldrT="[Text]" custT="1"/>
      <dgm:spPr/>
      <dgm:t>
        <a:bodyPr anchor="ctr">
          <a:noAutofit/>
        </a:bodyPr>
        <a:lstStyle/>
        <a:p>
          <a:pPr algn="l" rtl="0">
            <a:buFont typeface="Symbol" panose="05050102010706020507" pitchFamily="18" charset="2"/>
            <a:buChar char=""/>
          </a:pP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养虾业为50亿巴基斯坦卢比（2080万美元），</a:t>
          </a:r>
          <a:r>
            <a:rPr lang="en-US" sz="18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笼养鱼业为70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亿巴基斯坦卢比（2910万美元）。</a:t>
          </a:r>
        </a:p>
      </dgm:t>
    </dgm:pt>
    <dgm:pt modelId="{E1E60408-087D-4171-AC54-E19CFA025DB8}" type="sibTrans" cxnId="{5DCD2D44-A1F1-4BCD-B81B-284DC13F2ABC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A5440B9-02A1-4E02-A064-AC1AC09B9285}" type="parTrans" cxnId="{5CDD15C0-62F2-4BCB-B7B8-82993592BB5A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707D49F-540C-4774-B29A-7110540251A7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zh-CN" altLang="en-US" sz="18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拯救</a:t>
          </a:r>
          <a:r>
            <a:rPr lang="en-US" sz="18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和育肥小牛计划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，费用超过50亿巴基斯坦卢比（2080万美元）。</a:t>
          </a:r>
        </a:p>
      </dgm:t>
    </dgm:pt>
    <dgm:pt modelId="{C53560BA-8B8C-4688-AF37-68000D7A75CA}" type="sibTrans" cxnId="{5CDD15C0-62F2-4BCB-B7B8-82993592BB5A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B82CB93-AE40-415D-B171-6D7786793799}" type="parTrans" cxnId="{8F7FE351-AFAA-4719-9CB0-0292B4C8A6DB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2AC7BAE-43E5-4094-A5E1-D65B76A64874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散养家禽计划，约30亿巴基斯坦卢比（1240万美元）。</a:t>
          </a:r>
        </a:p>
      </dgm:t>
    </dgm:pt>
    <dgm:pt modelId="{5A7ECAA4-7773-4CAD-842B-73FFEC1F55E3}" type="sibTrans" cxnId="{8F7FE351-AFAA-4719-9CB0-0292B4C8A6DB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DAB8EF4E-2B57-44C8-97FB-BDF96F860B8D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E7EBB142-6383-44FB-9796-61A1EA5B7372}" type="pres">
      <dgm:prSet presAssocID="{C4FF40F3-4B61-4222-BFC0-C180417F87BD}" presName="thickLine" presStyleLbl="alignNode1" presStyleIdx="0" presStyleCnt="1"/>
      <dgm:spPr/>
      <dgm:t>
        <a:bodyPr/>
        <a:lstStyle/>
        <a:p>
          <a:endParaRPr/>
        </a:p>
      </dgm:t>
    </dgm:pt>
    <dgm:pt modelId="{F9F156FA-A4F9-4853-9F43-9827DC32A977}" type="pres">
      <dgm:prSet presAssocID="{C4FF40F3-4B61-4222-BFC0-C180417F87BD}" presName="horz1" presStyleCnt="0"/>
      <dgm:spPr/>
      <dgm:t>
        <a:bodyPr/>
        <a:lstStyle/>
        <a:p>
          <a:endParaRPr/>
        </a:p>
      </dgm:t>
    </dgm:pt>
    <dgm:pt modelId="{D6EFC89F-3000-47EB-8CE3-1CB757945C0E}" type="pres">
      <dgm:prSet presAssocID="{C4FF40F3-4B61-4222-BFC0-C180417F87BD}" presName="tx1" presStyleLbl="revTx" presStyleIdx="0" presStyleCnt="9"/>
      <dgm:spPr/>
      <dgm:t>
        <a:bodyPr/>
        <a:lstStyle/>
        <a:p>
          <a:endParaRPr/>
        </a:p>
      </dgm:t>
    </dgm:pt>
    <dgm:pt modelId="{312F6124-29EA-4B80-A3A1-CF474B2BC54A}" type="pres">
      <dgm:prSet presAssocID="{C4FF40F3-4B61-4222-BFC0-C180417F87BD}" presName="vert1" presStyleCnt="0"/>
      <dgm:spPr/>
      <dgm:t>
        <a:bodyPr/>
        <a:lstStyle/>
        <a:p>
          <a:endParaRPr/>
        </a:p>
      </dgm:t>
    </dgm:pt>
    <dgm:pt modelId="{3540752C-EC45-471C-965C-4C0561569D03}" type="pres">
      <dgm:prSet presAssocID="{A887C72F-0348-490A-81DC-47D15E6B9A4C}" presName="vertSpace2a" presStyleCnt="0"/>
      <dgm:spPr/>
      <dgm:t>
        <a:bodyPr/>
        <a:lstStyle/>
        <a:p>
          <a:endParaRPr/>
        </a:p>
      </dgm:t>
    </dgm:pt>
    <dgm:pt modelId="{7A225BD5-BD40-40CF-83BF-15E6AF6A8D4C}" type="pres">
      <dgm:prSet presAssocID="{A887C72F-0348-490A-81DC-47D15E6B9A4C}" presName="horz2" presStyleCnt="0"/>
      <dgm:spPr/>
      <dgm:t>
        <a:bodyPr/>
        <a:lstStyle/>
        <a:p>
          <a:endParaRPr/>
        </a:p>
      </dgm:t>
    </dgm:pt>
    <dgm:pt modelId="{1D698571-A873-4A1A-BB12-A5734A527304}" type="pres">
      <dgm:prSet presAssocID="{A887C72F-0348-490A-81DC-47D15E6B9A4C}" presName="horzSpace2" presStyleCnt="0"/>
      <dgm:spPr/>
      <dgm:t>
        <a:bodyPr/>
        <a:lstStyle/>
        <a:p>
          <a:endParaRPr/>
        </a:p>
      </dgm:t>
    </dgm:pt>
    <dgm:pt modelId="{5EE8B0CF-9A95-4E56-A848-EB92993AB525}" type="pres">
      <dgm:prSet presAssocID="{A887C72F-0348-490A-81DC-47D15E6B9A4C}" presName="tx2" presStyleLbl="revTx" presStyleIdx="1" presStyleCnt="9"/>
      <dgm:spPr/>
      <dgm:t>
        <a:bodyPr/>
        <a:lstStyle/>
        <a:p>
          <a:endParaRPr/>
        </a:p>
      </dgm:t>
    </dgm:pt>
    <dgm:pt modelId="{A517D10B-9629-4ADA-B1F9-7561D795BEF1}" type="pres">
      <dgm:prSet presAssocID="{A887C72F-0348-490A-81DC-47D15E6B9A4C}" presName="vert2" presStyleCnt="0"/>
      <dgm:spPr/>
      <dgm:t>
        <a:bodyPr/>
        <a:lstStyle/>
        <a:p>
          <a:endParaRPr/>
        </a:p>
      </dgm:t>
    </dgm:pt>
    <dgm:pt modelId="{DAD53C91-EC36-493B-995B-9602D281D567}" type="pres">
      <dgm:prSet presAssocID="{A887C72F-0348-490A-81DC-47D15E6B9A4C}" presName="thinLine2b" presStyleLbl="callout" presStyleIdx="0" presStyleCnt="8"/>
      <dgm:spPr/>
      <dgm:t>
        <a:bodyPr/>
        <a:lstStyle/>
        <a:p>
          <a:endParaRPr/>
        </a:p>
      </dgm:t>
    </dgm:pt>
    <dgm:pt modelId="{2FD5153E-38B4-4416-8AA5-53366A5479EF}" type="pres">
      <dgm:prSet presAssocID="{A887C72F-0348-490A-81DC-47D15E6B9A4C}" presName="vertSpace2b" presStyleCnt="0"/>
      <dgm:spPr/>
      <dgm:t>
        <a:bodyPr/>
        <a:lstStyle/>
        <a:p>
          <a:endParaRPr/>
        </a:p>
      </dgm:t>
    </dgm:pt>
    <dgm:pt modelId="{1BC07E2E-3BD1-4825-812D-30332F43019A}" type="pres">
      <dgm:prSet presAssocID="{09D6855E-D66C-4AFB-9F5E-E96E3E8B9A86}" presName="horz2" presStyleCnt="0"/>
      <dgm:spPr/>
      <dgm:t>
        <a:bodyPr/>
        <a:lstStyle/>
        <a:p>
          <a:endParaRPr/>
        </a:p>
      </dgm:t>
    </dgm:pt>
    <dgm:pt modelId="{B3247ABD-79B2-4285-8AF8-15BB50013D20}" type="pres">
      <dgm:prSet presAssocID="{09D6855E-D66C-4AFB-9F5E-E96E3E8B9A86}" presName="horzSpace2" presStyleCnt="0"/>
      <dgm:spPr/>
      <dgm:t>
        <a:bodyPr/>
        <a:lstStyle/>
        <a:p>
          <a:endParaRPr/>
        </a:p>
      </dgm:t>
    </dgm:pt>
    <dgm:pt modelId="{340C1D1D-2274-4996-B7CC-90BC51670896}" type="pres">
      <dgm:prSet presAssocID="{09D6855E-D66C-4AFB-9F5E-E96E3E8B9A86}" presName="tx2" presStyleLbl="revTx" presStyleIdx="2" presStyleCnt="9"/>
      <dgm:spPr/>
      <dgm:t>
        <a:bodyPr/>
        <a:lstStyle/>
        <a:p>
          <a:endParaRPr/>
        </a:p>
      </dgm:t>
    </dgm:pt>
    <dgm:pt modelId="{16DBA11B-9F65-474A-91FE-F14EA59E07DB}" type="pres">
      <dgm:prSet presAssocID="{09D6855E-D66C-4AFB-9F5E-E96E3E8B9A86}" presName="vert2" presStyleCnt="0"/>
      <dgm:spPr/>
      <dgm:t>
        <a:bodyPr/>
        <a:lstStyle/>
        <a:p>
          <a:endParaRPr/>
        </a:p>
      </dgm:t>
    </dgm:pt>
    <dgm:pt modelId="{E8E037E3-DC88-478B-AFB9-7B4313987CCD}" type="pres">
      <dgm:prSet presAssocID="{09D6855E-D66C-4AFB-9F5E-E96E3E8B9A86}" presName="thinLine2b" presStyleLbl="callout" presStyleIdx="1" presStyleCnt="8"/>
      <dgm:spPr/>
      <dgm:t>
        <a:bodyPr/>
        <a:lstStyle/>
        <a:p>
          <a:endParaRPr/>
        </a:p>
      </dgm:t>
    </dgm:pt>
    <dgm:pt modelId="{737E372F-015C-4271-8726-BD4F83669D06}" type="pres">
      <dgm:prSet presAssocID="{09D6855E-D66C-4AFB-9F5E-E96E3E8B9A86}" presName="vertSpace2b" presStyleCnt="0"/>
      <dgm:spPr/>
      <dgm:t>
        <a:bodyPr/>
        <a:lstStyle/>
        <a:p>
          <a:endParaRPr/>
        </a:p>
      </dgm:t>
    </dgm:pt>
    <dgm:pt modelId="{84B7F111-40AC-4B62-B44D-30B004F7DED4}" type="pres">
      <dgm:prSet presAssocID="{FEA78B16-36CC-4E02-8641-B701AE4D37AB}" presName="horz2" presStyleCnt="0"/>
      <dgm:spPr/>
      <dgm:t>
        <a:bodyPr/>
        <a:lstStyle/>
        <a:p>
          <a:endParaRPr/>
        </a:p>
      </dgm:t>
    </dgm:pt>
    <dgm:pt modelId="{966269F6-82FD-4474-8086-0646DE3D2139}" type="pres">
      <dgm:prSet presAssocID="{FEA78B16-36CC-4E02-8641-B701AE4D37AB}" presName="horzSpace2" presStyleCnt="0"/>
      <dgm:spPr/>
      <dgm:t>
        <a:bodyPr/>
        <a:lstStyle/>
        <a:p>
          <a:endParaRPr/>
        </a:p>
      </dgm:t>
    </dgm:pt>
    <dgm:pt modelId="{55EE6E83-1F90-468A-AFDE-3AA0B989ED25}" type="pres">
      <dgm:prSet presAssocID="{FEA78B16-36CC-4E02-8641-B701AE4D37AB}" presName="tx2" presStyleLbl="revTx" presStyleIdx="3" presStyleCnt="9"/>
      <dgm:spPr/>
      <dgm:t>
        <a:bodyPr/>
        <a:lstStyle/>
        <a:p>
          <a:endParaRPr/>
        </a:p>
      </dgm:t>
    </dgm:pt>
    <dgm:pt modelId="{42F0507E-5ED8-4995-8ECE-E747A49ED65B}" type="pres">
      <dgm:prSet presAssocID="{FEA78B16-36CC-4E02-8641-B701AE4D37AB}" presName="vert2" presStyleCnt="0"/>
      <dgm:spPr/>
      <dgm:t>
        <a:bodyPr/>
        <a:lstStyle/>
        <a:p>
          <a:endParaRPr/>
        </a:p>
      </dgm:t>
    </dgm:pt>
    <dgm:pt modelId="{FF28EF03-9B78-41C5-B9DE-95EBA040E1FF}" type="pres">
      <dgm:prSet presAssocID="{FEA78B16-36CC-4E02-8641-B701AE4D37AB}" presName="thinLine2b" presStyleLbl="callout" presStyleIdx="2" presStyleCnt="8"/>
      <dgm:spPr/>
      <dgm:t>
        <a:bodyPr/>
        <a:lstStyle/>
        <a:p>
          <a:endParaRPr/>
        </a:p>
      </dgm:t>
    </dgm:pt>
    <dgm:pt modelId="{9913D1AF-39CB-4F0A-AD2C-AFF67F93D649}" type="pres">
      <dgm:prSet presAssocID="{FEA78B16-36CC-4E02-8641-B701AE4D37AB}" presName="vertSpace2b" presStyleCnt="0"/>
      <dgm:spPr/>
      <dgm:t>
        <a:bodyPr/>
        <a:lstStyle/>
        <a:p>
          <a:endParaRPr/>
        </a:p>
      </dgm:t>
    </dgm:pt>
    <dgm:pt modelId="{482B6C1D-40C7-4097-AE77-18D09B9F6278}" type="pres">
      <dgm:prSet presAssocID="{0A5321E6-4E1D-40CC-94C7-AC162BEC22C1}" presName="horz2" presStyleCnt="0"/>
      <dgm:spPr/>
      <dgm:t>
        <a:bodyPr/>
        <a:lstStyle/>
        <a:p>
          <a:endParaRPr/>
        </a:p>
      </dgm:t>
    </dgm:pt>
    <dgm:pt modelId="{D895F25B-D6BA-43D3-94EC-49352F5F1BAC}" type="pres">
      <dgm:prSet presAssocID="{0A5321E6-4E1D-40CC-94C7-AC162BEC22C1}" presName="horzSpace2" presStyleCnt="0"/>
      <dgm:spPr/>
      <dgm:t>
        <a:bodyPr/>
        <a:lstStyle/>
        <a:p>
          <a:endParaRPr/>
        </a:p>
      </dgm:t>
    </dgm:pt>
    <dgm:pt modelId="{68BA5F9C-75AC-4FB1-8454-F9822FCF36A9}" type="pres">
      <dgm:prSet presAssocID="{0A5321E6-4E1D-40CC-94C7-AC162BEC22C1}" presName="tx2" presStyleLbl="revTx" presStyleIdx="4" presStyleCnt="9"/>
      <dgm:spPr/>
      <dgm:t>
        <a:bodyPr/>
        <a:lstStyle/>
        <a:p>
          <a:endParaRPr/>
        </a:p>
      </dgm:t>
    </dgm:pt>
    <dgm:pt modelId="{D34C2823-5103-4C37-B9A8-2D99C76D4071}" type="pres">
      <dgm:prSet presAssocID="{0A5321E6-4E1D-40CC-94C7-AC162BEC22C1}" presName="vert2" presStyleCnt="0"/>
      <dgm:spPr/>
      <dgm:t>
        <a:bodyPr/>
        <a:lstStyle/>
        <a:p>
          <a:endParaRPr/>
        </a:p>
      </dgm:t>
    </dgm:pt>
    <dgm:pt modelId="{89DDAA9F-44D8-44E2-9AC7-5E37038416F8}" type="pres">
      <dgm:prSet presAssocID="{0A5321E6-4E1D-40CC-94C7-AC162BEC22C1}" presName="thinLine2b" presStyleLbl="callout" presStyleIdx="3" presStyleCnt="8"/>
      <dgm:spPr/>
      <dgm:t>
        <a:bodyPr/>
        <a:lstStyle/>
        <a:p>
          <a:endParaRPr/>
        </a:p>
      </dgm:t>
    </dgm:pt>
    <dgm:pt modelId="{23EACA9F-AB10-47ED-92CD-639FC325BBAE}" type="pres">
      <dgm:prSet presAssocID="{0A5321E6-4E1D-40CC-94C7-AC162BEC22C1}" presName="vertSpace2b" presStyleCnt="0"/>
      <dgm:spPr/>
      <dgm:t>
        <a:bodyPr/>
        <a:lstStyle/>
        <a:p>
          <a:endParaRPr/>
        </a:p>
      </dgm:t>
    </dgm:pt>
    <dgm:pt modelId="{65E133A1-26E5-456F-8153-08D26C426180}" type="pres">
      <dgm:prSet presAssocID="{F8183D6E-D718-4655-BD42-59A4A83B7965}" presName="horz2" presStyleCnt="0"/>
      <dgm:spPr/>
      <dgm:t>
        <a:bodyPr/>
        <a:lstStyle/>
        <a:p>
          <a:endParaRPr/>
        </a:p>
      </dgm:t>
    </dgm:pt>
    <dgm:pt modelId="{90C42AB7-535C-4966-B285-19B38FBD04FC}" type="pres">
      <dgm:prSet presAssocID="{F8183D6E-D718-4655-BD42-59A4A83B7965}" presName="horzSpace2" presStyleCnt="0"/>
      <dgm:spPr/>
      <dgm:t>
        <a:bodyPr/>
        <a:lstStyle/>
        <a:p>
          <a:endParaRPr/>
        </a:p>
      </dgm:t>
    </dgm:pt>
    <dgm:pt modelId="{1F70642E-9583-4C3C-9B7D-ACBA89C26002}" type="pres">
      <dgm:prSet presAssocID="{F8183D6E-D718-4655-BD42-59A4A83B7965}" presName="tx2" presStyleLbl="revTx" presStyleIdx="5" presStyleCnt="9"/>
      <dgm:spPr/>
      <dgm:t>
        <a:bodyPr/>
        <a:lstStyle/>
        <a:p>
          <a:endParaRPr/>
        </a:p>
      </dgm:t>
    </dgm:pt>
    <dgm:pt modelId="{2BB0B2CF-74C3-41C1-B719-F3BEC1CC29A3}" type="pres">
      <dgm:prSet presAssocID="{F8183D6E-D718-4655-BD42-59A4A83B7965}" presName="vert2" presStyleCnt="0"/>
      <dgm:spPr/>
      <dgm:t>
        <a:bodyPr/>
        <a:lstStyle/>
        <a:p>
          <a:endParaRPr/>
        </a:p>
      </dgm:t>
    </dgm:pt>
    <dgm:pt modelId="{F744D60C-72D7-4A03-AF01-FFF8C682CDC2}" type="pres">
      <dgm:prSet presAssocID="{F8183D6E-D718-4655-BD42-59A4A83B7965}" presName="thinLine2b" presStyleLbl="callout" presStyleIdx="4" presStyleCnt="8"/>
      <dgm:spPr/>
      <dgm:t>
        <a:bodyPr/>
        <a:lstStyle/>
        <a:p>
          <a:endParaRPr/>
        </a:p>
      </dgm:t>
    </dgm:pt>
    <dgm:pt modelId="{624C2D89-5FEE-4416-98D6-47E9A3C4E5CB}" type="pres">
      <dgm:prSet presAssocID="{F8183D6E-D718-4655-BD42-59A4A83B7965}" presName="vertSpace2b" presStyleCnt="0"/>
      <dgm:spPr/>
      <dgm:t>
        <a:bodyPr/>
        <a:lstStyle/>
        <a:p>
          <a:endParaRPr/>
        </a:p>
      </dgm:t>
    </dgm:pt>
    <dgm:pt modelId="{214EBBF8-4C84-4248-82FC-1B36CF090336}" type="pres">
      <dgm:prSet presAssocID="{FB832542-5A1D-4334-996E-3D9A405A0E8C}" presName="horz2" presStyleCnt="0"/>
      <dgm:spPr/>
      <dgm:t>
        <a:bodyPr/>
        <a:lstStyle/>
        <a:p>
          <a:endParaRPr/>
        </a:p>
      </dgm:t>
    </dgm:pt>
    <dgm:pt modelId="{8DCF1807-5B30-4129-B333-E9ED8FEBDFBA}" type="pres">
      <dgm:prSet presAssocID="{FB832542-5A1D-4334-996E-3D9A405A0E8C}" presName="horzSpace2" presStyleCnt="0"/>
      <dgm:spPr/>
      <dgm:t>
        <a:bodyPr/>
        <a:lstStyle/>
        <a:p>
          <a:endParaRPr/>
        </a:p>
      </dgm:t>
    </dgm:pt>
    <dgm:pt modelId="{1024570E-DBA8-4DD3-B363-40359EA604DF}" type="pres">
      <dgm:prSet presAssocID="{FB832542-5A1D-4334-996E-3D9A405A0E8C}" presName="tx2" presStyleLbl="revTx" presStyleIdx="6" presStyleCnt="9"/>
      <dgm:spPr/>
      <dgm:t>
        <a:bodyPr/>
        <a:lstStyle/>
        <a:p>
          <a:endParaRPr/>
        </a:p>
      </dgm:t>
    </dgm:pt>
    <dgm:pt modelId="{582A5A40-8970-443A-939A-D4F4B4521ABF}" type="pres">
      <dgm:prSet presAssocID="{FB832542-5A1D-4334-996E-3D9A405A0E8C}" presName="vert2" presStyleCnt="0"/>
      <dgm:spPr/>
      <dgm:t>
        <a:bodyPr/>
        <a:lstStyle/>
        <a:p>
          <a:endParaRPr/>
        </a:p>
      </dgm:t>
    </dgm:pt>
    <dgm:pt modelId="{06D12C9B-774E-454E-88FC-3335D3EC800E}" type="pres">
      <dgm:prSet presAssocID="{FB832542-5A1D-4334-996E-3D9A405A0E8C}" presName="thinLine2b" presStyleLbl="callout" presStyleIdx="5" presStyleCnt="8"/>
      <dgm:spPr/>
      <dgm:t>
        <a:bodyPr/>
        <a:lstStyle/>
        <a:p>
          <a:endParaRPr/>
        </a:p>
      </dgm:t>
    </dgm:pt>
    <dgm:pt modelId="{33FEF32C-AC25-4030-B4E4-6647AF715A10}" type="pres">
      <dgm:prSet presAssocID="{FB832542-5A1D-4334-996E-3D9A405A0E8C}" presName="vertSpace2b" presStyleCnt="0"/>
      <dgm:spPr/>
      <dgm:t>
        <a:bodyPr/>
        <a:lstStyle/>
        <a:p>
          <a:endParaRPr/>
        </a:p>
      </dgm:t>
    </dgm:pt>
    <dgm:pt modelId="{2A5B9D09-8763-4ABE-87A2-88494F7FD4C8}" type="pres">
      <dgm:prSet presAssocID="{6707D49F-540C-4774-B29A-7110540251A7}" presName="horz2" presStyleCnt="0"/>
      <dgm:spPr/>
      <dgm:t>
        <a:bodyPr/>
        <a:lstStyle/>
        <a:p>
          <a:endParaRPr/>
        </a:p>
      </dgm:t>
    </dgm:pt>
    <dgm:pt modelId="{599A638F-A15D-49E7-8EB5-04FBA3313AC2}" type="pres">
      <dgm:prSet presAssocID="{6707D49F-540C-4774-B29A-7110540251A7}" presName="horzSpace2" presStyleCnt="0"/>
      <dgm:spPr/>
      <dgm:t>
        <a:bodyPr/>
        <a:lstStyle/>
        <a:p>
          <a:endParaRPr/>
        </a:p>
      </dgm:t>
    </dgm:pt>
    <dgm:pt modelId="{5A906DBC-21E2-40F7-A811-C36D1D598860}" type="pres">
      <dgm:prSet presAssocID="{6707D49F-540C-4774-B29A-7110540251A7}" presName="tx2" presStyleLbl="revTx" presStyleIdx="7" presStyleCnt="9"/>
      <dgm:spPr/>
      <dgm:t>
        <a:bodyPr/>
        <a:lstStyle/>
        <a:p>
          <a:endParaRPr/>
        </a:p>
      </dgm:t>
    </dgm:pt>
    <dgm:pt modelId="{9A807970-629C-4064-8ED3-9650CC1BFA3A}" type="pres">
      <dgm:prSet presAssocID="{6707D49F-540C-4774-B29A-7110540251A7}" presName="vert2" presStyleCnt="0"/>
      <dgm:spPr/>
      <dgm:t>
        <a:bodyPr/>
        <a:lstStyle/>
        <a:p>
          <a:endParaRPr/>
        </a:p>
      </dgm:t>
    </dgm:pt>
    <dgm:pt modelId="{6E110BEE-5D7C-436A-9AD7-9E169C065947}" type="pres">
      <dgm:prSet presAssocID="{6707D49F-540C-4774-B29A-7110540251A7}" presName="thinLine2b" presStyleLbl="callout" presStyleIdx="6" presStyleCnt="8"/>
      <dgm:spPr/>
      <dgm:t>
        <a:bodyPr/>
        <a:lstStyle/>
        <a:p>
          <a:endParaRPr/>
        </a:p>
      </dgm:t>
    </dgm:pt>
    <dgm:pt modelId="{A0C595CA-E353-4C3E-A8D1-BC76BCE204C8}" type="pres">
      <dgm:prSet presAssocID="{6707D49F-540C-4774-B29A-7110540251A7}" presName="vertSpace2b" presStyleCnt="0"/>
      <dgm:spPr/>
      <dgm:t>
        <a:bodyPr/>
        <a:lstStyle/>
        <a:p>
          <a:endParaRPr/>
        </a:p>
      </dgm:t>
    </dgm:pt>
    <dgm:pt modelId="{8154A4C2-8DE9-4287-AFAD-2AFCC7E1178C}" type="pres">
      <dgm:prSet presAssocID="{E2AC7BAE-43E5-4094-A5E1-D65B76A64874}" presName="horz2" presStyleCnt="0"/>
      <dgm:spPr/>
      <dgm:t>
        <a:bodyPr/>
        <a:lstStyle/>
        <a:p>
          <a:endParaRPr/>
        </a:p>
      </dgm:t>
    </dgm:pt>
    <dgm:pt modelId="{F658DE12-28D7-482B-81D4-52D6FE815D1A}" type="pres">
      <dgm:prSet presAssocID="{E2AC7BAE-43E5-4094-A5E1-D65B76A64874}" presName="horzSpace2" presStyleCnt="0"/>
      <dgm:spPr/>
      <dgm:t>
        <a:bodyPr/>
        <a:lstStyle/>
        <a:p>
          <a:endParaRPr/>
        </a:p>
      </dgm:t>
    </dgm:pt>
    <dgm:pt modelId="{429C79F9-B50A-4982-89EF-F15EE34910F5}" type="pres">
      <dgm:prSet presAssocID="{E2AC7BAE-43E5-4094-A5E1-D65B76A64874}" presName="tx2" presStyleLbl="revTx" presStyleIdx="8" presStyleCnt="9"/>
      <dgm:spPr/>
      <dgm:t>
        <a:bodyPr/>
        <a:lstStyle/>
        <a:p>
          <a:endParaRPr/>
        </a:p>
      </dgm:t>
    </dgm:pt>
    <dgm:pt modelId="{1E8BC8AC-EC0F-413B-9F47-C614DD158816}" type="pres">
      <dgm:prSet presAssocID="{E2AC7BAE-43E5-4094-A5E1-D65B76A64874}" presName="vert2" presStyleCnt="0"/>
      <dgm:spPr/>
      <dgm:t>
        <a:bodyPr/>
        <a:lstStyle/>
        <a:p>
          <a:endParaRPr/>
        </a:p>
      </dgm:t>
    </dgm:pt>
    <dgm:pt modelId="{92ABAC02-8DCE-4DF3-8E31-E1074F590323}" type="pres">
      <dgm:prSet presAssocID="{E2AC7BAE-43E5-4094-A5E1-D65B76A64874}" presName="thinLine2b" presStyleLbl="callout" presStyleIdx="7" presStyleCnt="8"/>
      <dgm:spPr/>
      <dgm:t>
        <a:bodyPr/>
        <a:lstStyle/>
        <a:p>
          <a:endParaRPr/>
        </a:p>
      </dgm:t>
    </dgm:pt>
    <dgm:pt modelId="{1B469555-2EF8-4B7F-842C-272EBB97DBC7}" type="pres">
      <dgm:prSet presAssocID="{E2AC7BAE-43E5-4094-A5E1-D65B76A64874}" presName="vertSpace2b" presStyleCnt="0"/>
      <dgm:spPr/>
      <dgm:t>
        <a:bodyPr/>
        <a:lstStyle/>
        <a:p>
          <a:endParaRPr/>
        </a:p>
      </dgm:t>
    </dgm:pt>
  </dgm:ptLst>
  <dgm:cxnLst>
    <dgm:cxn modelId="{5CDD15C0-62F2-4BCB-B7B8-82993592BB5A}" srcId="{C4FF40F3-4B61-4222-BFC0-C180417F87BD}" destId="{6707D49F-540C-4774-B29A-7110540251A7}" srcOrd="6" destOrd="0" parTransId="{EA5440B9-02A1-4E02-A064-AC1AC09B9285}" sibTransId="{C53560BA-8B8C-4688-AF37-68000D7A75CA}"/>
    <dgm:cxn modelId="{6F29A30F-8289-4D68-9A86-EAE2E31758DA}" type="presOf" srcId="{A887C72F-0348-490A-81DC-47D15E6B9A4C}" destId="{5EE8B0CF-9A95-4E56-A848-EB92993AB525}" srcOrd="0" destOrd="0" presId="urn:microsoft.com/office/officeart/2008/layout/LinedList"/>
    <dgm:cxn modelId="{4FDBF11E-88E0-4F2C-9648-143598DAD9FC}" type="presOf" srcId="{E2AC7BAE-43E5-4094-A5E1-D65B76A64874}" destId="{429C79F9-B50A-4982-89EF-F15EE34910F5}" srcOrd="0" destOrd="0" presId="urn:microsoft.com/office/officeart/2008/layout/LinedList"/>
    <dgm:cxn modelId="{FEBAAC92-E839-46B2-9442-0070D4B17283}" type="presOf" srcId="{C4FF40F3-4B61-4222-BFC0-C180417F87BD}" destId="{D6EFC89F-3000-47EB-8CE3-1CB757945C0E}" srcOrd="0" destOrd="0" presId="urn:microsoft.com/office/officeart/2008/layout/LinedList"/>
    <dgm:cxn modelId="{AEB2AF7F-0180-4C25-9A04-D765C61638AE}" srcId="{C4FF40F3-4B61-4222-BFC0-C180417F87BD}" destId="{A887C72F-0348-490A-81DC-47D15E6B9A4C}" srcOrd="0" destOrd="0" parTransId="{69773459-0293-4890-87C0-7AB663EA39C3}" sibTransId="{BF1003C7-B3B9-406D-B2A0-548B7B2B141D}"/>
    <dgm:cxn modelId="{A516BE69-4D45-4161-A9DF-25DCD910610C}" type="presOf" srcId="{09D6855E-D66C-4AFB-9F5E-E96E3E8B9A86}" destId="{340C1D1D-2274-4996-B7CC-90BC51670896}" srcOrd="0" destOrd="0" presId="urn:microsoft.com/office/officeart/2008/layout/LinedList"/>
    <dgm:cxn modelId="{F2BDDA0C-4E58-43FF-9048-CEF0213380E6}" srcId="{C4FF40F3-4B61-4222-BFC0-C180417F87BD}" destId="{FEA78B16-36CC-4E02-8641-B701AE4D37AB}" srcOrd="2" destOrd="0" parTransId="{80190D26-4BDC-4399-A75F-B287564717F0}" sibTransId="{AAC0D1BB-F049-467C-9CED-DB5D348C979C}"/>
    <dgm:cxn modelId="{2F6F8EB7-FC73-4EC6-8F5D-AD32AB824991}" type="presOf" srcId="{0A5321E6-4E1D-40CC-94C7-AC162BEC22C1}" destId="{68BA5F9C-75AC-4FB1-8454-F9822FCF36A9}" srcOrd="0" destOrd="0" presId="urn:microsoft.com/office/officeart/2008/layout/LinedList"/>
    <dgm:cxn modelId="{85B7A90A-32B1-4142-A1B9-D57F340D2C1C}" type="presOf" srcId="{6707D49F-540C-4774-B29A-7110540251A7}" destId="{5A906DBC-21E2-40F7-A811-C36D1D598860}" srcOrd="0" destOrd="0" presId="urn:microsoft.com/office/officeart/2008/layout/LinedList"/>
    <dgm:cxn modelId="{49744763-C6F5-401F-938F-AB4CE347AC2C}" type="presOf" srcId="{FB832542-5A1D-4334-996E-3D9A405A0E8C}" destId="{1024570E-DBA8-4DD3-B363-40359EA604DF}" srcOrd="0" destOrd="0" presId="urn:microsoft.com/office/officeart/2008/layout/LinedList"/>
    <dgm:cxn modelId="{08BCEB68-75D8-4160-8115-8ECFCEE51F6B}" type="presOf" srcId="{593C494B-9A13-4DB8-A64C-9F377AF78189}" destId="{D738E6FB-7546-4A3D-82E9-FD28D76A62E6}" srcOrd="0" destOrd="0" presId="urn:microsoft.com/office/officeart/2008/layout/LinedList"/>
    <dgm:cxn modelId="{8F7FE351-AFAA-4719-9CB0-0292B4C8A6DB}" srcId="{C4FF40F3-4B61-4222-BFC0-C180417F87BD}" destId="{E2AC7BAE-43E5-4094-A5E1-D65B76A64874}" srcOrd="7" destOrd="0" parTransId="{EB82CB93-AE40-415D-B171-6D7786793799}" sibTransId="{5A7ECAA4-7773-4CAD-842B-73FFEC1F55E3}"/>
    <dgm:cxn modelId="{DAB8EF4E-2B57-44C8-97FB-BDF96F860B8D}" srcId="{593C494B-9A13-4DB8-A64C-9F377AF78189}" destId="{C4FF40F3-4B61-4222-BFC0-C180417F87BD}" srcOrd="0" destOrd="0" parTransId="{90446119-5AE0-4069-B6BA-45640EC59F58}" sibTransId="{D8D0DEBC-4DB8-4C05-B1D3-A410E5BC9B97}"/>
    <dgm:cxn modelId="{07BA35FF-E4CD-4E37-9F44-21893A5DD3C2}" srcId="{C4FF40F3-4B61-4222-BFC0-C180417F87BD}" destId="{09D6855E-D66C-4AFB-9F5E-E96E3E8B9A86}" srcOrd="1" destOrd="0" parTransId="{684CE32C-B507-4AFF-9C43-FEB83E2E6FF3}" sibTransId="{3463724C-56D0-4A31-9F85-9B899BBA159F}"/>
    <dgm:cxn modelId="{4CFD5766-9A29-4653-BCCC-7631C09C8FC3}" type="presOf" srcId="{FEA78B16-36CC-4E02-8641-B701AE4D37AB}" destId="{55EE6E83-1F90-468A-AFDE-3AA0B989ED25}" srcOrd="0" destOrd="0" presId="urn:microsoft.com/office/officeart/2008/layout/LinedList"/>
    <dgm:cxn modelId="{57BC68AF-664A-4B73-833D-4425CB45906C}" type="presOf" srcId="{F8183D6E-D718-4655-BD42-59A4A83B7965}" destId="{1F70642E-9583-4C3C-9B7D-ACBA89C26002}" srcOrd="0" destOrd="0" presId="urn:microsoft.com/office/officeart/2008/layout/LinedList"/>
    <dgm:cxn modelId="{73AA7B95-7319-4044-946C-0897E496BE69}" srcId="{C4FF40F3-4B61-4222-BFC0-C180417F87BD}" destId="{F8183D6E-D718-4655-BD42-59A4A83B7965}" srcOrd="4" destOrd="0" parTransId="{3A4A0C6B-36AF-478B-AE45-4302F70B7C35}" sibTransId="{436C658E-FA88-458C-8488-5AED0143C2CE}"/>
    <dgm:cxn modelId="{354DD1B0-F665-4CD1-A0F9-7AEF9B792220}" srcId="{C4FF40F3-4B61-4222-BFC0-C180417F87BD}" destId="{0A5321E6-4E1D-40CC-94C7-AC162BEC22C1}" srcOrd="3" destOrd="0" parTransId="{4482C637-688F-4446-822C-B0DA564DDF66}" sibTransId="{2B51EED5-3ADB-4185-B411-BD8262429A3B}"/>
    <dgm:cxn modelId="{5DCD2D44-A1F1-4BCD-B81B-284DC13F2ABC}" srcId="{C4FF40F3-4B61-4222-BFC0-C180417F87BD}" destId="{FB832542-5A1D-4334-996E-3D9A405A0E8C}" srcOrd="5" destOrd="0" parTransId="{9C9571E7-D35B-42AE-A733-77A6F6E56A0A}" sibTransId="{E1E60408-087D-4171-AC54-E19CFA025DB8}"/>
    <dgm:cxn modelId="{60DE0F42-11BB-49CB-A728-E0AA2EB01E9D}" type="presParOf" srcId="{D738E6FB-7546-4A3D-82E9-FD28D76A62E6}" destId="{E7EBB142-6383-44FB-9796-61A1EA5B7372}" srcOrd="0" destOrd="0" presId="urn:microsoft.com/office/officeart/2008/layout/LinedList"/>
    <dgm:cxn modelId="{FA2EFB36-2706-4100-88C4-1B8AB8ECC3BD}" type="presParOf" srcId="{D738E6FB-7546-4A3D-82E9-FD28D76A62E6}" destId="{F9F156FA-A4F9-4853-9F43-9827DC32A977}" srcOrd="1" destOrd="0" presId="urn:microsoft.com/office/officeart/2008/layout/LinedList"/>
    <dgm:cxn modelId="{589BEBA4-3A19-492C-9FE6-657A00D68053}" type="presParOf" srcId="{F9F156FA-A4F9-4853-9F43-9827DC32A977}" destId="{D6EFC89F-3000-47EB-8CE3-1CB757945C0E}" srcOrd="0" destOrd="0" presId="urn:microsoft.com/office/officeart/2008/layout/LinedList"/>
    <dgm:cxn modelId="{D4DCC737-7C2D-4FB6-A060-DF69A69106E7}" type="presParOf" srcId="{F9F156FA-A4F9-4853-9F43-9827DC32A977}" destId="{312F6124-29EA-4B80-A3A1-CF474B2BC54A}" srcOrd="1" destOrd="0" presId="urn:microsoft.com/office/officeart/2008/layout/LinedList"/>
    <dgm:cxn modelId="{39C2A7D1-31C3-4409-9BFB-0AEB459F10AB}" type="presParOf" srcId="{312F6124-29EA-4B80-A3A1-CF474B2BC54A}" destId="{3540752C-EC45-471C-965C-4C0561569D03}" srcOrd="0" destOrd="0" presId="urn:microsoft.com/office/officeart/2008/layout/LinedList"/>
    <dgm:cxn modelId="{C6600C90-DC22-430E-8EDD-D45930E7A9F9}" type="presParOf" srcId="{312F6124-29EA-4B80-A3A1-CF474B2BC54A}" destId="{7A225BD5-BD40-40CF-83BF-15E6AF6A8D4C}" srcOrd="1" destOrd="0" presId="urn:microsoft.com/office/officeart/2008/layout/LinedList"/>
    <dgm:cxn modelId="{766738B7-2809-4546-8EE6-3F16356729BD}" type="presParOf" srcId="{7A225BD5-BD40-40CF-83BF-15E6AF6A8D4C}" destId="{1D698571-A873-4A1A-BB12-A5734A527304}" srcOrd="0" destOrd="0" presId="urn:microsoft.com/office/officeart/2008/layout/LinedList"/>
    <dgm:cxn modelId="{697BB7F0-15D1-4C82-B537-DFDE65CD11FC}" type="presParOf" srcId="{7A225BD5-BD40-40CF-83BF-15E6AF6A8D4C}" destId="{5EE8B0CF-9A95-4E56-A848-EB92993AB525}" srcOrd="1" destOrd="0" presId="urn:microsoft.com/office/officeart/2008/layout/LinedList"/>
    <dgm:cxn modelId="{C861DEDA-C453-4199-9EB3-ACC569E69564}" type="presParOf" srcId="{7A225BD5-BD40-40CF-83BF-15E6AF6A8D4C}" destId="{A517D10B-9629-4ADA-B1F9-7561D795BEF1}" srcOrd="2" destOrd="0" presId="urn:microsoft.com/office/officeart/2008/layout/LinedList"/>
    <dgm:cxn modelId="{1EECA335-1F07-4038-A9AA-89333154EC3B}" type="presParOf" srcId="{312F6124-29EA-4B80-A3A1-CF474B2BC54A}" destId="{DAD53C91-EC36-493B-995B-9602D281D567}" srcOrd="2" destOrd="0" presId="urn:microsoft.com/office/officeart/2008/layout/LinedList"/>
    <dgm:cxn modelId="{F75FB136-B797-4AE7-B4BC-0656AC645829}" type="presParOf" srcId="{312F6124-29EA-4B80-A3A1-CF474B2BC54A}" destId="{2FD5153E-38B4-4416-8AA5-53366A5479EF}" srcOrd="3" destOrd="0" presId="urn:microsoft.com/office/officeart/2008/layout/LinedList"/>
    <dgm:cxn modelId="{B6C62437-810F-43C7-B77A-639A44FA48D1}" type="presParOf" srcId="{312F6124-29EA-4B80-A3A1-CF474B2BC54A}" destId="{1BC07E2E-3BD1-4825-812D-30332F43019A}" srcOrd="4" destOrd="0" presId="urn:microsoft.com/office/officeart/2008/layout/LinedList"/>
    <dgm:cxn modelId="{C6EEEA87-49F8-4189-9EF7-80A49658FF48}" type="presParOf" srcId="{1BC07E2E-3BD1-4825-812D-30332F43019A}" destId="{B3247ABD-79B2-4285-8AF8-15BB50013D20}" srcOrd="0" destOrd="0" presId="urn:microsoft.com/office/officeart/2008/layout/LinedList"/>
    <dgm:cxn modelId="{0D1603B1-B1D8-4445-A77F-6483AD2399A5}" type="presParOf" srcId="{1BC07E2E-3BD1-4825-812D-30332F43019A}" destId="{340C1D1D-2274-4996-B7CC-90BC51670896}" srcOrd="1" destOrd="0" presId="urn:microsoft.com/office/officeart/2008/layout/LinedList"/>
    <dgm:cxn modelId="{B09B122F-DAB7-41E1-9CB5-834B32B63FD7}" type="presParOf" srcId="{1BC07E2E-3BD1-4825-812D-30332F43019A}" destId="{16DBA11B-9F65-474A-91FE-F14EA59E07DB}" srcOrd="2" destOrd="0" presId="urn:microsoft.com/office/officeart/2008/layout/LinedList"/>
    <dgm:cxn modelId="{A354D140-59F4-4A0E-8D3D-9C1EBEFE86C6}" type="presParOf" srcId="{312F6124-29EA-4B80-A3A1-CF474B2BC54A}" destId="{E8E037E3-DC88-478B-AFB9-7B4313987CCD}" srcOrd="5" destOrd="0" presId="urn:microsoft.com/office/officeart/2008/layout/LinedList"/>
    <dgm:cxn modelId="{1DDE5C2A-72BA-4053-9F06-2A83E20AEB52}" type="presParOf" srcId="{312F6124-29EA-4B80-A3A1-CF474B2BC54A}" destId="{737E372F-015C-4271-8726-BD4F83669D06}" srcOrd="6" destOrd="0" presId="urn:microsoft.com/office/officeart/2008/layout/LinedList"/>
    <dgm:cxn modelId="{3C654248-6C58-411C-9315-7A18A69DA60F}" type="presParOf" srcId="{312F6124-29EA-4B80-A3A1-CF474B2BC54A}" destId="{84B7F111-40AC-4B62-B44D-30B004F7DED4}" srcOrd="7" destOrd="0" presId="urn:microsoft.com/office/officeart/2008/layout/LinedList"/>
    <dgm:cxn modelId="{60EDDE4E-A5E8-4B2C-A16B-F8BA3763818F}" type="presParOf" srcId="{84B7F111-40AC-4B62-B44D-30B004F7DED4}" destId="{966269F6-82FD-4474-8086-0646DE3D2139}" srcOrd="0" destOrd="0" presId="urn:microsoft.com/office/officeart/2008/layout/LinedList"/>
    <dgm:cxn modelId="{88F1DCF9-B1FC-45A8-8DFF-8B9A03C559A5}" type="presParOf" srcId="{84B7F111-40AC-4B62-B44D-30B004F7DED4}" destId="{55EE6E83-1F90-468A-AFDE-3AA0B989ED25}" srcOrd="1" destOrd="0" presId="urn:microsoft.com/office/officeart/2008/layout/LinedList"/>
    <dgm:cxn modelId="{0573CF6F-4A43-42D7-933D-6E017E215E0C}" type="presParOf" srcId="{84B7F111-40AC-4B62-B44D-30B004F7DED4}" destId="{42F0507E-5ED8-4995-8ECE-E747A49ED65B}" srcOrd="2" destOrd="0" presId="urn:microsoft.com/office/officeart/2008/layout/LinedList"/>
    <dgm:cxn modelId="{DF93CFB2-60BD-4BC0-ABBF-6BF9CDB70847}" type="presParOf" srcId="{312F6124-29EA-4B80-A3A1-CF474B2BC54A}" destId="{FF28EF03-9B78-41C5-B9DE-95EBA040E1FF}" srcOrd="8" destOrd="0" presId="urn:microsoft.com/office/officeart/2008/layout/LinedList"/>
    <dgm:cxn modelId="{0DFBDB3E-8B91-4A71-9F56-43C6AC7B966B}" type="presParOf" srcId="{312F6124-29EA-4B80-A3A1-CF474B2BC54A}" destId="{9913D1AF-39CB-4F0A-AD2C-AFF67F93D649}" srcOrd="9" destOrd="0" presId="urn:microsoft.com/office/officeart/2008/layout/LinedList"/>
    <dgm:cxn modelId="{FF6D3C49-6DF9-474A-9C9D-2AAF3E95A278}" type="presParOf" srcId="{312F6124-29EA-4B80-A3A1-CF474B2BC54A}" destId="{482B6C1D-40C7-4097-AE77-18D09B9F6278}" srcOrd="10" destOrd="0" presId="urn:microsoft.com/office/officeart/2008/layout/LinedList"/>
    <dgm:cxn modelId="{B93ADB2D-09F6-4A8B-8A0A-40215993D00C}" type="presParOf" srcId="{482B6C1D-40C7-4097-AE77-18D09B9F6278}" destId="{D895F25B-D6BA-43D3-94EC-49352F5F1BAC}" srcOrd="0" destOrd="0" presId="urn:microsoft.com/office/officeart/2008/layout/LinedList"/>
    <dgm:cxn modelId="{CB4D8C84-1FFE-47B3-B919-5DC61EE19B53}" type="presParOf" srcId="{482B6C1D-40C7-4097-AE77-18D09B9F6278}" destId="{68BA5F9C-75AC-4FB1-8454-F9822FCF36A9}" srcOrd="1" destOrd="0" presId="urn:microsoft.com/office/officeart/2008/layout/LinedList"/>
    <dgm:cxn modelId="{29C6258D-924A-4442-9AD0-178CC2C9C867}" type="presParOf" srcId="{482B6C1D-40C7-4097-AE77-18D09B9F6278}" destId="{D34C2823-5103-4C37-B9A8-2D99C76D4071}" srcOrd="2" destOrd="0" presId="urn:microsoft.com/office/officeart/2008/layout/LinedList"/>
    <dgm:cxn modelId="{6AF81E67-7E53-4F6A-B3B5-2D4333D71F44}" type="presParOf" srcId="{312F6124-29EA-4B80-A3A1-CF474B2BC54A}" destId="{89DDAA9F-44D8-44E2-9AC7-5E37038416F8}" srcOrd="11" destOrd="0" presId="urn:microsoft.com/office/officeart/2008/layout/LinedList"/>
    <dgm:cxn modelId="{4427D3CB-73D6-42B3-B673-873EA6B0F9A1}" type="presParOf" srcId="{312F6124-29EA-4B80-A3A1-CF474B2BC54A}" destId="{23EACA9F-AB10-47ED-92CD-639FC325BBAE}" srcOrd="12" destOrd="0" presId="urn:microsoft.com/office/officeart/2008/layout/LinedList"/>
    <dgm:cxn modelId="{8A22B808-B6A0-49EA-99D8-72E3637958AD}" type="presParOf" srcId="{312F6124-29EA-4B80-A3A1-CF474B2BC54A}" destId="{65E133A1-26E5-456F-8153-08D26C426180}" srcOrd="13" destOrd="0" presId="urn:microsoft.com/office/officeart/2008/layout/LinedList"/>
    <dgm:cxn modelId="{5AEF1401-9867-40BC-BAC8-6C40A93940D5}" type="presParOf" srcId="{65E133A1-26E5-456F-8153-08D26C426180}" destId="{90C42AB7-535C-4966-B285-19B38FBD04FC}" srcOrd="0" destOrd="0" presId="urn:microsoft.com/office/officeart/2008/layout/LinedList"/>
    <dgm:cxn modelId="{5515532C-D31E-4B03-B086-43EC2B397FA5}" type="presParOf" srcId="{65E133A1-26E5-456F-8153-08D26C426180}" destId="{1F70642E-9583-4C3C-9B7D-ACBA89C26002}" srcOrd="1" destOrd="0" presId="urn:microsoft.com/office/officeart/2008/layout/LinedList"/>
    <dgm:cxn modelId="{1A9339B6-8E25-45F6-AC32-551884D107AE}" type="presParOf" srcId="{65E133A1-26E5-456F-8153-08D26C426180}" destId="{2BB0B2CF-74C3-41C1-B719-F3BEC1CC29A3}" srcOrd="2" destOrd="0" presId="urn:microsoft.com/office/officeart/2008/layout/LinedList"/>
    <dgm:cxn modelId="{625DCE3F-E6AA-4077-8D41-A4D574651962}" type="presParOf" srcId="{312F6124-29EA-4B80-A3A1-CF474B2BC54A}" destId="{F744D60C-72D7-4A03-AF01-FFF8C682CDC2}" srcOrd="14" destOrd="0" presId="urn:microsoft.com/office/officeart/2008/layout/LinedList"/>
    <dgm:cxn modelId="{9F31B515-94B3-4054-BF4C-D8F8F55E60CB}" type="presParOf" srcId="{312F6124-29EA-4B80-A3A1-CF474B2BC54A}" destId="{624C2D89-5FEE-4416-98D6-47E9A3C4E5CB}" srcOrd="15" destOrd="0" presId="urn:microsoft.com/office/officeart/2008/layout/LinedList"/>
    <dgm:cxn modelId="{83EB8318-3DEC-4F5F-B516-D9F4527ACA83}" type="presParOf" srcId="{312F6124-29EA-4B80-A3A1-CF474B2BC54A}" destId="{214EBBF8-4C84-4248-82FC-1B36CF090336}" srcOrd="16" destOrd="0" presId="urn:microsoft.com/office/officeart/2008/layout/LinedList"/>
    <dgm:cxn modelId="{58A3579C-2462-4EB2-BDA7-77DD76B6F7F0}" type="presParOf" srcId="{214EBBF8-4C84-4248-82FC-1B36CF090336}" destId="{8DCF1807-5B30-4129-B333-E9ED8FEBDFBA}" srcOrd="0" destOrd="0" presId="urn:microsoft.com/office/officeart/2008/layout/LinedList"/>
    <dgm:cxn modelId="{55AC660E-3EEC-4579-89B9-01C805CB1CB7}" type="presParOf" srcId="{214EBBF8-4C84-4248-82FC-1B36CF090336}" destId="{1024570E-DBA8-4DD3-B363-40359EA604DF}" srcOrd="1" destOrd="0" presId="urn:microsoft.com/office/officeart/2008/layout/LinedList"/>
    <dgm:cxn modelId="{8FCE1497-F9E8-400B-BAFF-F95C79620EF8}" type="presParOf" srcId="{214EBBF8-4C84-4248-82FC-1B36CF090336}" destId="{582A5A40-8970-443A-939A-D4F4B4521ABF}" srcOrd="2" destOrd="0" presId="urn:microsoft.com/office/officeart/2008/layout/LinedList"/>
    <dgm:cxn modelId="{3684C104-F483-4E7D-8B8C-84E78883F692}" type="presParOf" srcId="{312F6124-29EA-4B80-A3A1-CF474B2BC54A}" destId="{06D12C9B-774E-454E-88FC-3335D3EC800E}" srcOrd="17" destOrd="0" presId="urn:microsoft.com/office/officeart/2008/layout/LinedList"/>
    <dgm:cxn modelId="{F0901192-3992-4AC1-86ED-9496589ADF05}" type="presParOf" srcId="{312F6124-29EA-4B80-A3A1-CF474B2BC54A}" destId="{33FEF32C-AC25-4030-B4E4-6647AF715A10}" srcOrd="18" destOrd="0" presId="urn:microsoft.com/office/officeart/2008/layout/LinedList"/>
    <dgm:cxn modelId="{9D543A6D-1769-4F1E-986E-B7BB91E4C876}" type="presParOf" srcId="{312F6124-29EA-4B80-A3A1-CF474B2BC54A}" destId="{2A5B9D09-8763-4ABE-87A2-88494F7FD4C8}" srcOrd="19" destOrd="0" presId="urn:microsoft.com/office/officeart/2008/layout/LinedList"/>
    <dgm:cxn modelId="{409DCFD4-AFBA-41F7-8E1E-07C8177725A8}" type="presParOf" srcId="{2A5B9D09-8763-4ABE-87A2-88494F7FD4C8}" destId="{599A638F-A15D-49E7-8EB5-04FBA3313AC2}" srcOrd="0" destOrd="0" presId="urn:microsoft.com/office/officeart/2008/layout/LinedList"/>
    <dgm:cxn modelId="{C34EE372-BDC8-4113-ABD8-903F78C5BFE5}" type="presParOf" srcId="{2A5B9D09-8763-4ABE-87A2-88494F7FD4C8}" destId="{5A906DBC-21E2-40F7-A811-C36D1D598860}" srcOrd="1" destOrd="0" presId="urn:microsoft.com/office/officeart/2008/layout/LinedList"/>
    <dgm:cxn modelId="{9C8C7D05-50E5-4B41-A0B2-7F099E04DC05}" type="presParOf" srcId="{2A5B9D09-8763-4ABE-87A2-88494F7FD4C8}" destId="{9A807970-629C-4064-8ED3-9650CC1BFA3A}" srcOrd="2" destOrd="0" presId="urn:microsoft.com/office/officeart/2008/layout/LinedList"/>
    <dgm:cxn modelId="{08B53070-6071-49F5-BE40-9099AFBCF782}" type="presParOf" srcId="{312F6124-29EA-4B80-A3A1-CF474B2BC54A}" destId="{6E110BEE-5D7C-436A-9AD7-9E169C065947}" srcOrd="20" destOrd="0" presId="urn:microsoft.com/office/officeart/2008/layout/LinedList"/>
    <dgm:cxn modelId="{C0B89C2C-A680-46B5-B215-5E30BF1EDFC8}" type="presParOf" srcId="{312F6124-29EA-4B80-A3A1-CF474B2BC54A}" destId="{A0C595CA-E353-4C3E-A8D1-BC76BCE204C8}" srcOrd="21" destOrd="0" presId="urn:microsoft.com/office/officeart/2008/layout/LinedList"/>
    <dgm:cxn modelId="{DE17A39C-905C-48DE-9EC3-36A48678EA6B}" type="presParOf" srcId="{312F6124-29EA-4B80-A3A1-CF474B2BC54A}" destId="{8154A4C2-8DE9-4287-AFAD-2AFCC7E1178C}" srcOrd="22" destOrd="0" presId="urn:microsoft.com/office/officeart/2008/layout/LinedList"/>
    <dgm:cxn modelId="{599A0951-8665-46F9-9B82-3C0FAC6BD381}" type="presParOf" srcId="{8154A4C2-8DE9-4287-AFAD-2AFCC7E1178C}" destId="{F658DE12-28D7-482B-81D4-52D6FE815D1A}" srcOrd="0" destOrd="0" presId="urn:microsoft.com/office/officeart/2008/layout/LinedList"/>
    <dgm:cxn modelId="{4DF89377-3517-4D09-B862-766F3F8A56BC}" type="presParOf" srcId="{8154A4C2-8DE9-4287-AFAD-2AFCC7E1178C}" destId="{429C79F9-B50A-4982-89EF-F15EE34910F5}" srcOrd="1" destOrd="0" presId="urn:microsoft.com/office/officeart/2008/layout/LinedList"/>
    <dgm:cxn modelId="{B024B236-D202-4D29-BF5F-8476517E576F}" type="presParOf" srcId="{8154A4C2-8DE9-4287-AFAD-2AFCC7E1178C}" destId="{1E8BC8AC-EC0F-413B-9F47-C614DD158816}" srcOrd="2" destOrd="0" presId="urn:microsoft.com/office/officeart/2008/layout/LinedList"/>
    <dgm:cxn modelId="{FFEF4C0C-32E4-4694-999B-BCBDAD924194}" type="presParOf" srcId="{312F6124-29EA-4B80-A3A1-CF474B2BC54A}" destId="{92ABAC02-8DCE-4DF3-8E31-E1074F590323}" srcOrd="23" destOrd="0" presId="urn:microsoft.com/office/officeart/2008/layout/LinedList"/>
    <dgm:cxn modelId="{E7D4E976-0592-4E1B-9FB2-E362BF44B4AE}" type="presParOf" srcId="{312F6124-29EA-4B80-A3A1-CF474B2BC54A}" destId="{1B469555-2EF8-4B7F-842C-272EBB97DBC7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90446119-5AE0-4069-B6BA-45640EC59F58}" type="parTrans" cxnId="{3EA3CEE9-B561-430F-84A6-CF2DAF09C2C4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4FF40F3-4B61-4222-BFC0-C180417F87BD}">
      <dgm:prSet phldrT="[Text]" custT="1"/>
      <dgm:spPr/>
      <dgm:t>
        <a:bodyPr anchor="ctr">
          <a:noAutofit/>
        </a:bodyPr>
        <a:lstStyle/>
        <a:p>
          <a:pPr algn="ctr"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粮食获取倡议</a:t>
          </a:r>
        </a:p>
      </dgm:t>
    </dgm:pt>
    <dgm:pt modelId="{69773459-0293-4890-87C0-7AB663EA39C3}" type="parTrans" cxnId="{FFDE8BCA-1424-4B25-85E9-8E9A027C606E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>
          <a:noAutofit/>
        </a:bodyPr>
        <a:lstStyle/>
        <a:p>
          <a:pPr algn="just" rtl="0"/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通过提供稻谷、玉米芯和水果的收割机械，实现小麦、稻谷、玉米和水果的机械化收割，储存在粮食储存筒仓、园艺商品和增值产品的冷藏设施中；</a:t>
          </a:r>
        </a:p>
      </dgm:t>
    </dgm:pt>
    <dgm:pt modelId="{BF1003C7-B3B9-406D-B2A0-548B7B2B141D}" type="sibTrans" cxnId="{FFDE8BCA-1424-4B25-85E9-8E9A027C606E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84CE32C-B507-4AFF-9C43-FEB83E2E6FF3}" type="parTrans" cxnId="{4B206080-4F4A-4810-B59C-657C12184363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通过对农民和FVO以及妇女进行生物识别登记，并发放用于补贴和信贷的</a:t>
          </a:r>
          <a:r>
            <a:rPr lang="en-US" sz="1800" b="0" i="1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Kissan </a:t>
          </a: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（农民）卡，可以快速获得信贷/资金；</a:t>
          </a:r>
        </a:p>
      </dgm:t>
    </dgm:pt>
    <dgm:pt modelId="{3463724C-56D0-4A31-9F85-9B899BBA159F}" type="sibTrans" cxnId="{4B206080-4F4A-4810-B59C-657C12184363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0190D26-4BDC-4399-A75F-B287564717F0}" type="parTrans" cxnId="{3354B1B9-1AB4-4973-9302-04F2A4768A13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为了稳定小麦和糖的价格，最近几天进口了300万吨以上的小麦和30万吨的糖。</a:t>
          </a:r>
        </a:p>
      </dgm:t>
    </dgm:pt>
    <dgm:pt modelId="{AAC0D1BB-F049-467C-9CED-DB5D348C979C}" type="sibTrans" cxnId="{3354B1B9-1AB4-4973-9302-04F2A4768A13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3EA3CEE9-B561-430F-84A6-CF2DAF09C2C4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E7EBB142-6383-44FB-9796-61A1EA5B7372}" type="pres">
      <dgm:prSet presAssocID="{C4FF40F3-4B61-4222-BFC0-C180417F87BD}" presName="thickLine" presStyleLbl="alignNode1" presStyleIdx="0" presStyleCnt="1"/>
      <dgm:spPr/>
      <dgm:t>
        <a:bodyPr/>
        <a:lstStyle/>
        <a:p>
          <a:endParaRPr/>
        </a:p>
      </dgm:t>
    </dgm:pt>
    <dgm:pt modelId="{F9F156FA-A4F9-4853-9F43-9827DC32A977}" type="pres">
      <dgm:prSet presAssocID="{C4FF40F3-4B61-4222-BFC0-C180417F87BD}" presName="horz1" presStyleCnt="0"/>
      <dgm:spPr/>
      <dgm:t>
        <a:bodyPr/>
        <a:lstStyle/>
        <a:p>
          <a:endParaRPr/>
        </a:p>
      </dgm:t>
    </dgm:pt>
    <dgm:pt modelId="{D6EFC89F-3000-47EB-8CE3-1CB757945C0E}" type="pres">
      <dgm:prSet presAssocID="{C4FF40F3-4B61-4222-BFC0-C180417F87BD}" presName="tx1" presStyleLbl="revTx" presStyleIdx="0" presStyleCnt="4"/>
      <dgm:spPr/>
      <dgm:t>
        <a:bodyPr/>
        <a:lstStyle/>
        <a:p>
          <a:endParaRPr/>
        </a:p>
      </dgm:t>
    </dgm:pt>
    <dgm:pt modelId="{312F6124-29EA-4B80-A3A1-CF474B2BC54A}" type="pres">
      <dgm:prSet presAssocID="{C4FF40F3-4B61-4222-BFC0-C180417F87BD}" presName="vert1" presStyleCnt="0"/>
      <dgm:spPr/>
      <dgm:t>
        <a:bodyPr/>
        <a:lstStyle/>
        <a:p>
          <a:endParaRPr/>
        </a:p>
      </dgm:t>
    </dgm:pt>
    <dgm:pt modelId="{3540752C-EC45-471C-965C-4C0561569D03}" type="pres">
      <dgm:prSet presAssocID="{A887C72F-0348-490A-81DC-47D15E6B9A4C}" presName="vertSpace2a" presStyleCnt="0"/>
      <dgm:spPr/>
      <dgm:t>
        <a:bodyPr/>
        <a:lstStyle/>
        <a:p>
          <a:endParaRPr/>
        </a:p>
      </dgm:t>
    </dgm:pt>
    <dgm:pt modelId="{7A225BD5-BD40-40CF-83BF-15E6AF6A8D4C}" type="pres">
      <dgm:prSet presAssocID="{A887C72F-0348-490A-81DC-47D15E6B9A4C}" presName="horz2" presStyleCnt="0"/>
      <dgm:spPr/>
      <dgm:t>
        <a:bodyPr/>
        <a:lstStyle/>
        <a:p>
          <a:endParaRPr/>
        </a:p>
      </dgm:t>
    </dgm:pt>
    <dgm:pt modelId="{1D698571-A873-4A1A-BB12-A5734A527304}" type="pres">
      <dgm:prSet presAssocID="{A887C72F-0348-490A-81DC-47D15E6B9A4C}" presName="horzSpace2" presStyleCnt="0"/>
      <dgm:spPr/>
      <dgm:t>
        <a:bodyPr/>
        <a:lstStyle/>
        <a:p>
          <a:endParaRPr/>
        </a:p>
      </dgm:t>
    </dgm:pt>
    <dgm:pt modelId="{5EE8B0CF-9A95-4E56-A848-EB92993AB525}" type="pres">
      <dgm:prSet presAssocID="{A887C72F-0348-490A-81DC-47D15E6B9A4C}" presName="tx2" presStyleLbl="revTx" presStyleIdx="1" presStyleCnt="4"/>
      <dgm:spPr/>
      <dgm:t>
        <a:bodyPr/>
        <a:lstStyle/>
        <a:p>
          <a:endParaRPr/>
        </a:p>
      </dgm:t>
    </dgm:pt>
    <dgm:pt modelId="{A517D10B-9629-4ADA-B1F9-7561D795BEF1}" type="pres">
      <dgm:prSet presAssocID="{A887C72F-0348-490A-81DC-47D15E6B9A4C}" presName="vert2" presStyleCnt="0"/>
      <dgm:spPr/>
      <dgm:t>
        <a:bodyPr/>
        <a:lstStyle/>
        <a:p>
          <a:endParaRPr/>
        </a:p>
      </dgm:t>
    </dgm:pt>
    <dgm:pt modelId="{DAD53C91-EC36-493B-995B-9602D281D567}" type="pres">
      <dgm:prSet presAssocID="{A887C72F-0348-490A-81DC-47D15E6B9A4C}" presName="thinLine2b" presStyleLbl="callout" presStyleIdx="0" presStyleCnt="3"/>
      <dgm:spPr/>
      <dgm:t>
        <a:bodyPr/>
        <a:lstStyle/>
        <a:p>
          <a:endParaRPr/>
        </a:p>
      </dgm:t>
    </dgm:pt>
    <dgm:pt modelId="{2FD5153E-38B4-4416-8AA5-53366A5479EF}" type="pres">
      <dgm:prSet presAssocID="{A887C72F-0348-490A-81DC-47D15E6B9A4C}" presName="vertSpace2b" presStyleCnt="0"/>
      <dgm:spPr/>
      <dgm:t>
        <a:bodyPr/>
        <a:lstStyle/>
        <a:p>
          <a:endParaRPr/>
        </a:p>
      </dgm:t>
    </dgm:pt>
    <dgm:pt modelId="{1BC07E2E-3BD1-4825-812D-30332F43019A}" type="pres">
      <dgm:prSet presAssocID="{09D6855E-D66C-4AFB-9F5E-E96E3E8B9A86}" presName="horz2" presStyleCnt="0"/>
      <dgm:spPr/>
      <dgm:t>
        <a:bodyPr/>
        <a:lstStyle/>
        <a:p>
          <a:endParaRPr/>
        </a:p>
      </dgm:t>
    </dgm:pt>
    <dgm:pt modelId="{B3247ABD-79B2-4285-8AF8-15BB50013D20}" type="pres">
      <dgm:prSet presAssocID="{09D6855E-D66C-4AFB-9F5E-E96E3E8B9A86}" presName="horzSpace2" presStyleCnt="0"/>
      <dgm:spPr/>
      <dgm:t>
        <a:bodyPr/>
        <a:lstStyle/>
        <a:p>
          <a:endParaRPr/>
        </a:p>
      </dgm:t>
    </dgm:pt>
    <dgm:pt modelId="{340C1D1D-2274-4996-B7CC-90BC51670896}" type="pres">
      <dgm:prSet presAssocID="{09D6855E-D66C-4AFB-9F5E-E96E3E8B9A86}" presName="tx2" presStyleLbl="revTx" presStyleIdx="2" presStyleCnt="4"/>
      <dgm:spPr/>
      <dgm:t>
        <a:bodyPr/>
        <a:lstStyle/>
        <a:p>
          <a:endParaRPr/>
        </a:p>
      </dgm:t>
    </dgm:pt>
    <dgm:pt modelId="{16DBA11B-9F65-474A-91FE-F14EA59E07DB}" type="pres">
      <dgm:prSet presAssocID="{09D6855E-D66C-4AFB-9F5E-E96E3E8B9A86}" presName="vert2" presStyleCnt="0"/>
      <dgm:spPr/>
      <dgm:t>
        <a:bodyPr/>
        <a:lstStyle/>
        <a:p>
          <a:endParaRPr/>
        </a:p>
      </dgm:t>
    </dgm:pt>
    <dgm:pt modelId="{E8E037E3-DC88-478B-AFB9-7B4313987CCD}" type="pres">
      <dgm:prSet presAssocID="{09D6855E-D66C-4AFB-9F5E-E96E3E8B9A86}" presName="thinLine2b" presStyleLbl="callout" presStyleIdx="1" presStyleCnt="3"/>
      <dgm:spPr/>
      <dgm:t>
        <a:bodyPr/>
        <a:lstStyle/>
        <a:p>
          <a:endParaRPr/>
        </a:p>
      </dgm:t>
    </dgm:pt>
    <dgm:pt modelId="{737E372F-015C-4271-8726-BD4F83669D06}" type="pres">
      <dgm:prSet presAssocID="{09D6855E-D66C-4AFB-9F5E-E96E3E8B9A86}" presName="vertSpace2b" presStyleCnt="0"/>
      <dgm:spPr/>
      <dgm:t>
        <a:bodyPr/>
        <a:lstStyle/>
        <a:p>
          <a:endParaRPr/>
        </a:p>
      </dgm:t>
    </dgm:pt>
    <dgm:pt modelId="{84B7F111-40AC-4B62-B44D-30B004F7DED4}" type="pres">
      <dgm:prSet presAssocID="{FEA78B16-36CC-4E02-8641-B701AE4D37AB}" presName="horz2" presStyleCnt="0"/>
      <dgm:spPr/>
      <dgm:t>
        <a:bodyPr/>
        <a:lstStyle/>
        <a:p>
          <a:endParaRPr/>
        </a:p>
      </dgm:t>
    </dgm:pt>
    <dgm:pt modelId="{966269F6-82FD-4474-8086-0646DE3D2139}" type="pres">
      <dgm:prSet presAssocID="{FEA78B16-36CC-4E02-8641-B701AE4D37AB}" presName="horzSpace2" presStyleCnt="0"/>
      <dgm:spPr/>
      <dgm:t>
        <a:bodyPr/>
        <a:lstStyle/>
        <a:p>
          <a:endParaRPr/>
        </a:p>
      </dgm:t>
    </dgm:pt>
    <dgm:pt modelId="{55EE6E83-1F90-468A-AFDE-3AA0B989ED25}" type="pres">
      <dgm:prSet presAssocID="{FEA78B16-36CC-4E02-8641-B701AE4D37AB}" presName="tx2" presStyleLbl="revTx" presStyleIdx="3" presStyleCnt="4"/>
      <dgm:spPr/>
      <dgm:t>
        <a:bodyPr/>
        <a:lstStyle/>
        <a:p>
          <a:endParaRPr/>
        </a:p>
      </dgm:t>
    </dgm:pt>
    <dgm:pt modelId="{42F0507E-5ED8-4995-8ECE-E747A49ED65B}" type="pres">
      <dgm:prSet presAssocID="{FEA78B16-36CC-4E02-8641-B701AE4D37AB}" presName="vert2" presStyleCnt="0"/>
      <dgm:spPr/>
      <dgm:t>
        <a:bodyPr/>
        <a:lstStyle/>
        <a:p>
          <a:endParaRPr/>
        </a:p>
      </dgm:t>
    </dgm:pt>
    <dgm:pt modelId="{FF28EF03-9B78-41C5-B9DE-95EBA040E1FF}" type="pres">
      <dgm:prSet presAssocID="{FEA78B16-36CC-4E02-8641-B701AE4D37AB}" presName="thinLine2b" presStyleLbl="callout" presStyleIdx="2" presStyleCnt="3"/>
      <dgm:spPr/>
      <dgm:t>
        <a:bodyPr/>
        <a:lstStyle/>
        <a:p>
          <a:endParaRPr/>
        </a:p>
      </dgm:t>
    </dgm:pt>
    <dgm:pt modelId="{9913D1AF-39CB-4F0A-AD2C-AFF67F93D649}" type="pres">
      <dgm:prSet presAssocID="{FEA78B16-36CC-4E02-8641-B701AE4D37AB}" presName="vertSpace2b" presStyleCnt="0"/>
      <dgm:spPr/>
      <dgm:t>
        <a:bodyPr/>
        <a:lstStyle/>
        <a:p>
          <a:endParaRPr/>
        </a:p>
      </dgm:t>
    </dgm:pt>
  </dgm:ptLst>
  <dgm:cxnLst>
    <dgm:cxn modelId="{FFDE8BCA-1424-4B25-85E9-8E9A027C606E}" srcId="{C4FF40F3-4B61-4222-BFC0-C180417F87BD}" destId="{A887C72F-0348-490A-81DC-47D15E6B9A4C}" srcOrd="0" destOrd="0" parTransId="{69773459-0293-4890-87C0-7AB663EA39C3}" sibTransId="{BF1003C7-B3B9-406D-B2A0-548B7B2B141D}"/>
    <dgm:cxn modelId="{1A05469B-A0F4-4316-B8F8-F61A0A8759D3}" type="presOf" srcId="{09D6855E-D66C-4AFB-9F5E-E96E3E8B9A86}" destId="{340C1D1D-2274-4996-B7CC-90BC51670896}" srcOrd="0" destOrd="0" presId="urn:microsoft.com/office/officeart/2008/layout/LinedList"/>
    <dgm:cxn modelId="{04A14AC1-7F35-4CEE-92F0-5EDD6034FF39}" type="presOf" srcId="{593C494B-9A13-4DB8-A64C-9F377AF78189}" destId="{D738E6FB-7546-4A3D-82E9-FD28D76A62E6}" srcOrd="0" destOrd="0" presId="urn:microsoft.com/office/officeart/2008/layout/LinedList"/>
    <dgm:cxn modelId="{3354B1B9-1AB4-4973-9302-04F2A4768A13}" srcId="{C4FF40F3-4B61-4222-BFC0-C180417F87BD}" destId="{FEA78B16-36CC-4E02-8641-B701AE4D37AB}" srcOrd="2" destOrd="0" parTransId="{80190D26-4BDC-4399-A75F-B287564717F0}" sibTransId="{AAC0D1BB-F049-467C-9CED-DB5D348C979C}"/>
    <dgm:cxn modelId="{245CC052-4EF6-4F72-ABF5-6D067A0A99DB}" type="presOf" srcId="{C4FF40F3-4B61-4222-BFC0-C180417F87BD}" destId="{D6EFC89F-3000-47EB-8CE3-1CB757945C0E}" srcOrd="0" destOrd="0" presId="urn:microsoft.com/office/officeart/2008/layout/LinedList"/>
    <dgm:cxn modelId="{4B206080-4F4A-4810-B59C-657C12184363}" srcId="{C4FF40F3-4B61-4222-BFC0-C180417F87BD}" destId="{09D6855E-D66C-4AFB-9F5E-E96E3E8B9A86}" srcOrd="1" destOrd="0" parTransId="{684CE32C-B507-4AFF-9C43-FEB83E2E6FF3}" sibTransId="{3463724C-56D0-4A31-9F85-9B899BBA159F}"/>
    <dgm:cxn modelId="{B64B9026-4F0D-4926-AEB4-FA16844EB0CB}" type="presOf" srcId="{A887C72F-0348-490A-81DC-47D15E6B9A4C}" destId="{5EE8B0CF-9A95-4E56-A848-EB92993AB525}" srcOrd="0" destOrd="0" presId="urn:microsoft.com/office/officeart/2008/layout/LinedList"/>
    <dgm:cxn modelId="{3EA3CEE9-B561-430F-84A6-CF2DAF09C2C4}" srcId="{593C494B-9A13-4DB8-A64C-9F377AF78189}" destId="{C4FF40F3-4B61-4222-BFC0-C180417F87BD}" srcOrd="0" destOrd="0" parTransId="{90446119-5AE0-4069-B6BA-45640EC59F58}" sibTransId="{D8D0DEBC-4DB8-4C05-B1D3-A410E5BC9B97}"/>
    <dgm:cxn modelId="{EBBD3F9E-2529-400A-9353-F7823664043E}" type="presOf" srcId="{FEA78B16-36CC-4E02-8641-B701AE4D37AB}" destId="{55EE6E83-1F90-468A-AFDE-3AA0B989ED25}" srcOrd="0" destOrd="0" presId="urn:microsoft.com/office/officeart/2008/layout/LinedList"/>
    <dgm:cxn modelId="{BF4AAC72-306F-4B13-9B77-FB2BDB800608}" type="presParOf" srcId="{D738E6FB-7546-4A3D-82E9-FD28D76A62E6}" destId="{E7EBB142-6383-44FB-9796-61A1EA5B7372}" srcOrd="0" destOrd="0" presId="urn:microsoft.com/office/officeart/2008/layout/LinedList"/>
    <dgm:cxn modelId="{202BFB81-524E-46B8-B547-93ABE8678054}" type="presParOf" srcId="{D738E6FB-7546-4A3D-82E9-FD28D76A62E6}" destId="{F9F156FA-A4F9-4853-9F43-9827DC32A977}" srcOrd="1" destOrd="0" presId="urn:microsoft.com/office/officeart/2008/layout/LinedList"/>
    <dgm:cxn modelId="{DE74B36D-E5EA-4A93-8A9E-4447930AD642}" type="presParOf" srcId="{F9F156FA-A4F9-4853-9F43-9827DC32A977}" destId="{D6EFC89F-3000-47EB-8CE3-1CB757945C0E}" srcOrd="0" destOrd="0" presId="urn:microsoft.com/office/officeart/2008/layout/LinedList"/>
    <dgm:cxn modelId="{7428B144-5C8A-424F-A37B-005FFBCCB0F7}" type="presParOf" srcId="{F9F156FA-A4F9-4853-9F43-9827DC32A977}" destId="{312F6124-29EA-4B80-A3A1-CF474B2BC54A}" srcOrd="1" destOrd="0" presId="urn:microsoft.com/office/officeart/2008/layout/LinedList"/>
    <dgm:cxn modelId="{C032E242-CC31-4492-A12D-89928130FA04}" type="presParOf" srcId="{312F6124-29EA-4B80-A3A1-CF474B2BC54A}" destId="{3540752C-EC45-471C-965C-4C0561569D03}" srcOrd="0" destOrd="0" presId="urn:microsoft.com/office/officeart/2008/layout/LinedList"/>
    <dgm:cxn modelId="{61441C66-A02C-498F-843D-424FC9306DCF}" type="presParOf" srcId="{312F6124-29EA-4B80-A3A1-CF474B2BC54A}" destId="{7A225BD5-BD40-40CF-83BF-15E6AF6A8D4C}" srcOrd="1" destOrd="0" presId="urn:microsoft.com/office/officeart/2008/layout/LinedList"/>
    <dgm:cxn modelId="{B3D2DF8D-4AA6-4727-B4C3-693978DD9E0A}" type="presParOf" srcId="{7A225BD5-BD40-40CF-83BF-15E6AF6A8D4C}" destId="{1D698571-A873-4A1A-BB12-A5734A527304}" srcOrd="0" destOrd="0" presId="urn:microsoft.com/office/officeart/2008/layout/LinedList"/>
    <dgm:cxn modelId="{48B309D7-C870-49EC-9536-CAF335E79FA4}" type="presParOf" srcId="{7A225BD5-BD40-40CF-83BF-15E6AF6A8D4C}" destId="{5EE8B0CF-9A95-4E56-A848-EB92993AB525}" srcOrd="1" destOrd="0" presId="urn:microsoft.com/office/officeart/2008/layout/LinedList"/>
    <dgm:cxn modelId="{BE79B430-68F2-42E7-B702-DDAC77E819C2}" type="presParOf" srcId="{7A225BD5-BD40-40CF-83BF-15E6AF6A8D4C}" destId="{A517D10B-9629-4ADA-B1F9-7561D795BEF1}" srcOrd="2" destOrd="0" presId="urn:microsoft.com/office/officeart/2008/layout/LinedList"/>
    <dgm:cxn modelId="{FE6DF52C-D0AD-4D20-8BBF-F8C87ABD2962}" type="presParOf" srcId="{312F6124-29EA-4B80-A3A1-CF474B2BC54A}" destId="{DAD53C91-EC36-493B-995B-9602D281D567}" srcOrd="2" destOrd="0" presId="urn:microsoft.com/office/officeart/2008/layout/LinedList"/>
    <dgm:cxn modelId="{DB72D82C-6418-49AC-B409-C486E8955866}" type="presParOf" srcId="{312F6124-29EA-4B80-A3A1-CF474B2BC54A}" destId="{2FD5153E-38B4-4416-8AA5-53366A5479EF}" srcOrd="3" destOrd="0" presId="urn:microsoft.com/office/officeart/2008/layout/LinedList"/>
    <dgm:cxn modelId="{C9443934-4496-45B8-92EF-71936B77E897}" type="presParOf" srcId="{312F6124-29EA-4B80-A3A1-CF474B2BC54A}" destId="{1BC07E2E-3BD1-4825-812D-30332F43019A}" srcOrd="4" destOrd="0" presId="urn:microsoft.com/office/officeart/2008/layout/LinedList"/>
    <dgm:cxn modelId="{FB4DA859-6023-46A9-B4AE-1A93750C810A}" type="presParOf" srcId="{1BC07E2E-3BD1-4825-812D-30332F43019A}" destId="{B3247ABD-79B2-4285-8AF8-15BB50013D20}" srcOrd="0" destOrd="0" presId="urn:microsoft.com/office/officeart/2008/layout/LinedList"/>
    <dgm:cxn modelId="{AFBA077C-4945-4B2D-99C5-D509255B5E41}" type="presParOf" srcId="{1BC07E2E-3BD1-4825-812D-30332F43019A}" destId="{340C1D1D-2274-4996-B7CC-90BC51670896}" srcOrd="1" destOrd="0" presId="urn:microsoft.com/office/officeart/2008/layout/LinedList"/>
    <dgm:cxn modelId="{77D46C81-AAE0-4A13-9995-710169AFE701}" type="presParOf" srcId="{1BC07E2E-3BD1-4825-812D-30332F43019A}" destId="{16DBA11B-9F65-474A-91FE-F14EA59E07DB}" srcOrd="2" destOrd="0" presId="urn:microsoft.com/office/officeart/2008/layout/LinedList"/>
    <dgm:cxn modelId="{7CD87191-B80A-4078-B83B-69CBE2897C7D}" type="presParOf" srcId="{312F6124-29EA-4B80-A3A1-CF474B2BC54A}" destId="{E8E037E3-DC88-478B-AFB9-7B4313987CCD}" srcOrd="5" destOrd="0" presId="urn:microsoft.com/office/officeart/2008/layout/LinedList"/>
    <dgm:cxn modelId="{EDBC3C87-2CCB-4A49-A483-B1A8CB5F5634}" type="presParOf" srcId="{312F6124-29EA-4B80-A3A1-CF474B2BC54A}" destId="{737E372F-015C-4271-8726-BD4F83669D06}" srcOrd="6" destOrd="0" presId="urn:microsoft.com/office/officeart/2008/layout/LinedList"/>
    <dgm:cxn modelId="{DDD0E8E3-F0B8-4F27-92C5-D6700EDDF325}" type="presParOf" srcId="{312F6124-29EA-4B80-A3A1-CF474B2BC54A}" destId="{84B7F111-40AC-4B62-B44D-30B004F7DED4}" srcOrd="7" destOrd="0" presId="urn:microsoft.com/office/officeart/2008/layout/LinedList"/>
    <dgm:cxn modelId="{40EC00A1-B4E8-417B-9261-EEBF61535851}" type="presParOf" srcId="{84B7F111-40AC-4B62-B44D-30B004F7DED4}" destId="{966269F6-82FD-4474-8086-0646DE3D2139}" srcOrd="0" destOrd="0" presId="urn:microsoft.com/office/officeart/2008/layout/LinedList"/>
    <dgm:cxn modelId="{A3C894F5-A89C-48E3-8869-F4E5DD5260E8}" type="presParOf" srcId="{84B7F111-40AC-4B62-B44D-30B004F7DED4}" destId="{55EE6E83-1F90-468A-AFDE-3AA0B989ED25}" srcOrd="1" destOrd="0" presId="urn:microsoft.com/office/officeart/2008/layout/LinedList"/>
    <dgm:cxn modelId="{2A3CBE40-50C0-4E2A-8096-33F3C9899976}" type="presParOf" srcId="{84B7F111-40AC-4B62-B44D-30B004F7DED4}" destId="{42F0507E-5ED8-4995-8ECE-E747A49ED65B}" srcOrd="2" destOrd="0" presId="urn:microsoft.com/office/officeart/2008/layout/LinedList"/>
    <dgm:cxn modelId="{3A920ED0-3879-42B5-ABA4-6F2E929004A4}" type="presParOf" srcId="{312F6124-29EA-4B80-A3A1-CF474B2BC54A}" destId="{FF28EF03-9B78-41C5-B9DE-95EBA040E1FF}" srcOrd="8" destOrd="0" presId="urn:microsoft.com/office/officeart/2008/layout/LinedList"/>
    <dgm:cxn modelId="{D0BA553E-B93A-4F98-A361-FB2DDECA3077}" type="presParOf" srcId="{312F6124-29EA-4B80-A3A1-CF474B2BC54A}" destId="{9913D1AF-39CB-4F0A-AD2C-AFF67F93D64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90446119-5AE0-4069-B6BA-45640EC59F58}" type="parTrans" cxnId="{36A7796C-06D9-4D6E-B0F8-9BD0F7995F0E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4FF40F3-4B61-4222-BFC0-C180417F87BD}">
      <dgm:prSet phldrT="[Text]" custT="1"/>
      <dgm:spPr/>
      <dgm:t>
        <a:bodyPr anchor="ctr">
          <a:noAutofit/>
        </a:bodyPr>
        <a:lstStyle/>
        <a:p>
          <a:pPr algn="ctr"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粮食利用倡议</a:t>
          </a:r>
        </a:p>
      </dgm:t>
    </dgm:pt>
    <dgm:pt modelId="{69773459-0293-4890-87C0-7AB663EA39C3}" type="parTrans" cxnId="{AD552E71-E2AB-40C0-9116-F71961171A46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>
          <a:noAutofit/>
        </a:bodyPr>
        <a:lstStyle/>
        <a:p>
          <a:pPr algn="just" rtl="0"/>
          <a:r>
            <a:rPr lang="en-US" sz="18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建立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加强专门的食品安全检测实验室，并通过巴基斯坦标准和质量控制局进行品牌注册，加强认可的食品质量检测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认证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注册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品牌设施</a:t>
          </a:r>
          <a:r>
            <a: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gm:t>
    </dgm:pt>
    <dgm:pt modelId="{BF1003C7-B3B9-406D-B2A0-548B7B2B141D}" type="sibTrans" cxnId="{AD552E71-E2AB-40C0-9116-F71961171A46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84CE32C-B507-4AFF-9C43-FEB83E2E6FF3}" type="parTrans" cxnId="{62A9A781-CB6B-4D6D-AE61-90A09571AB8B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通过在联邦和省级建立授权的认证部门来推广和认证有机产品。</a:t>
          </a:r>
        </a:p>
      </dgm:t>
    </dgm:pt>
    <dgm:pt modelId="{3463724C-56D0-4A31-9F85-9B899BBA159F}" type="sibTrans" cxnId="{62A9A781-CB6B-4D6D-AE61-90A09571AB8B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0190D26-4BDC-4399-A75F-B287564717F0}" type="parTrans" cxnId="{20894E62-185B-48B5-9DAD-7F6DE9D5CD62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通过公私合作方式，对生物修复技术采用标准作业程序、并进行示范和推广，制定工业废物处理和城市废物处理的标准作业程序。</a:t>
          </a:r>
        </a:p>
      </dgm:t>
    </dgm:pt>
    <dgm:pt modelId="{AAC0D1BB-F049-467C-9CED-DB5D348C979C}" type="sibTrans" cxnId="{20894E62-185B-48B5-9DAD-7F6DE9D5CD62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36A7796C-06D9-4D6E-B0F8-9BD0F7995F0E}">
      <dgm:prSet custT="1"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E7EBB142-6383-44FB-9796-61A1EA5B7372}" type="pres">
      <dgm:prSet presAssocID="{C4FF40F3-4B61-4222-BFC0-C180417F87BD}" presName="thickLine" presStyleLbl="alignNode1" presStyleIdx="0" presStyleCnt="1"/>
      <dgm:spPr/>
      <dgm:t>
        <a:bodyPr/>
        <a:lstStyle/>
        <a:p>
          <a:endParaRPr/>
        </a:p>
      </dgm:t>
    </dgm:pt>
    <dgm:pt modelId="{F9F156FA-A4F9-4853-9F43-9827DC32A977}" type="pres">
      <dgm:prSet presAssocID="{C4FF40F3-4B61-4222-BFC0-C180417F87BD}" presName="horz1" presStyleCnt="0"/>
      <dgm:spPr/>
      <dgm:t>
        <a:bodyPr/>
        <a:lstStyle/>
        <a:p>
          <a:endParaRPr/>
        </a:p>
      </dgm:t>
    </dgm:pt>
    <dgm:pt modelId="{D6EFC89F-3000-47EB-8CE3-1CB757945C0E}" type="pres">
      <dgm:prSet presAssocID="{C4FF40F3-4B61-4222-BFC0-C180417F87BD}" presName="tx1" presStyleLbl="revTx" presStyleIdx="0" presStyleCnt="4"/>
      <dgm:spPr/>
      <dgm:t>
        <a:bodyPr/>
        <a:lstStyle/>
        <a:p>
          <a:endParaRPr/>
        </a:p>
      </dgm:t>
    </dgm:pt>
    <dgm:pt modelId="{312F6124-29EA-4B80-A3A1-CF474B2BC54A}" type="pres">
      <dgm:prSet presAssocID="{C4FF40F3-4B61-4222-BFC0-C180417F87BD}" presName="vert1" presStyleCnt="0"/>
      <dgm:spPr/>
      <dgm:t>
        <a:bodyPr/>
        <a:lstStyle/>
        <a:p>
          <a:endParaRPr/>
        </a:p>
      </dgm:t>
    </dgm:pt>
    <dgm:pt modelId="{3540752C-EC45-471C-965C-4C0561569D03}" type="pres">
      <dgm:prSet presAssocID="{A887C72F-0348-490A-81DC-47D15E6B9A4C}" presName="vertSpace2a" presStyleCnt="0"/>
      <dgm:spPr/>
      <dgm:t>
        <a:bodyPr/>
        <a:lstStyle/>
        <a:p>
          <a:endParaRPr/>
        </a:p>
      </dgm:t>
    </dgm:pt>
    <dgm:pt modelId="{7A225BD5-BD40-40CF-83BF-15E6AF6A8D4C}" type="pres">
      <dgm:prSet presAssocID="{A887C72F-0348-490A-81DC-47D15E6B9A4C}" presName="horz2" presStyleCnt="0"/>
      <dgm:spPr/>
      <dgm:t>
        <a:bodyPr/>
        <a:lstStyle/>
        <a:p>
          <a:endParaRPr/>
        </a:p>
      </dgm:t>
    </dgm:pt>
    <dgm:pt modelId="{1D698571-A873-4A1A-BB12-A5734A527304}" type="pres">
      <dgm:prSet presAssocID="{A887C72F-0348-490A-81DC-47D15E6B9A4C}" presName="horzSpace2" presStyleCnt="0"/>
      <dgm:spPr/>
      <dgm:t>
        <a:bodyPr/>
        <a:lstStyle/>
        <a:p>
          <a:endParaRPr/>
        </a:p>
      </dgm:t>
    </dgm:pt>
    <dgm:pt modelId="{5EE8B0CF-9A95-4E56-A848-EB92993AB525}" type="pres">
      <dgm:prSet presAssocID="{A887C72F-0348-490A-81DC-47D15E6B9A4C}" presName="tx2" presStyleLbl="revTx" presStyleIdx="1" presStyleCnt="4"/>
      <dgm:spPr/>
      <dgm:t>
        <a:bodyPr/>
        <a:lstStyle/>
        <a:p>
          <a:endParaRPr/>
        </a:p>
      </dgm:t>
    </dgm:pt>
    <dgm:pt modelId="{A517D10B-9629-4ADA-B1F9-7561D795BEF1}" type="pres">
      <dgm:prSet presAssocID="{A887C72F-0348-490A-81DC-47D15E6B9A4C}" presName="vert2" presStyleCnt="0"/>
      <dgm:spPr/>
      <dgm:t>
        <a:bodyPr/>
        <a:lstStyle/>
        <a:p>
          <a:endParaRPr/>
        </a:p>
      </dgm:t>
    </dgm:pt>
    <dgm:pt modelId="{DAD53C91-EC36-493B-995B-9602D281D567}" type="pres">
      <dgm:prSet presAssocID="{A887C72F-0348-490A-81DC-47D15E6B9A4C}" presName="thinLine2b" presStyleLbl="callout" presStyleIdx="0" presStyleCnt="3"/>
      <dgm:spPr/>
      <dgm:t>
        <a:bodyPr/>
        <a:lstStyle/>
        <a:p>
          <a:endParaRPr/>
        </a:p>
      </dgm:t>
    </dgm:pt>
    <dgm:pt modelId="{2FD5153E-38B4-4416-8AA5-53366A5479EF}" type="pres">
      <dgm:prSet presAssocID="{A887C72F-0348-490A-81DC-47D15E6B9A4C}" presName="vertSpace2b" presStyleCnt="0"/>
      <dgm:spPr/>
      <dgm:t>
        <a:bodyPr/>
        <a:lstStyle/>
        <a:p>
          <a:endParaRPr/>
        </a:p>
      </dgm:t>
    </dgm:pt>
    <dgm:pt modelId="{1BC07E2E-3BD1-4825-812D-30332F43019A}" type="pres">
      <dgm:prSet presAssocID="{09D6855E-D66C-4AFB-9F5E-E96E3E8B9A86}" presName="horz2" presStyleCnt="0"/>
      <dgm:spPr/>
      <dgm:t>
        <a:bodyPr/>
        <a:lstStyle/>
        <a:p>
          <a:endParaRPr/>
        </a:p>
      </dgm:t>
    </dgm:pt>
    <dgm:pt modelId="{B3247ABD-79B2-4285-8AF8-15BB50013D20}" type="pres">
      <dgm:prSet presAssocID="{09D6855E-D66C-4AFB-9F5E-E96E3E8B9A86}" presName="horzSpace2" presStyleCnt="0"/>
      <dgm:spPr/>
      <dgm:t>
        <a:bodyPr/>
        <a:lstStyle/>
        <a:p>
          <a:endParaRPr/>
        </a:p>
      </dgm:t>
    </dgm:pt>
    <dgm:pt modelId="{340C1D1D-2274-4996-B7CC-90BC51670896}" type="pres">
      <dgm:prSet presAssocID="{09D6855E-D66C-4AFB-9F5E-E96E3E8B9A86}" presName="tx2" presStyleLbl="revTx" presStyleIdx="2" presStyleCnt="4"/>
      <dgm:spPr/>
      <dgm:t>
        <a:bodyPr/>
        <a:lstStyle/>
        <a:p>
          <a:endParaRPr/>
        </a:p>
      </dgm:t>
    </dgm:pt>
    <dgm:pt modelId="{16DBA11B-9F65-474A-91FE-F14EA59E07DB}" type="pres">
      <dgm:prSet presAssocID="{09D6855E-D66C-4AFB-9F5E-E96E3E8B9A86}" presName="vert2" presStyleCnt="0"/>
      <dgm:spPr/>
      <dgm:t>
        <a:bodyPr/>
        <a:lstStyle/>
        <a:p>
          <a:endParaRPr/>
        </a:p>
      </dgm:t>
    </dgm:pt>
    <dgm:pt modelId="{E8E037E3-DC88-478B-AFB9-7B4313987CCD}" type="pres">
      <dgm:prSet presAssocID="{09D6855E-D66C-4AFB-9F5E-E96E3E8B9A86}" presName="thinLine2b" presStyleLbl="callout" presStyleIdx="1" presStyleCnt="3"/>
      <dgm:spPr/>
      <dgm:t>
        <a:bodyPr/>
        <a:lstStyle/>
        <a:p>
          <a:endParaRPr/>
        </a:p>
      </dgm:t>
    </dgm:pt>
    <dgm:pt modelId="{737E372F-015C-4271-8726-BD4F83669D06}" type="pres">
      <dgm:prSet presAssocID="{09D6855E-D66C-4AFB-9F5E-E96E3E8B9A86}" presName="vertSpace2b" presStyleCnt="0"/>
      <dgm:spPr/>
      <dgm:t>
        <a:bodyPr/>
        <a:lstStyle/>
        <a:p>
          <a:endParaRPr/>
        </a:p>
      </dgm:t>
    </dgm:pt>
    <dgm:pt modelId="{84B7F111-40AC-4B62-B44D-30B004F7DED4}" type="pres">
      <dgm:prSet presAssocID="{FEA78B16-36CC-4E02-8641-B701AE4D37AB}" presName="horz2" presStyleCnt="0"/>
      <dgm:spPr/>
      <dgm:t>
        <a:bodyPr/>
        <a:lstStyle/>
        <a:p>
          <a:endParaRPr/>
        </a:p>
      </dgm:t>
    </dgm:pt>
    <dgm:pt modelId="{966269F6-82FD-4474-8086-0646DE3D2139}" type="pres">
      <dgm:prSet presAssocID="{FEA78B16-36CC-4E02-8641-B701AE4D37AB}" presName="horzSpace2" presStyleCnt="0"/>
      <dgm:spPr/>
      <dgm:t>
        <a:bodyPr/>
        <a:lstStyle/>
        <a:p>
          <a:endParaRPr/>
        </a:p>
      </dgm:t>
    </dgm:pt>
    <dgm:pt modelId="{55EE6E83-1F90-468A-AFDE-3AA0B989ED25}" type="pres">
      <dgm:prSet presAssocID="{FEA78B16-36CC-4E02-8641-B701AE4D37AB}" presName="tx2" presStyleLbl="revTx" presStyleIdx="3" presStyleCnt="4"/>
      <dgm:spPr/>
      <dgm:t>
        <a:bodyPr/>
        <a:lstStyle/>
        <a:p>
          <a:endParaRPr/>
        </a:p>
      </dgm:t>
    </dgm:pt>
    <dgm:pt modelId="{42F0507E-5ED8-4995-8ECE-E747A49ED65B}" type="pres">
      <dgm:prSet presAssocID="{FEA78B16-36CC-4E02-8641-B701AE4D37AB}" presName="vert2" presStyleCnt="0"/>
      <dgm:spPr/>
      <dgm:t>
        <a:bodyPr/>
        <a:lstStyle/>
        <a:p>
          <a:endParaRPr/>
        </a:p>
      </dgm:t>
    </dgm:pt>
    <dgm:pt modelId="{FF28EF03-9B78-41C5-B9DE-95EBA040E1FF}" type="pres">
      <dgm:prSet presAssocID="{FEA78B16-36CC-4E02-8641-B701AE4D37AB}" presName="thinLine2b" presStyleLbl="callout" presStyleIdx="2" presStyleCnt="3"/>
      <dgm:spPr/>
      <dgm:t>
        <a:bodyPr/>
        <a:lstStyle/>
        <a:p>
          <a:endParaRPr/>
        </a:p>
      </dgm:t>
    </dgm:pt>
    <dgm:pt modelId="{9913D1AF-39CB-4F0A-AD2C-AFF67F93D649}" type="pres">
      <dgm:prSet presAssocID="{FEA78B16-36CC-4E02-8641-B701AE4D37AB}" presName="vertSpace2b" presStyleCnt="0"/>
      <dgm:spPr/>
      <dgm:t>
        <a:bodyPr/>
        <a:lstStyle/>
        <a:p>
          <a:endParaRPr/>
        </a:p>
      </dgm:t>
    </dgm:pt>
  </dgm:ptLst>
  <dgm:cxnLst>
    <dgm:cxn modelId="{AD552E71-E2AB-40C0-9116-F71961171A46}" srcId="{C4FF40F3-4B61-4222-BFC0-C180417F87BD}" destId="{A887C72F-0348-490A-81DC-47D15E6B9A4C}" srcOrd="0" destOrd="0" parTransId="{69773459-0293-4890-87C0-7AB663EA39C3}" sibTransId="{BF1003C7-B3B9-406D-B2A0-548B7B2B141D}"/>
    <dgm:cxn modelId="{4D681729-FC16-4AD7-9865-5E175E386FA1}" type="presOf" srcId="{593C494B-9A13-4DB8-A64C-9F377AF78189}" destId="{D738E6FB-7546-4A3D-82E9-FD28D76A62E6}" srcOrd="0" destOrd="0" presId="urn:microsoft.com/office/officeart/2008/layout/LinedList"/>
    <dgm:cxn modelId="{8360A40D-61F9-4763-A59C-10EB944AB8C6}" type="presOf" srcId="{FEA78B16-36CC-4E02-8641-B701AE4D37AB}" destId="{55EE6E83-1F90-468A-AFDE-3AA0B989ED25}" srcOrd="0" destOrd="0" presId="urn:microsoft.com/office/officeart/2008/layout/LinedList"/>
    <dgm:cxn modelId="{E36F3C58-A975-4FC6-98E8-F5D60C1502D7}" type="presOf" srcId="{09D6855E-D66C-4AFB-9F5E-E96E3E8B9A86}" destId="{340C1D1D-2274-4996-B7CC-90BC51670896}" srcOrd="0" destOrd="0" presId="urn:microsoft.com/office/officeart/2008/layout/LinedList"/>
    <dgm:cxn modelId="{36A7796C-06D9-4D6E-B0F8-9BD0F7995F0E}" srcId="{593C494B-9A13-4DB8-A64C-9F377AF78189}" destId="{C4FF40F3-4B61-4222-BFC0-C180417F87BD}" srcOrd="0" destOrd="0" parTransId="{90446119-5AE0-4069-B6BA-45640EC59F58}" sibTransId="{D8D0DEBC-4DB8-4C05-B1D3-A410E5BC9B97}"/>
    <dgm:cxn modelId="{20894E62-185B-48B5-9DAD-7F6DE9D5CD62}" srcId="{C4FF40F3-4B61-4222-BFC0-C180417F87BD}" destId="{FEA78B16-36CC-4E02-8641-B701AE4D37AB}" srcOrd="2" destOrd="0" parTransId="{80190D26-4BDC-4399-A75F-B287564717F0}" sibTransId="{AAC0D1BB-F049-467C-9CED-DB5D348C979C}"/>
    <dgm:cxn modelId="{62A9A781-CB6B-4D6D-AE61-90A09571AB8B}" srcId="{C4FF40F3-4B61-4222-BFC0-C180417F87BD}" destId="{09D6855E-D66C-4AFB-9F5E-E96E3E8B9A86}" srcOrd="1" destOrd="0" parTransId="{684CE32C-B507-4AFF-9C43-FEB83E2E6FF3}" sibTransId="{3463724C-56D0-4A31-9F85-9B899BBA159F}"/>
    <dgm:cxn modelId="{D28A7D4E-3EE3-4024-87EE-09DE299294DB}" type="presOf" srcId="{A887C72F-0348-490A-81DC-47D15E6B9A4C}" destId="{5EE8B0CF-9A95-4E56-A848-EB92993AB525}" srcOrd="0" destOrd="0" presId="urn:microsoft.com/office/officeart/2008/layout/LinedList"/>
    <dgm:cxn modelId="{625E7BDE-6C3A-4855-9AE9-073DF867A0F3}" type="presOf" srcId="{C4FF40F3-4B61-4222-BFC0-C180417F87BD}" destId="{D6EFC89F-3000-47EB-8CE3-1CB757945C0E}" srcOrd="0" destOrd="0" presId="urn:microsoft.com/office/officeart/2008/layout/LinedList"/>
    <dgm:cxn modelId="{F7C5AE9F-AAA4-471D-AE17-C73EA765B28E}" type="presParOf" srcId="{D738E6FB-7546-4A3D-82E9-FD28D76A62E6}" destId="{E7EBB142-6383-44FB-9796-61A1EA5B7372}" srcOrd="0" destOrd="0" presId="urn:microsoft.com/office/officeart/2008/layout/LinedList"/>
    <dgm:cxn modelId="{69C3C5FC-77B8-479F-9CB8-DBDA63E430E9}" type="presParOf" srcId="{D738E6FB-7546-4A3D-82E9-FD28D76A62E6}" destId="{F9F156FA-A4F9-4853-9F43-9827DC32A977}" srcOrd="1" destOrd="0" presId="urn:microsoft.com/office/officeart/2008/layout/LinedList"/>
    <dgm:cxn modelId="{E30129EC-7B80-452C-B5B9-AEAB9729E7F5}" type="presParOf" srcId="{F9F156FA-A4F9-4853-9F43-9827DC32A977}" destId="{D6EFC89F-3000-47EB-8CE3-1CB757945C0E}" srcOrd="0" destOrd="0" presId="urn:microsoft.com/office/officeart/2008/layout/LinedList"/>
    <dgm:cxn modelId="{1015E838-8FFB-4973-9E4E-89B42EDCA3CD}" type="presParOf" srcId="{F9F156FA-A4F9-4853-9F43-9827DC32A977}" destId="{312F6124-29EA-4B80-A3A1-CF474B2BC54A}" srcOrd="1" destOrd="0" presId="urn:microsoft.com/office/officeart/2008/layout/LinedList"/>
    <dgm:cxn modelId="{8E185278-65C9-4F8E-A295-0EF727217C0C}" type="presParOf" srcId="{312F6124-29EA-4B80-A3A1-CF474B2BC54A}" destId="{3540752C-EC45-471C-965C-4C0561569D03}" srcOrd="0" destOrd="0" presId="urn:microsoft.com/office/officeart/2008/layout/LinedList"/>
    <dgm:cxn modelId="{F51CBB89-427D-489F-BF33-B520C91C3B2D}" type="presParOf" srcId="{312F6124-29EA-4B80-A3A1-CF474B2BC54A}" destId="{7A225BD5-BD40-40CF-83BF-15E6AF6A8D4C}" srcOrd="1" destOrd="0" presId="urn:microsoft.com/office/officeart/2008/layout/LinedList"/>
    <dgm:cxn modelId="{305EDE99-812B-4E72-BE57-F8A200CC7447}" type="presParOf" srcId="{7A225BD5-BD40-40CF-83BF-15E6AF6A8D4C}" destId="{1D698571-A873-4A1A-BB12-A5734A527304}" srcOrd="0" destOrd="0" presId="urn:microsoft.com/office/officeart/2008/layout/LinedList"/>
    <dgm:cxn modelId="{DB70A086-FB90-4C49-9E80-29188E4C569F}" type="presParOf" srcId="{7A225BD5-BD40-40CF-83BF-15E6AF6A8D4C}" destId="{5EE8B0CF-9A95-4E56-A848-EB92993AB525}" srcOrd="1" destOrd="0" presId="urn:microsoft.com/office/officeart/2008/layout/LinedList"/>
    <dgm:cxn modelId="{48C3B354-2729-4AC9-85BA-4B87707A8EFD}" type="presParOf" srcId="{7A225BD5-BD40-40CF-83BF-15E6AF6A8D4C}" destId="{A517D10B-9629-4ADA-B1F9-7561D795BEF1}" srcOrd="2" destOrd="0" presId="urn:microsoft.com/office/officeart/2008/layout/LinedList"/>
    <dgm:cxn modelId="{A17BB61F-F2A4-42A7-BC37-9EE53C905141}" type="presParOf" srcId="{312F6124-29EA-4B80-A3A1-CF474B2BC54A}" destId="{DAD53C91-EC36-493B-995B-9602D281D567}" srcOrd="2" destOrd="0" presId="urn:microsoft.com/office/officeart/2008/layout/LinedList"/>
    <dgm:cxn modelId="{6E3BE92B-4187-4FA9-8DC5-DA29ED6FB1B8}" type="presParOf" srcId="{312F6124-29EA-4B80-A3A1-CF474B2BC54A}" destId="{2FD5153E-38B4-4416-8AA5-53366A5479EF}" srcOrd="3" destOrd="0" presId="urn:microsoft.com/office/officeart/2008/layout/LinedList"/>
    <dgm:cxn modelId="{5F0817FB-3DEB-4819-B78A-17ED5316192B}" type="presParOf" srcId="{312F6124-29EA-4B80-A3A1-CF474B2BC54A}" destId="{1BC07E2E-3BD1-4825-812D-30332F43019A}" srcOrd="4" destOrd="0" presId="urn:microsoft.com/office/officeart/2008/layout/LinedList"/>
    <dgm:cxn modelId="{1E4ACD79-6885-4330-9AC9-C26B9A88D51B}" type="presParOf" srcId="{1BC07E2E-3BD1-4825-812D-30332F43019A}" destId="{B3247ABD-79B2-4285-8AF8-15BB50013D20}" srcOrd="0" destOrd="0" presId="urn:microsoft.com/office/officeart/2008/layout/LinedList"/>
    <dgm:cxn modelId="{ADD2C8D6-F70F-41DD-AEF9-269B9B309090}" type="presParOf" srcId="{1BC07E2E-3BD1-4825-812D-30332F43019A}" destId="{340C1D1D-2274-4996-B7CC-90BC51670896}" srcOrd="1" destOrd="0" presId="urn:microsoft.com/office/officeart/2008/layout/LinedList"/>
    <dgm:cxn modelId="{3B113C80-AB14-486C-8942-6248233C53F0}" type="presParOf" srcId="{1BC07E2E-3BD1-4825-812D-30332F43019A}" destId="{16DBA11B-9F65-474A-91FE-F14EA59E07DB}" srcOrd="2" destOrd="0" presId="urn:microsoft.com/office/officeart/2008/layout/LinedList"/>
    <dgm:cxn modelId="{E07B987A-EED0-40F5-A906-2275B6445288}" type="presParOf" srcId="{312F6124-29EA-4B80-A3A1-CF474B2BC54A}" destId="{E8E037E3-DC88-478B-AFB9-7B4313987CCD}" srcOrd="5" destOrd="0" presId="urn:microsoft.com/office/officeart/2008/layout/LinedList"/>
    <dgm:cxn modelId="{2DCE7F48-E709-4F0E-B8CC-C896D069AAE8}" type="presParOf" srcId="{312F6124-29EA-4B80-A3A1-CF474B2BC54A}" destId="{737E372F-015C-4271-8726-BD4F83669D06}" srcOrd="6" destOrd="0" presId="urn:microsoft.com/office/officeart/2008/layout/LinedList"/>
    <dgm:cxn modelId="{AEF71116-A0DC-4065-B35B-BCA5A2035BDD}" type="presParOf" srcId="{312F6124-29EA-4B80-A3A1-CF474B2BC54A}" destId="{84B7F111-40AC-4B62-B44D-30B004F7DED4}" srcOrd="7" destOrd="0" presId="urn:microsoft.com/office/officeart/2008/layout/LinedList"/>
    <dgm:cxn modelId="{BCBE4974-F820-49F8-ADCF-6D05FCF2B131}" type="presParOf" srcId="{84B7F111-40AC-4B62-B44D-30B004F7DED4}" destId="{966269F6-82FD-4474-8086-0646DE3D2139}" srcOrd="0" destOrd="0" presId="urn:microsoft.com/office/officeart/2008/layout/LinedList"/>
    <dgm:cxn modelId="{A387DA57-0AA6-4512-8356-67F1EA3B4D79}" type="presParOf" srcId="{84B7F111-40AC-4B62-B44D-30B004F7DED4}" destId="{55EE6E83-1F90-468A-AFDE-3AA0B989ED25}" srcOrd="1" destOrd="0" presId="urn:microsoft.com/office/officeart/2008/layout/LinedList"/>
    <dgm:cxn modelId="{3BE4D860-0494-428B-825A-A3D2A0023144}" type="presParOf" srcId="{84B7F111-40AC-4B62-B44D-30B004F7DED4}" destId="{42F0507E-5ED8-4995-8ECE-E747A49ED65B}" srcOrd="2" destOrd="0" presId="urn:microsoft.com/office/officeart/2008/layout/LinedList"/>
    <dgm:cxn modelId="{CDAC8CEA-73E5-41D4-8F92-25D84CB3493F}" type="presParOf" srcId="{312F6124-29EA-4B80-A3A1-CF474B2BC54A}" destId="{FF28EF03-9B78-41C5-B9DE-95EBA040E1FF}" srcOrd="8" destOrd="0" presId="urn:microsoft.com/office/officeart/2008/layout/LinedList"/>
    <dgm:cxn modelId="{3C7D1266-08DB-4913-8C1E-871848DDC3D5}" type="presParOf" srcId="{312F6124-29EA-4B80-A3A1-CF474B2BC54A}" destId="{9913D1AF-39CB-4F0A-AD2C-AFF67F93D64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90446119-5AE0-4069-B6BA-45640EC59F58}" type="parTrans" cxnId="{B3A373BC-6D17-40AC-BBEC-25DA08F3C5F4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4FF40F3-4B61-4222-BFC0-C180417F87BD}">
      <dgm:prSet phldrT="[Text]" custT="1"/>
      <dgm:spPr/>
      <dgm:t>
        <a:bodyPr anchor="ctr">
          <a:noAutofit/>
        </a:bodyPr>
        <a:lstStyle/>
        <a:p>
          <a:pPr algn="ctr" rtl="0"/>
          <a:r>
            <a:rPr lang="en-US" sz="18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粮食稳定倡议</a:t>
          </a:r>
        </a:p>
      </dgm:t>
    </dgm:pt>
    <dgm:pt modelId="{69773459-0293-4890-87C0-7AB663EA39C3}" type="parTrans" cxnId="{6F7FBCE7-2B44-4E15-BB4C-0A4024E22330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>
          <a:noAutofit/>
        </a:bodyPr>
        <a:lstStyle/>
        <a:p>
          <a:pPr algn="just" rtl="0"/>
          <a:r>
            <a:rPr lang="en-US" sz="16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通过获取种质资源，开发具有气候适应性的品种，通过常规和分子育种以及早期种子生产计划，开发具有气候适应性的品种/杂交种。</a:t>
          </a:r>
        </a:p>
      </dgm:t>
    </dgm:pt>
    <dgm:pt modelId="{BF1003C7-B3B9-406D-B2A0-548B7B2B141D}" type="sibTrans" cxnId="{6F7FBCE7-2B44-4E15-BB4C-0A4024E22330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84CE32C-B507-4AFF-9C43-FEB83E2E6FF3}" type="parTrans" cxnId="{BE8C0CC6-DDB1-4F03-95F1-DCDC5963AD95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>
          <a:noAutofit/>
        </a:bodyPr>
        <a:lstStyle/>
        <a:p>
          <a:pPr algn="l" rtl="0">
            <a:buFont typeface="Symbol" panose="05050102010706020507" pitchFamily="18" charset="2"/>
            <a:buChar char=""/>
          </a:pPr>
          <a:r>
            <a:rPr lang="zh-CN" alt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</a:t>
          </a: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粮食安全与研究部</a:t>
          </a:r>
          <a:r>
            <a:rPr lang="en-US" sz="16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（MoNFS&amp;R）已经启动绘制项目，在巴基斯坦所有省份绘制新的农业生态区的耕作模式和耕作区</a:t>
          </a:r>
          <a:r>
            <a:rPr lang="en-US" sz="16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gm:t>
    </dgm:pt>
    <dgm:pt modelId="{3463724C-56D0-4A31-9F85-9B899BBA159F}" type="sibTrans" cxnId="{BE8C0CC6-DDB1-4F03-95F1-DCDC5963AD95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0190D26-4BDC-4399-A75F-B287564717F0}" type="parTrans" cxnId="{28489777-A2DF-47C1-BC1E-4D3CD115D685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6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基于自然资源方法的集群发展。为此，已在全国范围内确定了 82 个集群，并编制了 33 种商品的可行性报告。</a:t>
          </a:r>
        </a:p>
      </dgm:t>
    </dgm:pt>
    <dgm:pt modelId="{AAC0D1BB-F049-467C-9CED-DB5D348C979C}" type="sibTrans" cxnId="{28489777-A2DF-47C1-BC1E-4D3CD115D685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5BD1C37B-4654-48CF-8A49-5F6548C1F034}" type="parTrans" cxnId="{B5AFEB67-A1A5-4733-9DC8-076A2BD6DCD8}">
      <dgm:prSet custT="1"/>
      <dgm:spPr/>
      <dgm:t>
        <a:bodyPr/>
        <a:lstStyle/>
        <a:p>
          <a:endParaRPr lang="en-US" sz="1600"/>
        </a:p>
      </dgm:t>
    </dgm:pt>
    <dgm:pt modelId="{1F6F8BDE-5B23-4182-8652-7FFDB9AC6CA9}">
      <dgm:prSet phldrT="[Text]" custT="1"/>
      <dgm:spPr/>
      <dgm:t>
        <a:bodyPr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6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通过为增值和加工提供了一揽子激励措施，已经发展了全国各地的农业经济特区。</a:t>
          </a:r>
        </a:p>
      </dgm:t>
    </dgm:pt>
    <dgm:pt modelId="{66C7C249-FAD3-4ABD-A0BB-E1EB708182F2}" type="sibTrans" cxnId="{B5AFEB67-A1A5-4733-9DC8-076A2BD6DCD8}">
      <dgm:prSet custT="1"/>
      <dgm:spPr/>
      <dgm:t>
        <a:bodyPr/>
        <a:lstStyle/>
        <a:p>
          <a:endParaRPr lang="en-US" sz="1600"/>
        </a:p>
      </dgm:t>
    </dgm:pt>
    <dgm:pt modelId="{2CDC5D27-1AE4-4DC7-A7E6-D656951B91D5}" type="parTrans" cxnId="{B6911F18-56C8-49F9-B93B-7EF46E64F77C}">
      <dgm:prSet custT="1"/>
      <dgm:spPr/>
      <dgm:t>
        <a:bodyPr/>
        <a:lstStyle/>
        <a:p>
          <a:endParaRPr lang="en-US" sz="1600"/>
        </a:p>
      </dgm:t>
    </dgm:pt>
    <dgm:pt modelId="{1350B513-C861-4BE2-BDF0-0EC623ED95AC}">
      <dgm:prSet phldrT="[Text]" custT="1"/>
      <dgm:spPr/>
      <dgm:t>
        <a:bodyPr>
          <a:noAutofit/>
        </a:bodyPr>
        <a:lstStyle/>
        <a:p>
          <a:pPr algn="just" rtl="0">
            <a:buFont typeface="Symbol" panose="05050102010706020507" pitchFamily="18" charset="2"/>
            <a:buChar char=""/>
          </a:pP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MoNFS&amp;R已经通过中央粮食安全数据库开发了粮食供应链和价格仪表板，决策者能够对价格</a:t>
          </a:r>
          <a:r>
            <a:rPr lang="en-US" sz="16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、进口和出口的生产周期信息做出决定</a:t>
          </a:r>
          <a:r>
            <a:rPr lang="en-US" sz="16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gm:t>
    </dgm:pt>
    <dgm:pt modelId="{8DB059D4-E5EA-47E8-86AB-926560CCA219}" type="sibTrans" cxnId="{B6911F18-56C8-49F9-B93B-7EF46E64F77C}">
      <dgm:prSet custT="1"/>
      <dgm:spPr/>
      <dgm:t>
        <a:bodyPr/>
        <a:lstStyle/>
        <a:p>
          <a:endParaRPr lang="en-US" sz="1600"/>
        </a:p>
      </dgm:t>
    </dgm:pt>
    <dgm:pt modelId="{2E5554EA-8B52-47D5-BCC2-CD995179BA9D}" type="parTrans" cxnId="{97F4D3E9-73C8-49DC-9F7C-150D43E18C6A}">
      <dgm:prSet custT="1"/>
      <dgm:spPr/>
      <dgm:t>
        <a:bodyPr/>
        <a:lstStyle/>
        <a:p>
          <a:endParaRPr lang="en-US" sz="1600"/>
        </a:p>
      </dgm:t>
    </dgm:pt>
    <dgm:pt modelId="{7C3DC61F-5B57-4415-B819-AEBCA81E7EED}">
      <dgm:prSet phldrT="[Text]" custT="1"/>
      <dgm:spPr/>
      <dgm:t>
        <a:bodyPr>
          <a:noAutofit/>
        </a:bodyPr>
        <a:lstStyle/>
        <a:p>
          <a:pPr algn="just" rtl="0"/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MoNFS&amp;R不仅计划整顿和重组不同的研究组织</a:t>
          </a:r>
          <a:r>
            <a:rPr lang="en-US" sz="16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，而且还计划建立特定商品的卓越中心</a:t>
          </a:r>
          <a:r>
            <a:rPr lang="en-US" sz="16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gm:t>
    </dgm:pt>
    <dgm:pt modelId="{58BC624C-A073-4230-A198-FC222B506C30}" type="sibTrans" cxnId="{97F4D3E9-73C8-49DC-9F7C-150D43E18C6A}">
      <dgm:prSet custT="1"/>
      <dgm:spPr/>
      <dgm:t>
        <a:bodyPr/>
        <a:lstStyle/>
        <a:p>
          <a:endParaRPr lang="en-US" sz="1600"/>
        </a:p>
      </dgm:t>
    </dgm:pt>
    <dgm:pt modelId="{C7DF09F9-6278-4AF0-8BD3-864348FCB59F}" type="parTrans" cxnId="{1567CF82-6A68-4E1F-88F7-4D8C37D20761}">
      <dgm:prSet/>
      <dgm:spPr/>
      <dgm:t>
        <a:bodyPr/>
        <a:lstStyle/>
        <a:p>
          <a:endParaRPr lang="en-US"/>
        </a:p>
      </dgm:t>
    </dgm:pt>
    <dgm:pt modelId="{7C5D0CEF-EDB8-405D-B6F5-DEA1D872BA54}">
      <dgm:prSet phldrT="[Text]" custT="1"/>
      <dgm:spPr/>
      <dgm:t>
        <a:bodyPr>
          <a:noAutofit/>
        </a:bodyPr>
        <a:lstStyle/>
        <a:p>
          <a:pPr algn="just" rtl="0"/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政府</a:t>
          </a:r>
          <a:r>
            <a:rPr lang="zh-CN" alt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也</a:t>
          </a: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</a:t>
          </a:r>
          <a:r>
            <a:rPr lang="zh-CN" alt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利用</a:t>
          </a: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国内资源</a:t>
          </a:r>
          <a:r>
            <a:rPr lang="en-US" sz="1600" b="0" i="0" u="none" strike="noStrike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以及与国际机构</a:t>
          </a:r>
          <a:r>
            <a:rPr lang="zh-CN" alt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展开</a:t>
          </a: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合作</a:t>
          </a:r>
          <a:r>
            <a:rPr 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zh-CN" alt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参与到提</a:t>
          </a:r>
          <a:r>
            <a:rPr lang="en-US" sz="1600" b="0" i="0" u="none" strike="noStrike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高农业和畜牧业生产</a:t>
          </a:r>
          <a:r>
            <a:rPr lang="zh-CN" alt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中</a:t>
          </a:r>
          <a:r>
            <a:rPr lang="en-US" sz="1600" b="0" i="0" u="none" strike="noStrike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  <a:endParaRPr lang="en-US" sz="1600" dirty="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7EC42BA-53D4-4A0D-9245-E20C460178BD}" type="sibTrans" cxnId="{1567CF82-6A68-4E1F-88F7-4D8C37D20761}">
      <dgm:prSet/>
      <dgm:spPr/>
      <dgm:t>
        <a:bodyPr/>
        <a:lstStyle/>
        <a:p>
          <a:endParaRPr lang="en-US"/>
        </a:p>
      </dgm:t>
    </dgm:pt>
    <dgm:pt modelId="{D8D0DEBC-4DB8-4C05-B1D3-A410E5BC9B97}" type="sibTrans" cxnId="{B3A373BC-6D17-40AC-BBEC-25DA08F3C5F4}">
      <dgm:prSet custT="1"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E7EBB142-6383-44FB-9796-61A1EA5B7372}" type="pres">
      <dgm:prSet presAssocID="{C4FF40F3-4B61-4222-BFC0-C180417F87BD}" presName="thickLine" presStyleLbl="alignNode1" presStyleIdx="0" presStyleCnt="1"/>
      <dgm:spPr/>
      <dgm:t>
        <a:bodyPr/>
        <a:lstStyle/>
        <a:p>
          <a:endParaRPr/>
        </a:p>
      </dgm:t>
    </dgm:pt>
    <dgm:pt modelId="{F9F156FA-A4F9-4853-9F43-9827DC32A977}" type="pres">
      <dgm:prSet presAssocID="{C4FF40F3-4B61-4222-BFC0-C180417F87BD}" presName="horz1" presStyleCnt="0"/>
      <dgm:spPr/>
      <dgm:t>
        <a:bodyPr/>
        <a:lstStyle/>
        <a:p>
          <a:endParaRPr/>
        </a:p>
      </dgm:t>
    </dgm:pt>
    <dgm:pt modelId="{D6EFC89F-3000-47EB-8CE3-1CB757945C0E}" type="pres">
      <dgm:prSet presAssocID="{C4FF40F3-4B61-4222-BFC0-C180417F87BD}" presName="tx1" presStyleLbl="revTx" presStyleIdx="0" presStyleCnt="8"/>
      <dgm:spPr/>
      <dgm:t>
        <a:bodyPr/>
        <a:lstStyle/>
        <a:p>
          <a:endParaRPr/>
        </a:p>
      </dgm:t>
    </dgm:pt>
    <dgm:pt modelId="{312F6124-29EA-4B80-A3A1-CF474B2BC54A}" type="pres">
      <dgm:prSet presAssocID="{C4FF40F3-4B61-4222-BFC0-C180417F87BD}" presName="vert1" presStyleCnt="0"/>
      <dgm:spPr/>
      <dgm:t>
        <a:bodyPr/>
        <a:lstStyle/>
        <a:p>
          <a:endParaRPr/>
        </a:p>
      </dgm:t>
    </dgm:pt>
    <dgm:pt modelId="{3540752C-EC45-471C-965C-4C0561569D03}" type="pres">
      <dgm:prSet presAssocID="{A887C72F-0348-490A-81DC-47D15E6B9A4C}" presName="vertSpace2a" presStyleCnt="0"/>
      <dgm:spPr/>
      <dgm:t>
        <a:bodyPr/>
        <a:lstStyle/>
        <a:p>
          <a:endParaRPr/>
        </a:p>
      </dgm:t>
    </dgm:pt>
    <dgm:pt modelId="{7A225BD5-BD40-40CF-83BF-15E6AF6A8D4C}" type="pres">
      <dgm:prSet presAssocID="{A887C72F-0348-490A-81DC-47D15E6B9A4C}" presName="horz2" presStyleCnt="0"/>
      <dgm:spPr/>
      <dgm:t>
        <a:bodyPr/>
        <a:lstStyle/>
        <a:p>
          <a:endParaRPr/>
        </a:p>
      </dgm:t>
    </dgm:pt>
    <dgm:pt modelId="{1D698571-A873-4A1A-BB12-A5734A527304}" type="pres">
      <dgm:prSet presAssocID="{A887C72F-0348-490A-81DC-47D15E6B9A4C}" presName="horzSpace2" presStyleCnt="0"/>
      <dgm:spPr/>
      <dgm:t>
        <a:bodyPr/>
        <a:lstStyle/>
        <a:p>
          <a:endParaRPr/>
        </a:p>
      </dgm:t>
    </dgm:pt>
    <dgm:pt modelId="{5EE8B0CF-9A95-4E56-A848-EB92993AB525}" type="pres">
      <dgm:prSet presAssocID="{A887C72F-0348-490A-81DC-47D15E6B9A4C}" presName="tx2" presStyleLbl="revTx" presStyleIdx="1" presStyleCnt="8"/>
      <dgm:spPr/>
      <dgm:t>
        <a:bodyPr/>
        <a:lstStyle/>
        <a:p>
          <a:endParaRPr/>
        </a:p>
      </dgm:t>
    </dgm:pt>
    <dgm:pt modelId="{A517D10B-9629-4ADA-B1F9-7561D795BEF1}" type="pres">
      <dgm:prSet presAssocID="{A887C72F-0348-490A-81DC-47D15E6B9A4C}" presName="vert2" presStyleCnt="0"/>
      <dgm:spPr/>
      <dgm:t>
        <a:bodyPr/>
        <a:lstStyle/>
        <a:p>
          <a:endParaRPr/>
        </a:p>
      </dgm:t>
    </dgm:pt>
    <dgm:pt modelId="{DAD53C91-EC36-493B-995B-9602D281D567}" type="pres">
      <dgm:prSet presAssocID="{A887C72F-0348-490A-81DC-47D15E6B9A4C}" presName="thinLine2b" presStyleLbl="callout" presStyleIdx="0" presStyleCnt="7"/>
      <dgm:spPr/>
      <dgm:t>
        <a:bodyPr/>
        <a:lstStyle/>
        <a:p>
          <a:endParaRPr/>
        </a:p>
      </dgm:t>
    </dgm:pt>
    <dgm:pt modelId="{2FD5153E-38B4-4416-8AA5-53366A5479EF}" type="pres">
      <dgm:prSet presAssocID="{A887C72F-0348-490A-81DC-47D15E6B9A4C}" presName="vertSpace2b" presStyleCnt="0"/>
      <dgm:spPr/>
      <dgm:t>
        <a:bodyPr/>
        <a:lstStyle/>
        <a:p>
          <a:endParaRPr/>
        </a:p>
      </dgm:t>
    </dgm:pt>
    <dgm:pt modelId="{1BC07E2E-3BD1-4825-812D-30332F43019A}" type="pres">
      <dgm:prSet presAssocID="{09D6855E-D66C-4AFB-9F5E-E96E3E8B9A86}" presName="horz2" presStyleCnt="0"/>
      <dgm:spPr/>
      <dgm:t>
        <a:bodyPr/>
        <a:lstStyle/>
        <a:p>
          <a:endParaRPr/>
        </a:p>
      </dgm:t>
    </dgm:pt>
    <dgm:pt modelId="{B3247ABD-79B2-4285-8AF8-15BB50013D20}" type="pres">
      <dgm:prSet presAssocID="{09D6855E-D66C-4AFB-9F5E-E96E3E8B9A86}" presName="horzSpace2" presStyleCnt="0"/>
      <dgm:spPr/>
      <dgm:t>
        <a:bodyPr/>
        <a:lstStyle/>
        <a:p>
          <a:endParaRPr/>
        </a:p>
      </dgm:t>
    </dgm:pt>
    <dgm:pt modelId="{340C1D1D-2274-4996-B7CC-90BC51670896}" type="pres">
      <dgm:prSet presAssocID="{09D6855E-D66C-4AFB-9F5E-E96E3E8B9A86}" presName="tx2" presStyleLbl="revTx" presStyleIdx="2" presStyleCnt="8"/>
      <dgm:spPr/>
      <dgm:t>
        <a:bodyPr/>
        <a:lstStyle/>
        <a:p>
          <a:endParaRPr/>
        </a:p>
      </dgm:t>
    </dgm:pt>
    <dgm:pt modelId="{16DBA11B-9F65-474A-91FE-F14EA59E07DB}" type="pres">
      <dgm:prSet presAssocID="{09D6855E-D66C-4AFB-9F5E-E96E3E8B9A86}" presName="vert2" presStyleCnt="0"/>
      <dgm:spPr/>
      <dgm:t>
        <a:bodyPr/>
        <a:lstStyle/>
        <a:p>
          <a:endParaRPr/>
        </a:p>
      </dgm:t>
    </dgm:pt>
    <dgm:pt modelId="{E8E037E3-DC88-478B-AFB9-7B4313987CCD}" type="pres">
      <dgm:prSet presAssocID="{09D6855E-D66C-4AFB-9F5E-E96E3E8B9A86}" presName="thinLine2b" presStyleLbl="callout" presStyleIdx="1" presStyleCnt="7"/>
      <dgm:spPr/>
      <dgm:t>
        <a:bodyPr/>
        <a:lstStyle/>
        <a:p>
          <a:endParaRPr/>
        </a:p>
      </dgm:t>
    </dgm:pt>
    <dgm:pt modelId="{737E372F-015C-4271-8726-BD4F83669D06}" type="pres">
      <dgm:prSet presAssocID="{09D6855E-D66C-4AFB-9F5E-E96E3E8B9A86}" presName="vertSpace2b" presStyleCnt="0"/>
      <dgm:spPr/>
      <dgm:t>
        <a:bodyPr/>
        <a:lstStyle/>
        <a:p>
          <a:endParaRPr/>
        </a:p>
      </dgm:t>
    </dgm:pt>
    <dgm:pt modelId="{84B7F111-40AC-4B62-B44D-30B004F7DED4}" type="pres">
      <dgm:prSet presAssocID="{FEA78B16-36CC-4E02-8641-B701AE4D37AB}" presName="horz2" presStyleCnt="0"/>
      <dgm:spPr/>
      <dgm:t>
        <a:bodyPr/>
        <a:lstStyle/>
        <a:p>
          <a:endParaRPr/>
        </a:p>
      </dgm:t>
    </dgm:pt>
    <dgm:pt modelId="{966269F6-82FD-4474-8086-0646DE3D2139}" type="pres">
      <dgm:prSet presAssocID="{FEA78B16-36CC-4E02-8641-B701AE4D37AB}" presName="horzSpace2" presStyleCnt="0"/>
      <dgm:spPr/>
      <dgm:t>
        <a:bodyPr/>
        <a:lstStyle/>
        <a:p>
          <a:endParaRPr/>
        </a:p>
      </dgm:t>
    </dgm:pt>
    <dgm:pt modelId="{55EE6E83-1F90-468A-AFDE-3AA0B989ED25}" type="pres">
      <dgm:prSet presAssocID="{FEA78B16-36CC-4E02-8641-B701AE4D37AB}" presName="tx2" presStyleLbl="revTx" presStyleIdx="3" presStyleCnt="8"/>
      <dgm:spPr/>
      <dgm:t>
        <a:bodyPr/>
        <a:lstStyle/>
        <a:p>
          <a:endParaRPr/>
        </a:p>
      </dgm:t>
    </dgm:pt>
    <dgm:pt modelId="{42F0507E-5ED8-4995-8ECE-E747A49ED65B}" type="pres">
      <dgm:prSet presAssocID="{FEA78B16-36CC-4E02-8641-B701AE4D37AB}" presName="vert2" presStyleCnt="0"/>
      <dgm:spPr/>
      <dgm:t>
        <a:bodyPr/>
        <a:lstStyle/>
        <a:p>
          <a:endParaRPr/>
        </a:p>
      </dgm:t>
    </dgm:pt>
    <dgm:pt modelId="{FF28EF03-9B78-41C5-B9DE-95EBA040E1FF}" type="pres">
      <dgm:prSet presAssocID="{FEA78B16-36CC-4E02-8641-B701AE4D37AB}" presName="thinLine2b" presStyleLbl="callout" presStyleIdx="2" presStyleCnt="7"/>
      <dgm:spPr/>
      <dgm:t>
        <a:bodyPr/>
        <a:lstStyle/>
        <a:p>
          <a:endParaRPr/>
        </a:p>
      </dgm:t>
    </dgm:pt>
    <dgm:pt modelId="{9913D1AF-39CB-4F0A-AD2C-AFF67F93D649}" type="pres">
      <dgm:prSet presAssocID="{FEA78B16-36CC-4E02-8641-B701AE4D37AB}" presName="vertSpace2b" presStyleCnt="0"/>
      <dgm:spPr/>
      <dgm:t>
        <a:bodyPr/>
        <a:lstStyle/>
        <a:p>
          <a:endParaRPr/>
        </a:p>
      </dgm:t>
    </dgm:pt>
    <dgm:pt modelId="{8F45ADB6-F91A-4F8E-9D45-5D44117DD430}" type="pres">
      <dgm:prSet presAssocID="{1F6F8BDE-5B23-4182-8652-7FFDB9AC6CA9}" presName="horz2" presStyleCnt="0"/>
      <dgm:spPr/>
      <dgm:t>
        <a:bodyPr/>
        <a:lstStyle/>
        <a:p>
          <a:endParaRPr/>
        </a:p>
      </dgm:t>
    </dgm:pt>
    <dgm:pt modelId="{9B63582F-E445-4585-BEC2-FF6F908DF377}" type="pres">
      <dgm:prSet presAssocID="{1F6F8BDE-5B23-4182-8652-7FFDB9AC6CA9}" presName="horzSpace2" presStyleCnt="0"/>
      <dgm:spPr/>
      <dgm:t>
        <a:bodyPr/>
        <a:lstStyle/>
        <a:p>
          <a:endParaRPr/>
        </a:p>
      </dgm:t>
    </dgm:pt>
    <dgm:pt modelId="{C6E21A08-23AC-46DF-889F-0E8EA8CEF089}" type="pres">
      <dgm:prSet presAssocID="{1F6F8BDE-5B23-4182-8652-7FFDB9AC6CA9}" presName="tx2" presStyleLbl="revTx" presStyleIdx="4" presStyleCnt="8"/>
      <dgm:spPr/>
      <dgm:t>
        <a:bodyPr/>
        <a:lstStyle/>
        <a:p>
          <a:endParaRPr/>
        </a:p>
      </dgm:t>
    </dgm:pt>
    <dgm:pt modelId="{8B2BDD13-530F-4C1D-BCCB-ED6EA04F39E8}" type="pres">
      <dgm:prSet presAssocID="{1F6F8BDE-5B23-4182-8652-7FFDB9AC6CA9}" presName="vert2" presStyleCnt="0"/>
      <dgm:spPr/>
      <dgm:t>
        <a:bodyPr/>
        <a:lstStyle/>
        <a:p>
          <a:endParaRPr/>
        </a:p>
      </dgm:t>
    </dgm:pt>
    <dgm:pt modelId="{00F0EEFF-7DCB-403F-B6FE-02A8009AB4B5}" type="pres">
      <dgm:prSet presAssocID="{1F6F8BDE-5B23-4182-8652-7FFDB9AC6CA9}" presName="thinLine2b" presStyleLbl="callout" presStyleIdx="3" presStyleCnt="7"/>
      <dgm:spPr/>
      <dgm:t>
        <a:bodyPr/>
        <a:lstStyle/>
        <a:p>
          <a:endParaRPr/>
        </a:p>
      </dgm:t>
    </dgm:pt>
    <dgm:pt modelId="{F70D23C8-FB1B-4B85-A277-DEEF37DF3118}" type="pres">
      <dgm:prSet presAssocID="{1F6F8BDE-5B23-4182-8652-7FFDB9AC6CA9}" presName="vertSpace2b" presStyleCnt="0"/>
      <dgm:spPr/>
      <dgm:t>
        <a:bodyPr/>
        <a:lstStyle/>
        <a:p>
          <a:endParaRPr/>
        </a:p>
      </dgm:t>
    </dgm:pt>
    <dgm:pt modelId="{4D1DFBC0-DFAF-4E32-8A9C-0A7D49E1F317}" type="pres">
      <dgm:prSet presAssocID="{1350B513-C861-4BE2-BDF0-0EC623ED95AC}" presName="horz2" presStyleCnt="0"/>
      <dgm:spPr/>
      <dgm:t>
        <a:bodyPr/>
        <a:lstStyle/>
        <a:p>
          <a:endParaRPr/>
        </a:p>
      </dgm:t>
    </dgm:pt>
    <dgm:pt modelId="{2EB58E48-9394-4EB9-86DE-6FD9C97B9AD6}" type="pres">
      <dgm:prSet presAssocID="{1350B513-C861-4BE2-BDF0-0EC623ED95AC}" presName="horzSpace2" presStyleCnt="0"/>
      <dgm:spPr/>
      <dgm:t>
        <a:bodyPr/>
        <a:lstStyle/>
        <a:p>
          <a:endParaRPr/>
        </a:p>
      </dgm:t>
    </dgm:pt>
    <dgm:pt modelId="{4D96A81E-98C0-4479-8D51-DB1484606865}" type="pres">
      <dgm:prSet presAssocID="{1350B513-C861-4BE2-BDF0-0EC623ED95AC}" presName="tx2" presStyleLbl="revTx" presStyleIdx="5" presStyleCnt="8"/>
      <dgm:spPr/>
      <dgm:t>
        <a:bodyPr/>
        <a:lstStyle/>
        <a:p>
          <a:endParaRPr/>
        </a:p>
      </dgm:t>
    </dgm:pt>
    <dgm:pt modelId="{05DD595B-BDBF-4C76-B88E-3D36DE567406}" type="pres">
      <dgm:prSet presAssocID="{1350B513-C861-4BE2-BDF0-0EC623ED95AC}" presName="vert2" presStyleCnt="0"/>
      <dgm:spPr/>
      <dgm:t>
        <a:bodyPr/>
        <a:lstStyle/>
        <a:p>
          <a:endParaRPr/>
        </a:p>
      </dgm:t>
    </dgm:pt>
    <dgm:pt modelId="{9A39EFDC-BB5E-4A38-B341-47EAFBFF143F}" type="pres">
      <dgm:prSet presAssocID="{1350B513-C861-4BE2-BDF0-0EC623ED95AC}" presName="thinLine2b" presStyleLbl="callout" presStyleIdx="4" presStyleCnt="7"/>
      <dgm:spPr/>
      <dgm:t>
        <a:bodyPr/>
        <a:lstStyle/>
        <a:p>
          <a:endParaRPr/>
        </a:p>
      </dgm:t>
    </dgm:pt>
    <dgm:pt modelId="{3EABCB11-764A-48F5-A7A8-6EFED4C6A187}" type="pres">
      <dgm:prSet presAssocID="{1350B513-C861-4BE2-BDF0-0EC623ED95AC}" presName="vertSpace2b" presStyleCnt="0"/>
      <dgm:spPr/>
      <dgm:t>
        <a:bodyPr/>
        <a:lstStyle/>
        <a:p>
          <a:endParaRPr/>
        </a:p>
      </dgm:t>
    </dgm:pt>
    <dgm:pt modelId="{B614CA7D-3524-4A29-ABF8-7C0E9FA15C05}" type="pres">
      <dgm:prSet presAssocID="{7C3DC61F-5B57-4415-B819-AEBCA81E7EED}" presName="horz2" presStyleCnt="0"/>
      <dgm:spPr/>
      <dgm:t>
        <a:bodyPr/>
        <a:lstStyle/>
        <a:p>
          <a:endParaRPr/>
        </a:p>
      </dgm:t>
    </dgm:pt>
    <dgm:pt modelId="{86D868E1-9CF1-46D3-B67C-8878FD0063F3}" type="pres">
      <dgm:prSet presAssocID="{7C3DC61F-5B57-4415-B819-AEBCA81E7EED}" presName="horzSpace2" presStyleCnt="0"/>
      <dgm:spPr/>
      <dgm:t>
        <a:bodyPr/>
        <a:lstStyle/>
        <a:p>
          <a:endParaRPr/>
        </a:p>
      </dgm:t>
    </dgm:pt>
    <dgm:pt modelId="{C4821248-BBC0-4088-B6F6-087F17F95E93}" type="pres">
      <dgm:prSet presAssocID="{7C3DC61F-5B57-4415-B819-AEBCA81E7EED}" presName="tx2" presStyleLbl="revTx" presStyleIdx="6" presStyleCnt="8"/>
      <dgm:spPr/>
      <dgm:t>
        <a:bodyPr/>
        <a:lstStyle/>
        <a:p>
          <a:endParaRPr/>
        </a:p>
      </dgm:t>
    </dgm:pt>
    <dgm:pt modelId="{20B76CE5-2258-44AF-B6CE-98CB44AA0626}" type="pres">
      <dgm:prSet presAssocID="{7C3DC61F-5B57-4415-B819-AEBCA81E7EED}" presName="vert2" presStyleCnt="0"/>
      <dgm:spPr/>
      <dgm:t>
        <a:bodyPr/>
        <a:lstStyle/>
        <a:p>
          <a:endParaRPr/>
        </a:p>
      </dgm:t>
    </dgm:pt>
    <dgm:pt modelId="{3835EDFB-CA6C-484D-BCEF-08A422F3373F}" type="pres">
      <dgm:prSet presAssocID="{7C3DC61F-5B57-4415-B819-AEBCA81E7EED}" presName="thinLine2b" presStyleLbl="callout" presStyleIdx="5" presStyleCnt="7"/>
      <dgm:spPr/>
      <dgm:t>
        <a:bodyPr/>
        <a:lstStyle/>
        <a:p>
          <a:endParaRPr/>
        </a:p>
      </dgm:t>
    </dgm:pt>
    <dgm:pt modelId="{58DA90D7-CCA5-4BD1-A172-A6E519BEEE46}" type="pres">
      <dgm:prSet presAssocID="{7C3DC61F-5B57-4415-B819-AEBCA81E7EED}" presName="vertSpace2b" presStyleCnt="0"/>
      <dgm:spPr/>
      <dgm:t>
        <a:bodyPr/>
        <a:lstStyle/>
        <a:p>
          <a:endParaRPr/>
        </a:p>
      </dgm:t>
    </dgm:pt>
    <dgm:pt modelId="{DF0849B4-C73F-4A09-9E8D-30BB7C5D230E}" type="pres">
      <dgm:prSet presAssocID="{7C5D0CEF-EDB8-405D-B6F5-DEA1D872BA54}" presName="horz2" presStyleCnt="0"/>
      <dgm:spPr/>
      <dgm:t>
        <a:bodyPr/>
        <a:lstStyle/>
        <a:p>
          <a:endParaRPr/>
        </a:p>
      </dgm:t>
    </dgm:pt>
    <dgm:pt modelId="{9DE6FB36-CD8B-4FE6-83FE-3511B43BF6E3}" type="pres">
      <dgm:prSet presAssocID="{7C5D0CEF-EDB8-405D-B6F5-DEA1D872BA54}" presName="horzSpace2" presStyleCnt="0"/>
      <dgm:spPr/>
      <dgm:t>
        <a:bodyPr/>
        <a:lstStyle/>
        <a:p>
          <a:endParaRPr/>
        </a:p>
      </dgm:t>
    </dgm:pt>
    <dgm:pt modelId="{765396CC-DAB8-433B-B660-48B886838CA5}" type="pres">
      <dgm:prSet presAssocID="{7C5D0CEF-EDB8-405D-B6F5-DEA1D872BA54}" presName="tx2" presStyleLbl="revTx" presStyleIdx="7" presStyleCnt="8"/>
      <dgm:spPr/>
      <dgm:t>
        <a:bodyPr/>
        <a:lstStyle/>
        <a:p>
          <a:endParaRPr/>
        </a:p>
      </dgm:t>
    </dgm:pt>
    <dgm:pt modelId="{4BB36081-09FB-47D5-AF28-2B0ED8ACE03F}" type="pres">
      <dgm:prSet presAssocID="{7C5D0CEF-EDB8-405D-B6F5-DEA1D872BA54}" presName="vert2" presStyleCnt="0"/>
      <dgm:spPr/>
      <dgm:t>
        <a:bodyPr/>
        <a:lstStyle/>
        <a:p>
          <a:endParaRPr/>
        </a:p>
      </dgm:t>
    </dgm:pt>
    <dgm:pt modelId="{5BCEB476-0137-4678-B9EC-692EC29CDFB4}" type="pres">
      <dgm:prSet presAssocID="{7C5D0CEF-EDB8-405D-B6F5-DEA1D872BA54}" presName="thinLine2b" presStyleLbl="callout" presStyleIdx="6" presStyleCnt="7"/>
      <dgm:spPr/>
      <dgm:t>
        <a:bodyPr/>
        <a:lstStyle/>
        <a:p>
          <a:endParaRPr/>
        </a:p>
      </dgm:t>
    </dgm:pt>
    <dgm:pt modelId="{15346004-024F-439D-B829-0A44B5BB7048}" type="pres">
      <dgm:prSet presAssocID="{7C5D0CEF-EDB8-405D-B6F5-DEA1D872BA54}" presName="vertSpace2b" presStyleCnt="0"/>
      <dgm:spPr/>
      <dgm:t>
        <a:bodyPr/>
        <a:lstStyle/>
        <a:p>
          <a:endParaRPr/>
        </a:p>
      </dgm:t>
    </dgm:pt>
  </dgm:ptLst>
  <dgm:cxnLst>
    <dgm:cxn modelId="{B5AFEB67-A1A5-4733-9DC8-076A2BD6DCD8}" srcId="{C4FF40F3-4B61-4222-BFC0-C180417F87BD}" destId="{1F6F8BDE-5B23-4182-8652-7FFDB9AC6CA9}" srcOrd="3" destOrd="0" parTransId="{5BD1C37B-4654-48CF-8A49-5F6548C1F034}" sibTransId="{66C7C249-FAD3-4ABD-A0BB-E1EB708182F2}"/>
    <dgm:cxn modelId="{7C453B07-922E-4BC7-A0B1-B4A5CCEDBE06}" type="presOf" srcId="{1350B513-C861-4BE2-BDF0-0EC623ED95AC}" destId="{4D96A81E-98C0-4479-8D51-DB1484606865}" srcOrd="0" destOrd="0" presId="urn:microsoft.com/office/officeart/2008/layout/LinedList"/>
    <dgm:cxn modelId="{6F7FBCE7-2B44-4E15-BB4C-0A4024E22330}" srcId="{C4FF40F3-4B61-4222-BFC0-C180417F87BD}" destId="{A887C72F-0348-490A-81DC-47D15E6B9A4C}" srcOrd="0" destOrd="0" parTransId="{69773459-0293-4890-87C0-7AB663EA39C3}" sibTransId="{BF1003C7-B3B9-406D-B2A0-548B7B2B141D}"/>
    <dgm:cxn modelId="{BE8C0CC6-DDB1-4F03-95F1-DCDC5963AD95}" srcId="{C4FF40F3-4B61-4222-BFC0-C180417F87BD}" destId="{09D6855E-D66C-4AFB-9F5E-E96E3E8B9A86}" srcOrd="1" destOrd="0" parTransId="{684CE32C-B507-4AFF-9C43-FEB83E2E6FF3}" sibTransId="{3463724C-56D0-4A31-9F85-9B899BBA159F}"/>
    <dgm:cxn modelId="{B3A373BC-6D17-40AC-BBEC-25DA08F3C5F4}" srcId="{593C494B-9A13-4DB8-A64C-9F377AF78189}" destId="{C4FF40F3-4B61-4222-BFC0-C180417F87BD}" srcOrd="0" destOrd="0" parTransId="{90446119-5AE0-4069-B6BA-45640EC59F58}" sibTransId="{D8D0DEBC-4DB8-4C05-B1D3-A410E5BC9B97}"/>
    <dgm:cxn modelId="{88D59127-0DB8-4883-9A3E-0D618CE2FB7E}" type="presOf" srcId="{FEA78B16-36CC-4E02-8641-B701AE4D37AB}" destId="{55EE6E83-1F90-468A-AFDE-3AA0B989ED25}" srcOrd="0" destOrd="0" presId="urn:microsoft.com/office/officeart/2008/layout/LinedList"/>
    <dgm:cxn modelId="{EA72FA07-D664-40A3-BB60-3F4B04CB68C6}" type="presOf" srcId="{09D6855E-D66C-4AFB-9F5E-E96E3E8B9A86}" destId="{340C1D1D-2274-4996-B7CC-90BC51670896}" srcOrd="0" destOrd="0" presId="urn:microsoft.com/office/officeart/2008/layout/LinedList"/>
    <dgm:cxn modelId="{EC1A70CC-AF4C-48E4-A168-BA562207D266}" type="presOf" srcId="{7C5D0CEF-EDB8-405D-B6F5-DEA1D872BA54}" destId="{765396CC-DAB8-433B-B660-48B886838CA5}" srcOrd="0" destOrd="0" presId="urn:microsoft.com/office/officeart/2008/layout/LinedList"/>
    <dgm:cxn modelId="{2D43BC0F-795D-4185-903C-18B67D01D385}" type="presOf" srcId="{C4FF40F3-4B61-4222-BFC0-C180417F87BD}" destId="{D6EFC89F-3000-47EB-8CE3-1CB757945C0E}" srcOrd="0" destOrd="0" presId="urn:microsoft.com/office/officeart/2008/layout/LinedList"/>
    <dgm:cxn modelId="{1567CF82-6A68-4E1F-88F7-4D8C37D20761}" srcId="{C4FF40F3-4B61-4222-BFC0-C180417F87BD}" destId="{7C5D0CEF-EDB8-405D-B6F5-DEA1D872BA54}" srcOrd="6" destOrd="0" parTransId="{C7DF09F9-6278-4AF0-8BD3-864348FCB59F}" sibTransId="{A7EC42BA-53D4-4A0D-9245-E20C460178BD}"/>
    <dgm:cxn modelId="{97F4D3E9-73C8-49DC-9F7C-150D43E18C6A}" srcId="{C4FF40F3-4B61-4222-BFC0-C180417F87BD}" destId="{7C3DC61F-5B57-4415-B819-AEBCA81E7EED}" srcOrd="5" destOrd="0" parTransId="{2E5554EA-8B52-47D5-BCC2-CD995179BA9D}" sibTransId="{58BC624C-A073-4230-A198-FC222B506C30}"/>
    <dgm:cxn modelId="{2095A710-79F9-4718-8C7F-C23C44349241}" type="presOf" srcId="{1F6F8BDE-5B23-4182-8652-7FFDB9AC6CA9}" destId="{C6E21A08-23AC-46DF-889F-0E8EA8CEF089}" srcOrd="0" destOrd="0" presId="urn:microsoft.com/office/officeart/2008/layout/LinedList"/>
    <dgm:cxn modelId="{137166C3-BDE5-478D-90D6-80BCC32EFC9F}" type="presOf" srcId="{593C494B-9A13-4DB8-A64C-9F377AF78189}" destId="{D738E6FB-7546-4A3D-82E9-FD28D76A62E6}" srcOrd="0" destOrd="0" presId="urn:microsoft.com/office/officeart/2008/layout/LinedList"/>
    <dgm:cxn modelId="{28489777-A2DF-47C1-BC1E-4D3CD115D685}" srcId="{C4FF40F3-4B61-4222-BFC0-C180417F87BD}" destId="{FEA78B16-36CC-4E02-8641-B701AE4D37AB}" srcOrd="2" destOrd="0" parTransId="{80190D26-4BDC-4399-A75F-B287564717F0}" sibTransId="{AAC0D1BB-F049-467C-9CED-DB5D348C979C}"/>
    <dgm:cxn modelId="{B6911F18-56C8-49F9-B93B-7EF46E64F77C}" srcId="{C4FF40F3-4B61-4222-BFC0-C180417F87BD}" destId="{1350B513-C861-4BE2-BDF0-0EC623ED95AC}" srcOrd="4" destOrd="0" parTransId="{2CDC5D27-1AE4-4DC7-A7E6-D656951B91D5}" sibTransId="{8DB059D4-E5EA-47E8-86AB-926560CCA219}"/>
    <dgm:cxn modelId="{A61FB8B6-19B3-469C-9B71-B8FE232553F7}" type="presOf" srcId="{7C3DC61F-5B57-4415-B819-AEBCA81E7EED}" destId="{C4821248-BBC0-4088-B6F6-087F17F95E93}" srcOrd="0" destOrd="0" presId="urn:microsoft.com/office/officeart/2008/layout/LinedList"/>
    <dgm:cxn modelId="{AAF07BB0-CDC8-4A05-8387-DB1CA61620A9}" type="presOf" srcId="{A887C72F-0348-490A-81DC-47D15E6B9A4C}" destId="{5EE8B0CF-9A95-4E56-A848-EB92993AB525}" srcOrd="0" destOrd="0" presId="urn:microsoft.com/office/officeart/2008/layout/LinedList"/>
    <dgm:cxn modelId="{40A2FCF3-185E-4629-A20D-1AE156A2416B}" type="presParOf" srcId="{D738E6FB-7546-4A3D-82E9-FD28D76A62E6}" destId="{E7EBB142-6383-44FB-9796-61A1EA5B7372}" srcOrd="0" destOrd="0" presId="urn:microsoft.com/office/officeart/2008/layout/LinedList"/>
    <dgm:cxn modelId="{84C97A2F-A38C-4034-93AD-11210B4C80F9}" type="presParOf" srcId="{D738E6FB-7546-4A3D-82E9-FD28D76A62E6}" destId="{F9F156FA-A4F9-4853-9F43-9827DC32A977}" srcOrd="1" destOrd="0" presId="urn:microsoft.com/office/officeart/2008/layout/LinedList"/>
    <dgm:cxn modelId="{F7C8B94B-106B-49CC-8E50-A1929F421471}" type="presParOf" srcId="{F9F156FA-A4F9-4853-9F43-9827DC32A977}" destId="{D6EFC89F-3000-47EB-8CE3-1CB757945C0E}" srcOrd="0" destOrd="0" presId="urn:microsoft.com/office/officeart/2008/layout/LinedList"/>
    <dgm:cxn modelId="{7BCDAC00-093B-4ECF-BA3C-AAA3196788BE}" type="presParOf" srcId="{F9F156FA-A4F9-4853-9F43-9827DC32A977}" destId="{312F6124-29EA-4B80-A3A1-CF474B2BC54A}" srcOrd="1" destOrd="0" presId="urn:microsoft.com/office/officeart/2008/layout/LinedList"/>
    <dgm:cxn modelId="{72820D99-8D75-4652-9547-1023FA3A5537}" type="presParOf" srcId="{312F6124-29EA-4B80-A3A1-CF474B2BC54A}" destId="{3540752C-EC45-471C-965C-4C0561569D03}" srcOrd="0" destOrd="0" presId="urn:microsoft.com/office/officeart/2008/layout/LinedList"/>
    <dgm:cxn modelId="{1A72700E-760F-43CE-A10B-B04D0ABF18E5}" type="presParOf" srcId="{312F6124-29EA-4B80-A3A1-CF474B2BC54A}" destId="{7A225BD5-BD40-40CF-83BF-15E6AF6A8D4C}" srcOrd="1" destOrd="0" presId="urn:microsoft.com/office/officeart/2008/layout/LinedList"/>
    <dgm:cxn modelId="{C97F5327-FA85-4345-85E2-21BB015B8917}" type="presParOf" srcId="{7A225BD5-BD40-40CF-83BF-15E6AF6A8D4C}" destId="{1D698571-A873-4A1A-BB12-A5734A527304}" srcOrd="0" destOrd="0" presId="urn:microsoft.com/office/officeart/2008/layout/LinedList"/>
    <dgm:cxn modelId="{74619309-7D18-4F3F-AC56-C64A1D7C7293}" type="presParOf" srcId="{7A225BD5-BD40-40CF-83BF-15E6AF6A8D4C}" destId="{5EE8B0CF-9A95-4E56-A848-EB92993AB525}" srcOrd="1" destOrd="0" presId="urn:microsoft.com/office/officeart/2008/layout/LinedList"/>
    <dgm:cxn modelId="{0159F368-0558-4494-B6FE-7F9D258C4B5A}" type="presParOf" srcId="{7A225BD5-BD40-40CF-83BF-15E6AF6A8D4C}" destId="{A517D10B-9629-4ADA-B1F9-7561D795BEF1}" srcOrd="2" destOrd="0" presId="urn:microsoft.com/office/officeart/2008/layout/LinedList"/>
    <dgm:cxn modelId="{C25C6B6A-907B-4C74-85D7-0B71969ECE85}" type="presParOf" srcId="{312F6124-29EA-4B80-A3A1-CF474B2BC54A}" destId="{DAD53C91-EC36-493B-995B-9602D281D567}" srcOrd="2" destOrd="0" presId="urn:microsoft.com/office/officeart/2008/layout/LinedList"/>
    <dgm:cxn modelId="{96F8D4C9-56E0-4C9A-8DFF-A8ACB7143BFE}" type="presParOf" srcId="{312F6124-29EA-4B80-A3A1-CF474B2BC54A}" destId="{2FD5153E-38B4-4416-8AA5-53366A5479EF}" srcOrd="3" destOrd="0" presId="urn:microsoft.com/office/officeart/2008/layout/LinedList"/>
    <dgm:cxn modelId="{8800D8F6-6568-4676-AAFE-114231F41E35}" type="presParOf" srcId="{312F6124-29EA-4B80-A3A1-CF474B2BC54A}" destId="{1BC07E2E-3BD1-4825-812D-30332F43019A}" srcOrd="4" destOrd="0" presId="urn:microsoft.com/office/officeart/2008/layout/LinedList"/>
    <dgm:cxn modelId="{5606C2A7-1F3E-418D-8598-208EB41E9061}" type="presParOf" srcId="{1BC07E2E-3BD1-4825-812D-30332F43019A}" destId="{B3247ABD-79B2-4285-8AF8-15BB50013D20}" srcOrd="0" destOrd="0" presId="urn:microsoft.com/office/officeart/2008/layout/LinedList"/>
    <dgm:cxn modelId="{CDD96F95-7AAE-4F75-9D4E-902D4BACFC97}" type="presParOf" srcId="{1BC07E2E-3BD1-4825-812D-30332F43019A}" destId="{340C1D1D-2274-4996-B7CC-90BC51670896}" srcOrd="1" destOrd="0" presId="urn:microsoft.com/office/officeart/2008/layout/LinedList"/>
    <dgm:cxn modelId="{8C8E9DD0-6459-49A1-81EF-12F3EB35B849}" type="presParOf" srcId="{1BC07E2E-3BD1-4825-812D-30332F43019A}" destId="{16DBA11B-9F65-474A-91FE-F14EA59E07DB}" srcOrd="2" destOrd="0" presId="urn:microsoft.com/office/officeart/2008/layout/LinedList"/>
    <dgm:cxn modelId="{A573CA82-E8AC-4C5B-A3E0-49A877066587}" type="presParOf" srcId="{312F6124-29EA-4B80-A3A1-CF474B2BC54A}" destId="{E8E037E3-DC88-478B-AFB9-7B4313987CCD}" srcOrd="5" destOrd="0" presId="urn:microsoft.com/office/officeart/2008/layout/LinedList"/>
    <dgm:cxn modelId="{B97D45B9-27FD-43A7-AC05-FFCAED510D7E}" type="presParOf" srcId="{312F6124-29EA-4B80-A3A1-CF474B2BC54A}" destId="{737E372F-015C-4271-8726-BD4F83669D06}" srcOrd="6" destOrd="0" presId="urn:microsoft.com/office/officeart/2008/layout/LinedList"/>
    <dgm:cxn modelId="{1AB6179C-A432-49EF-9698-5DDC8926A95A}" type="presParOf" srcId="{312F6124-29EA-4B80-A3A1-CF474B2BC54A}" destId="{84B7F111-40AC-4B62-B44D-30B004F7DED4}" srcOrd="7" destOrd="0" presId="urn:microsoft.com/office/officeart/2008/layout/LinedList"/>
    <dgm:cxn modelId="{1C44C9AB-873F-44AC-AA0D-0E299ECF482A}" type="presParOf" srcId="{84B7F111-40AC-4B62-B44D-30B004F7DED4}" destId="{966269F6-82FD-4474-8086-0646DE3D2139}" srcOrd="0" destOrd="0" presId="urn:microsoft.com/office/officeart/2008/layout/LinedList"/>
    <dgm:cxn modelId="{7FED3E3A-DF74-4A0A-8A7C-5FA5A16FDA1C}" type="presParOf" srcId="{84B7F111-40AC-4B62-B44D-30B004F7DED4}" destId="{55EE6E83-1F90-468A-AFDE-3AA0B989ED25}" srcOrd="1" destOrd="0" presId="urn:microsoft.com/office/officeart/2008/layout/LinedList"/>
    <dgm:cxn modelId="{CB7AEE66-363A-4FDF-995D-8431EC98606A}" type="presParOf" srcId="{84B7F111-40AC-4B62-B44D-30B004F7DED4}" destId="{42F0507E-5ED8-4995-8ECE-E747A49ED65B}" srcOrd="2" destOrd="0" presId="urn:microsoft.com/office/officeart/2008/layout/LinedList"/>
    <dgm:cxn modelId="{EB82A5C6-509E-4659-B1AA-7DDCD5C5A534}" type="presParOf" srcId="{312F6124-29EA-4B80-A3A1-CF474B2BC54A}" destId="{FF28EF03-9B78-41C5-B9DE-95EBA040E1FF}" srcOrd="8" destOrd="0" presId="urn:microsoft.com/office/officeart/2008/layout/LinedList"/>
    <dgm:cxn modelId="{D666A3D5-E195-41DD-B200-2BCFA60E2309}" type="presParOf" srcId="{312F6124-29EA-4B80-A3A1-CF474B2BC54A}" destId="{9913D1AF-39CB-4F0A-AD2C-AFF67F93D649}" srcOrd="9" destOrd="0" presId="urn:microsoft.com/office/officeart/2008/layout/LinedList"/>
    <dgm:cxn modelId="{2CC0E08F-2C82-47F9-B93C-6D1FC8EC32F0}" type="presParOf" srcId="{312F6124-29EA-4B80-A3A1-CF474B2BC54A}" destId="{8F45ADB6-F91A-4F8E-9D45-5D44117DD430}" srcOrd="10" destOrd="0" presId="urn:microsoft.com/office/officeart/2008/layout/LinedList"/>
    <dgm:cxn modelId="{51E25493-E707-43C3-8979-0E3AFA01A42F}" type="presParOf" srcId="{8F45ADB6-F91A-4F8E-9D45-5D44117DD430}" destId="{9B63582F-E445-4585-BEC2-FF6F908DF377}" srcOrd="0" destOrd="0" presId="urn:microsoft.com/office/officeart/2008/layout/LinedList"/>
    <dgm:cxn modelId="{C286D306-CC1D-44ED-BC58-288977096EF7}" type="presParOf" srcId="{8F45ADB6-F91A-4F8E-9D45-5D44117DD430}" destId="{C6E21A08-23AC-46DF-889F-0E8EA8CEF089}" srcOrd="1" destOrd="0" presId="urn:microsoft.com/office/officeart/2008/layout/LinedList"/>
    <dgm:cxn modelId="{1169D4B4-2899-4D92-A3C7-D2E8D80B8191}" type="presParOf" srcId="{8F45ADB6-F91A-4F8E-9D45-5D44117DD430}" destId="{8B2BDD13-530F-4C1D-BCCB-ED6EA04F39E8}" srcOrd="2" destOrd="0" presId="urn:microsoft.com/office/officeart/2008/layout/LinedList"/>
    <dgm:cxn modelId="{5569C982-8A70-4060-A158-E4804033FADA}" type="presParOf" srcId="{312F6124-29EA-4B80-A3A1-CF474B2BC54A}" destId="{00F0EEFF-7DCB-403F-B6FE-02A8009AB4B5}" srcOrd="11" destOrd="0" presId="urn:microsoft.com/office/officeart/2008/layout/LinedList"/>
    <dgm:cxn modelId="{66E0298A-32C6-41FB-AB8B-56EA6970D706}" type="presParOf" srcId="{312F6124-29EA-4B80-A3A1-CF474B2BC54A}" destId="{F70D23C8-FB1B-4B85-A277-DEEF37DF3118}" srcOrd="12" destOrd="0" presId="urn:microsoft.com/office/officeart/2008/layout/LinedList"/>
    <dgm:cxn modelId="{F5039608-9D5F-4B74-BEC6-1D4967D67DF5}" type="presParOf" srcId="{312F6124-29EA-4B80-A3A1-CF474B2BC54A}" destId="{4D1DFBC0-DFAF-4E32-8A9C-0A7D49E1F317}" srcOrd="13" destOrd="0" presId="urn:microsoft.com/office/officeart/2008/layout/LinedList"/>
    <dgm:cxn modelId="{D37CE1A7-33FF-456D-A8E0-18C877494BAE}" type="presParOf" srcId="{4D1DFBC0-DFAF-4E32-8A9C-0A7D49E1F317}" destId="{2EB58E48-9394-4EB9-86DE-6FD9C97B9AD6}" srcOrd="0" destOrd="0" presId="urn:microsoft.com/office/officeart/2008/layout/LinedList"/>
    <dgm:cxn modelId="{BCDA1CCD-F776-4560-B2CB-3322B9D6E842}" type="presParOf" srcId="{4D1DFBC0-DFAF-4E32-8A9C-0A7D49E1F317}" destId="{4D96A81E-98C0-4479-8D51-DB1484606865}" srcOrd="1" destOrd="0" presId="urn:microsoft.com/office/officeart/2008/layout/LinedList"/>
    <dgm:cxn modelId="{0A406E6B-C829-4246-8768-75F74DE01794}" type="presParOf" srcId="{4D1DFBC0-DFAF-4E32-8A9C-0A7D49E1F317}" destId="{05DD595B-BDBF-4C76-B88E-3D36DE567406}" srcOrd="2" destOrd="0" presId="urn:microsoft.com/office/officeart/2008/layout/LinedList"/>
    <dgm:cxn modelId="{0C2398E0-A539-4DBC-940C-04BDC3BD95D0}" type="presParOf" srcId="{312F6124-29EA-4B80-A3A1-CF474B2BC54A}" destId="{9A39EFDC-BB5E-4A38-B341-47EAFBFF143F}" srcOrd="14" destOrd="0" presId="urn:microsoft.com/office/officeart/2008/layout/LinedList"/>
    <dgm:cxn modelId="{FEAD2D34-D207-48B7-8CF7-9D6C58B4136D}" type="presParOf" srcId="{312F6124-29EA-4B80-A3A1-CF474B2BC54A}" destId="{3EABCB11-764A-48F5-A7A8-6EFED4C6A187}" srcOrd="15" destOrd="0" presId="urn:microsoft.com/office/officeart/2008/layout/LinedList"/>
    <dgm:cxn modelId="{97EDE1FE-D60C-494D-8ADB-416E8E80FB5C}" type="presParOf" srcId="{312F6124-29EA-4B80-A3A1-CF474B2BC54A}" destId="{B614CA7D-3524-4A29-ABF8-7C0E9FA15C05}" srcOrd="16" destOrd="0" presId="urn:microsoft.com/office/officeart/2008/layout/LinedList"/>
    <dgm:cxn modelId="{29185A63-B37B-42FB-B3D6-EA3138EB6D6C}" type="presParOf" srcId="{B614CA7D-3524-4A29-ABF8-7C0E9FA15C05}" destId="{86D868E1-9CF1-46D3-B67C-8878FD0063F3}" srcOrd="0" destOrd="0" presId="urn:microsoft.com/office/officeart/2008/layout/LinedList"/>
    <dgm:cxn modelId="{30369EDC-E5D9-486D-80EA-E155E626F0C4}" type="presParOf" srcId="{B614CA7D-3524-4A29-ABF8-7C0E9FA15C05}" destId="{C4821248-BBC0-4088-B6F6-087F17F95E93}" srcOrd="1" destOrd="0" presId="urn:microsoft.com/office/officeart/2008/layout/LinedList"/>
    <dgm:cxn modelId="{063D7754-0C10-4205-BD8D-C6824FB1FE8A}" type="presParOf" srcId="{B614CA7D-3524-4A29-ABF8-7C0E9FA15C05}" destId="{20B76CE5-2258-44AF-B6CE-98CB44AA0626}" srcOrd="2" destOrd="0" presId="urn:microsoft.com/office/officeart/2008/layout/LinedList"/>
    <dgm:cxn modelId="{2A74503E-082D-499C-8C9B-C42D349BF83E}" type="presParOf" srcId="{312F6124-29EA-4B80-A3A1-CF474B2BC54A}" destId="{3835EDFB-CA6C-484D-BCEF-08A422F3373F}" srcOrd="17" destOrd="0" presId="urn:microsoft.com/office/officeart/2008/layout/LinedList"/>
    <dgm:cxn modelId="{85A219B4-91E4-40F0-9082-9DEE19591D77}" type="presParOf" srcId="{312F6124-29EA-4B80-A3A1-CF474B2BC54A}" destId="{58DA90D7-CCA5-4BD1-A172-A6E519BEEE46}" srcOrd="18" destOrd="0" presId="urn:microsoft.com/office/officeart/2008/layout/LinedList"/>
    <dgm:cxn modelId="{3F0E2273-031F-4927-B4F5-0EB95C28B17E}" type="presParOf" srcId="{312F6124-29EA-4B80-A3A1-CF474B2BC54A}" destId="{DF0849B4-C73F-4A09-9E8D-30BB7C5D230E}" srcOrd="19" destOrd="0" presId="urn:microsoft.com/office/officeart/2008/layout/LinedList"/>
    <dgm:cxn modelId="{031566F6-EF3B-4D94-A5BE-0629DDD5F812}" type="presParOf" srcId="{DF0849B4-C73F-4A09-9E8D-30BB7C5D230E}" destId="{9DE6FB36-CD8B-4FE6-83FE-3511B43BF6E3}" srcOrd="0" destOrd="0" presId="urn:microsoft.com/office/officeart/2008/layout/LinedList"/>
    <dgm:cxn modelId="{FE575F4B-3804-490B-8AAE-3EE7B13DF722}" type="presParOf" srcId="{DF0849B4-C73F-4A09-9E8D-30BB7C5D230E}" destId="{765396CC-DAB8-433B-B660-48B886838CA5}" srcOrd="1" destOrd="0" presId="urn:microsoft.com/office/officeart/2008/layout/LinedList"/>
    <dgm:cxn modelId="{4FA07D80-8DF5-4257-A102-A21A97AF0EF9}" type="presParOf" srcId="{DF0849B4-C73F-4A09-9E8D-30BB7C5D230E}" destId="{4BB36081-09FB-47D5-AF28-2B0ED8ACE03F}" srcOrd="2" destOrd="0" presId="urn:microsoft.com/office/officeart/2008/layout/LinedList"/>
    <dgm:cxn modelId="{1AE4D69B-7BC7-486A-849A-63C3B3495A32}" type="presParOf" srcId="{312F6124-29EA-4B80-A3A1-CF474B2BC54A}" destId="{5BCEB476-0137-4678-B9EC-692EC29CDFB4}" srcOrd="20" destOrd="0" presId="urn:microsoft.com/office/officeart/2008/layout/LinedList"/>
    <dgm:cxn modelId="{02D6E316-7093-45FB-9215-5C88D1872EB6}" type="presParOf" srcId="{312F6124-29EA-4B80-A3A1-CF474B2BC54A}" destId="{15346004-024F-439D-B829-0A44B5BB7048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490BD-9570-4116-AC83-166A32655812}">
      <dsp:nvSpPr>
        <dsp:cNvPr id="0" name=""/>
        <dsp:cNvSpPr/>
      </dsp:nvSpPr>
      <dsp:spPr>
        <a:xfrm>
          <a:off x="0" y="3638098"/>
          <a:ext cx="10742589" cy="5968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农业发展和粮食安全方面的区域合作机会</a:t>
          </a:r>
          <a:endParaRPr lang="en-US" sz="2000" b="1" i="0" u="none" strike="noStrike" kern="1200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0" y="3638098"/>
        <a:ext cx="10742589" cy="596860"/>
      </dsp:txXfrm>
    </dsp:sp>
    <dsp:sp modelId="{7243F0A5-BEC0-4A81-8824-7983F07E7F41}">
      <dsp:nvSpPr>
        <dsp:cNvPr id="0" name=""/>
        <dsp:cNvSpPr/>
      </dsp:nvSpPr>
      <dsp:spPr>
        <a:xfrm rot="10800000">
          <a:off x="0" y="2729080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政府在农业发展和粮食安全方面的战略和优先事项</a:t>
          </a:r>
          <a:endParaRPr lang="en-US" sz="2000" b="1" i="0" u="none" strike="noStrike" kern="1200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 rot="10800000">
        <a:off x="0" y="2729080"/>
        <a:ext cx="10742589" cy="596470"/>
      </dsp:txXfrm>
    </dsp:sp>
    <dsp:sp modelId="{85356C92-CBF7-4247-AEB7-49E65C097E12}">
      <dsp:nvSpPr>
        <dsp:cNvPr id="0" name=""/>
        <dsp:cNvSpPr/>
      </dsp:nvSpPr>
      <dsp:spPr>
        <a:xfrm rot="10800000">
          <a:off x="0" y="1820061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维护巴基斯坦粮食安全的中长期挑战</a:t>
          </a:r>
          <a:endParaRPr lang="en-US" sz="2000" b="1" i="0" u="none" strike="noStrike" kern="1200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 rot="10800000">
        <a:off x="0" y="1820061"/>
        <a:ext cx="10742589" cy="596470"/>
      </dsp:txXfrm>
    </dsp:sp>
    <dsp:sp modelId="{CA9C8450-415A-4B79-AC77-C3A2A7B18328}">
      <dsp:nvSpPr>
        <dsp:cNvPr id="0" name=""/>
        <dsp:cNvSpPr/>
      </dsp:nvSpPr>
      <dsp:spPr>
        <a:xfrm rot="10800000">
          <a:off x="0" y="911043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巴基斯坦农业部门的关键问题</a:t>
          </a:r>
        </a:p>
      </dsp:txBody>
      <dsp:txXfrm rot="10800000">
        <a:off x="0" y="911043"/>
        <a:ext cx="10742589" cy="596470"/>
      </dsp:txXfrm>
    </dsp:sp>
    <dsp:sp modelId="{CEC98950-D741-44B5-8E33-E0D605087E3E}">
      <dsp:nvSpPr>
        <dsp:cNvPr id="0" name=""/>
        <dsp:cNvSpPr/>
      </dsp:nvSpPr>
      <dsp:spPr>
        <a:xfrm rot="10800000">
          <a:off x="0" y="2025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简介</a:t>
          </a:r>
          <a:r>
            <a:rPr lang="zh-CN" altLang="en-US" sz="2000" b="1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：</a:t>
          </a:r>
          <a:r>
            <a:rPr lang="en-US" sz="2000" b="1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</a:t>
          </a:r>
          <a:r>
            <a:rPr lang="zh-CN" altLang="en-US" sz="2000" b="1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概览</a:t>
          </a:r>
          <a:endParaRPr lang="en-US" sz="2000" b="1" i="0" u="none" strike="noStrike" kern="1200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 rot="10800000">
        <a:off x="0" y="2025"/>
        <a:ext cx="10742589" cy="596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764B6-70C7-466F-8301-3097DB49FD99}">
      <dsp:nvSpPr>
        <dsp:cNvPr id="0" name=""/>
        <dsp:cNvSpPr/>
      </dsp:nvSpPr>
      <dsp:spPr>
        <a:xfrm>
          <a:off x="2054973" y="1628413"/>
          <a:ext cx="2069783" cy="179044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</a:t>
          </a:r>
          <a:endParaRPr lang="en-US" sz="1800" b="1" i="0" u="none" strike="noStrike" kern="1200" dirty="0" smtClean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农牧业排名</a:t>
          </a:r>
          <a:endParaRPr lang="en-US" sz="1800" b="1" i="0" u="none" strike="noStrike" kern="1200" dirty="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2397965" y="1925115"/>
        <a:ext cx="1383799" cy="1197042"/>
      </dsp:txXfrm>
    </dsp:sp>
    <dsp:sp modelId="{D85C8CB8-9056-4C00-8C98-E2FCEB2593CD}">
      <dsp:nvSpPr>
        <dsp:cNvPr id="0" name=""/>
        <dsp:cNvSpPr/>
      </dsp:nvSpPr>
      <dsp:spPr>
        <a:xfrm>
          <a:off x="3351055" y="771805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42B32D-9C2F-498E-B56F-FCD83E67CE48}">
      <dsp:nvSpPr>
        <dsp:cNvPr id="0" name=""/>
        <dsp:cNvSpPr/>
      </dsp:nvSpPr>
      <dsp:spPr>
        <a:xfrm>
          <a:off x="2245630" y="0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水牛排名第二</a:t>
          </a:r>
          <a:endParaRPr lang="en-US" sz="1800" b="1" i="0" u="none" strike="noStrike" kern="1200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2526722" y="243178"/>
        <a:ext cx="1133989" cy="981033"/>
      </dsp:txXfrm>
    </dsp:sp>
    <dsp:sp modelId="{884B8CE1-85A4-4E68-9601-F4ECD8636C7E}">
      <dsp:nvSpPr>
        <dsp:cNvPr id="0" name=""/>
        <dsp:cNvSpPr/>
      </dsp:nvSpPr>
      <dsp:spPr>
        <a:xfrm>
          <a:off x="4262453" y="2029711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B3577A-45F6-48B5-B0D5-02C2A8551930}">
      <dsp:nvSpPr>
        <dsp:cNvPr id="0" name=""/>
        <dsp:cNvSpPr/>
      </dsp:nvSpPr>
      <dsp:spPr>
        <a:xfrm>
          <a:off x="3801218" y="902542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/>
          </a:r>
          <a:b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山羊排名第三</a:t>
          </a:r>
          <a:endParaRPr lang="en-US" sz="1800" b="1" i="0" u="none" strike="noStrike" kern="1200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4082310" y="1145720"/>
        <a:ext cx="1133989" cy="981033"/>
      </dsp:txXfrm>
    </dsp:sp>
    <dsp:sp modelId="{B75E7ED4-7FD0-403C-AC0E-C897836750EE}">
      <dsp:nvSpPr>
        <dsp:cNvPr id="0" name=""/>
        <dsp:cNvSpPr/>
      </dsp:nvSpPr>
      <dsp:spPr>
        <a:xfrm>
          <a:off x="3629337" y="3449651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83C29C-20D7-4763-BFA7-4997F16C492D}">
      <dsp:nvSpPr>
        <dsp:cNvPr id="0" name=""/>
        <dsp:cNvSpPr/>
      </dsp:nvSpPr>
      <dsp:spPr>
        <a:xfrm>
          <a:off x="3801218" y="2676836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棉花排名第四</a:t>
          </a:r>
          <a:endParaRPr lang="en-US" sz="1800" b="1" i="0" u="none" strike="noStrike" kern="1200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4082310" y="2920014"/>
        <a:ext cx="1133989" cy="981033"/>
      </dsp:txXfrm>
    </dsp:sp>
    <dsp:sp modelId="{BC8432EF-209B-4E9C-B744-BB338FF7DAAD}">
      <dsp:nvSpPr>
        <dsp:cNvPr id="0" name=""/>
        <dsp:cNvSpPr/>
      </dsp:nvSpPr>
      <dsp:spPr>
        <a:xfrm>
          <a:off x="2058824" y="3597046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3B2884-0E17-4948-9C2C-6F5F644B95AC}">
      <dsp:nvSpPr>
        <dsp:cNvPr id="0" name=""/>
        <dsp:cNvSpPr/>
      </dsp:nvSpPr>
      <dsp:spPr>
        <a:xfrm>
          <a:off x="2245630" y="3580388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甘蔗排名第五</a:t>
          </a:r>
          <a:endParaRPr lang="en-US" sz="1800" b="1" i="0" u="none" strike="noStrike" kern="1200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2526722" y="3823566"/>
        <a:ext cx="1133989" cy="981033"/>
      </dsp:txXfrm>
    </dsp:sp>
    <dsp:sp modelId="{9AC3F056-500A-476C-B1D1-A78BE9BEB70D}">
      <dsp:nvSpPr>
        <dsp:cNvPr id="0" name=""/>
        <dsp:cNvSpPr/>
      </dsp:nvSpPr>
      <dsp:spPr>
        <a:xfrm>
          <a:off x="1132501" y="2339645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E1629D-DB0F-411B-B9E7-EF84FCD64DB4}">
      <dsp:nvSpPr>
        <dsp:cNvPr id="0" name=""/>
        <dsp:cNvSpPr/>
      </dsp:nvSpPr>
      <dsp:spPr>
        <a:xfrm>
          <a:off x="682820" y="2677846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/>
          </a:r>
          <a:b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小麦和绵羊排名第九</a:t>
          </a:r>
          <a:endParaRPr lang="en-US" sz="1800" b="1" i="0" u="none" strike="noStrike" kern="1200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963912" y="2921024"/>
        <a:ext cx="1133989" cy="981033"/>
      </dsp:txXfrm>
    </dsp:sp>
    <dsp:sp modelId="{7FBCEA21-E8F5-456B-83C9-5F605B18BAF5}">
      <dsp:nvSpPr>
        <dsp:cNvPr id="0" name=""/>
        <dsp:cNvSpPr/>
      </dsp:nvSpPr>
      <dsp:spPr>
        <a:xfrm>
          <a:off x="682820" y="900523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大米排名第十二</a:t>
          </a:r>
          <a:endParaRPr lang="en-US" sz="1800" b="1" i="0" u="none" strike="noStrike" kern="1200" baseline="30000">
            <a:highlight>
              <a:srgbClr val="000000">
                <a:alpha val="0"/>
              </a:srgbClr>
            </a:highlight>
            <a:latin typeface="宋体" panose="02010600030101010101" pitchFamily="2" charset="-122"/>
            <a:ea typeface="宋体" panose="02010600030101010101" pitchFamily="2" charset="-122"/>
          </a:endParaRPr>
        </a:p>
      </dsp:txBody>
      <dsp:txXfrm>
        <a:off x="963912" y="1143701"/>
        <a:ext cx="1133989" cy="981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3273A-15BD-44FC-BD9D-D49CF5400B8F}">
      <dsp:nvSpPr>
        <dsp:cNvPr id="0" name=""/>
        <dsp:cNvSpPr/>
      </dsp:nvSpPr>
      <dsp:spPr>
        <a:xfrm>
          <a:off x="1825151" y="1153014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008686" y="1196641"/>
        <a:ext cx="20929" cy="4185"/>
      </dsp:txXfrm>
    </dsp:sp>
    <dsp:sp modelId="{7A524C32-586F-4BA0-BFFD-DB7B922020D8}">
      <dsp:nvSpPr>
        <dsp:cNvPr id="0" name=""/>
        <dsp:cNvSpPr/>
      </dsp:nvSpPr>
      <dsp:spPr>
        <a:xfrm>
          <a:off x="6953" y="652735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人口增长</a:t>
          </a:r>
        </a:p>
      </dsp:txBody>
      <dsp:txXfrm>
        <a:off x="6953" y="652735"/>
        <a:ext cx="1819998" cy="1091999"/>
      </dsp:txXfrm>
    </dsp:sp>
    <dsp:sp modelId="{C3102D44-9365-4AA0-8891-0BD1D5BB1B6C}">
      <dsp:nvSpPr>
        <dsp:cNvPr id="0" name=""/>
        <dsp:cNvSpPr/>
      </dsp:nvSpPr>
      <dsp:spPr>
        <a:xfrm>
          <a:off x="4063750" y="1153014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247284" y="1196641"/>
        <a:ext cx="20929" cy="4185"/>
      </dsp:txXfrm>
    </dsp:sp>
    <dsp:sp modelId="{AC14B20A-6B18-4B9A-BF32-A11E95BEE911}">
      <dsp:nvSpPr>
        <dsp:cNvPr id="0" name=""/>
        <dsp:cNvSpPr/>
      </dsp:nvSpPr>
      <dsp:spPr>
        <a:xfrm>
          <a:off x="2245551" y="652735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城市化进程快</a:t>
          </a:r>
        </a:p>
      </dsp:txBody>
      <dsp:txXfrm>
        <a:off x="2245551" y="652735"/>
        <a:ext cx="1819998" cy="1091999"/>
      </dsp:txXfrm>
    </dsp:sp>
    <dsp:sp modelId="{47B169FF-E5DB-4FE7-99C7-8ED6809F2FFF}">
      <dsp:nvSpPr>
        <dsp:cNvPr id="0" name=""/>
        <dsp:cNvSpPr/>
      </dsp:nvSpPr>
      <dsp:spPr>
        <a:xfrm>
          <a:off x="6302348" y="1153014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6485883" y="1196641"/>
        <a:ext cx="20929" cy="4185"/>
      </dsp:txXfrm>
    </dsp:sp>
    <dsp:sp modelId="{81388F13-625E-4937-BFD4-C36F8444066E}">
      <dsp:nvSpPr>
        <dsp:cNvPr id="0" name=""/>
        <dsp:cNvSpPr/>
      </dsp:nvSpPr>
      <dsp:spPr>
        <a:xfrm>
          <a:off x="4484149" y="652735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饮食模式多元</a:t>
          </a:r>
        </a:p>
      </dsp:txBody>
      <dsp:txXfrm>
        <a:off x="4484149" y="652735"/>
        <a:ext cx="1819998" cy="1091999"/>
      </dsp:txXfrm>
    </dsp:sp>
    <dsp:sp modelId="{220555B4-3794-4B43-938F-E602BC267B13}">
      <dsp:nvSpPr>
        <dsp:cNvPr id="0" name=""/>
        <dsp:cNvSpPr/>
      </dsp:nvSpPr>
      <dsp:spPr>
        <a:xfrm>
          <a:off x="8540946" y="1153014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8724481" y="1196641"/>
        <a:ext cx="20929" cy="4185"/>
      </dsp:txXfrm>
    </dsp:sp>
    <dsp:sp modelId="{35C97D98-6F6E-4179-A624-E63430F57AB6}">
      <dsp:nvSpPr>
        <dsp:cNvPr id="0" name=""/>
        <dsp:cNvSpPr/>
      </dsp:nvSpPr>
      <dsp:spPr>
        <a:xfrm>
          <a:off x="6722747" y="652735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粮食需求增加</a:t>
          </a:r>
        </a:p>
      </dsp:txBody>
      <dsp:txXfrm>
        <a:off x="6722747" y="652735"/>
        <a:ext cx="1819998" cy="1091999"/>
      </dsp:txXfrm>
    </dsp:sp>
    <dsp:sp modelId="{D4C965FD-58A5-4A99-A805-B0BDABAB02E1}">
      <dsp:nvSpPr>
        <dsp:cNvPr id="0" name=""/>
        <dsp:cNvSpPr/>
      </dsp:nvSpPr>
      <dsp:spPr>
        <a:xfrm>
          <a:off x="916952" y="1742934"/>
          <a:ext cx="8954392" cy="387999"/>
        </a:xfrm>
        <a:custGeom>
          <a:avLst/>
          <a:gdLst/>
          <a:ahLst/>
          <a:cxnLst/>
          <a:rect l="0" t="0" r="0" b="0"/>
          <a:pathLst>
            <a:path>
              <a:moveTo>
                <a:pt x="8954392" y="0"/>
              </a:moveTo>
              <a:lnTo>
                <a:pt x="8954392" y="211099"/>
              </a:lnTo>
              <a:lnTo>
                <a:pt x="0" y="211099"/>
              </a:lnTo>
              <a:lnTo>
                <a:pt x="0" y="387999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5170044" y="1934841"/>
        <a:ext cx="448208" cy="4185"/>
      </dsp:txXfrm>
    </dsp:sp>
    <dsp:sp modelId="{6A1061B2-39B8-463D-9C46-BF8A9436BBD3}">
      <dsp:nvSpPr>
        <dsp:cNvPr id="0" name=""/>
        <dsp:cNvSpPr/>
      </dsp:nvSpPr>
      <dsp:spPr>
        <a:xfrm>
          <a:off x="8961346" y="652735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食品价格上涨</a:t>
          </a:r>
        </a:p>
      </dsp:txBody>
      <dsp:txXfrm>
        <a:off x="8961346" y="652735"/>
        <a:ext cx="1819998" cy="1091999"/>
      </dsp:txXfrm>
    </dsp:sp>
    <dsp:sp modelId="{DF20366F-D4C8-4C8E-87D8-23B3448D7BC4}">
      <dsp:nvSpPr>
        <dsp:cNvPr id="0" name=""/>
        <dsp:cNvSpPr/>
      </dsp:nvSpPr>
      <dsp:spPr>
        <a:xfrm>
          <a:off x="1825151" y="2663613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008686" y="2707240"/>
        <a:ext cx="20929" cy="4185"/>
      </dsp:txXfrm>
    </dsp:sp>
    <dsp:sp modelId="{26A6222F-9D8A-4253-B405-F44604C0D0D3}">
      <dsp:nvSpPr>
        <dsp:cNvPr id="0" name=""/>
        <dsp:cNvSpPr/>
      </dsp:nvSpPr>
      <dsp:spPr>
        <a:xfrm>
          <a:off x="6953" y="2163333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购买力下降</a:t>
          </a:r>
        </a:p>
      </dsp:txBody>
      <dsp:txXfrm>
        <a:off x="6953" y="2163333"/>
        <a:ext cx="1819998" cy="1091999"/>
      </dsp:txXfrm>
    </dsp:sp>
    <dsp:sp modelId="{3724F0F7-AED8-41E3-B5A2-A9710D6F674E}">
      <dsp:nvSpPr>
        <dsp:cNvPr id="0" name=""/>
        <dsp:cNvSpPr/>
      </dsp:nvSpPr>
      <dsp:spPr>
        <a:xfrm>
          <a:off x="4063750" y="2663613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247284" y="2707240"/>
        <a:ext cx="20929" cy="4185"/>
      </dsp:txXfrm>
    </dsp:sp>
    <dsp:sp modelId="{84C2FAEF-E7D7-4BB2-8A4F-554069064CBC}">
      <dsp:nvSpPr>
        <dsp:cNvPr id="0" name=""/>
        <dsp:cNvSpPr/>
      </dsp:nvSpPr>
      <dsp:spPr>
        <a:xfrm>
          <a:off x="2245551" y="2163333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地下水位下降</a:t>
          </a:r>
        </a:p>
      </dsp:txBody>
      <dsp:txXfrm>
        <a:off x="2245551" y="2163333"/>
        <a:ext cx="1819998" cy="1091999"/>
      </dsp:txXfrm>
    </dsp:sp>
    <dsp:sp modelId="{7205ADA8-F468-4D95-B794-8265C06B8BC5}">
      <dsp:nvSpPr>
        <dsp:cNvPr id="0" name=""/>
        <dsp:cNvSpPr/>
      </dsp:nvSpPr>
      <dsp:spPr>
        <a:xfrm>
          <a:off x="6302348" y="2663613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6485883" y="2707240"/>
        <a:ext cx="20929" cy="4185"/>
      </dsp:txXfrm>
    </dsp:sp>
    <dsp:sp modelId="{1F3ED427-E613-4556-8C6D-4DA11C00E2C8}">
      <dsp:nvSpPr>
        <dsp:cNvPr id="0" name=""/>
        <dsp:cNvSpPr/>
      </dsp:nvSpPr>
      <dsp:spPr>
        <a:xfrm>
          <a:off x="4484149" y="2163333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灌溉效率低</a:t>
          </a:r>
        </a:p>
      </dsp:txBody>
      <dsp:txXfrm>
        <a:off x="4484149" y="2163333"/>
        <a:ext cx="1819998" cy="1091999"/>
      </dsp:txXfrm>
    </dsp:sp>
    <dsp:sp modelId="{292B82BC-CBD6-4073-AD6C-75AA01BEFEA7}">
      <dsp:nvSpPr>
        <dsp:cNvPr id="0" name=""/>
        <dsp:cNvSpPr/>
      </dsp:nvSpPr>
      <dsp:spPr>
        <a:xfrm>
          <a:off x="8540946" y="2663613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8724481" y="2707240"/>
        <a:ext cx="20929" cy="4185"/>
      </dsp:txXfrm>
    </dsp:sp>
    <dsp:sp modelId="{87BA356A-575A-4D3E-992E-512D432E845B}">
      <dsp:nvSpPr>
        <dsp:cNvPr id="0" name=""/>
        <dsp:cNvSpPr/>
      </dsp:nvSpPr>
      <dsp:spPr>
        <a:xfrm>
          <a:off x="6722747" y="2163333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土壤侵蚀加剧</a:t>
          </a:r>
        </a:p>
      </dsp:txBody>
      <dsp:txXfrm>
        <a:off x="6722747" y="2163333"/>
        <a:ext cx="1819998" cy="1091999"/>
      </dsp:txXfrm>
    </dsp:sp>
    <dsp:sp modelId="{176DFF21-3957-4E78-84DA-C4B7BB5AAD13}">
      <dsp:nvSpPr>
        <dsp:cNvPr id="0" name=""/>
        <dsp:cNvSpPr/>
      </dsp:nvSpPr>
      <dsp:spPr>
        <a:xfrm>
          <a:off x="916952" y="3253533"/>
          <a:ext cx="8954392" cy="387999"/>
        </a:xfrm>
        <a:custGeom>
          <a:avLst/>
          <a:gdLst/>
          <a:ahLst/>
          <a:cxnLst/>
          <a:rect l="0" t="0" r="0" b="0"/>
          <a:pathLst>
            <a:path>
              <a:moveTo>
                <a:pt x="8954392" y="0"/>
              </a:moveTo>
              <a:lnTo>
                <a:pt x="8954392" y="211099"/>
              </a:lnTo>
              <a:lnTo>
                <a:pt x="0" y="211099"/>
              </a:lnTo>
              <a:lnTo>
                <a:pt x="0" y="387999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5170044" y="3445439"/>
        <a:ext cx="448208" cy="4185"/>
      </dsp:txXfrm>
    </dsp:sp>
    <dsp:sp modelId="{E092AEA8-15EF-428E-BB73-09E9758E809D}">
      <dsp:nvSpPr>
        <dsp:cNvPr id="0" name=""/>
        <dsp:cNvSpPr/>
      </dsp:nvSpPr>
      <dsp:spPr>
        <a:xfrm>
          <a:off x="8961346" y="2163333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气候变化</a:t>
          </a:r>
        </a:p>
      </dsp:txBody>
      <dsp:txXfrm>
        <a:off x="8961346" y="2163333"/>
        <a:ext cx="1819998" cy="1091999"/>
      </dsp:txXfrm>
    </dsp:sp>
    <dsp:sp modelId="{61EF4ED9-0D52-4FF1-85EF-374196A2C135}">
      <dsp:nvSpPr>
        <dsp:cNvPr id="0" name=""/>
        <dsp:cNvSpPr/>
      </dsp:nvSpPr>
      <dsp:spPr>
        <a:xfrm>
          <a:off x="1825151" y="4174212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008686" y="4217839"/>
        <a:ext cx="20929" cy="4185"/>
      </dsp:txXfrm>
    </dsp:sp>
    <dsp:sp modelId="{4E9BC64F-7B2F-4ACC-A954-1DB487B1EFCB}">
      <dsp:nvSpPr>
        <dsp:cNvPr id="0" name=""/>
        <dsp:cNvSpPr/>
      </dsp:nvSpPr>
      <dsp:spPr>
        <a:xfrm>
          <a:off x="6953" y="3673932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水资源枯竭</a:t>
          </a:r>
        </a:p>
      </dsp:txBody>
      <dsp:txXfrm>
        <a:off x="6953" y="3673932"/>
        <a:ext cx="1819998" cy="1091999"/>
      </dsp:txXfrm>
    </dsp:sp>
    <dsp:sp modelId="{A61ACD0E-88E5-4C97-B660-02A472DD1718}">
      <dsp:nvSpPr>
        <dsp:cNvPr id="0" name=""/>
        <dsp:cNvSpPr/>
      </dsp:nvSpPr>
      <dsp:spPr>
        <a:xfrm>
          <a:off x="4063750" y="4174212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247284" y="4217839"/>
        <a:ext cx="20929" cy="4185"/>
      </dsp:txXfrm>
    </dsp:sp>
    <dsp:sp modelId="{8F32718F-A8BB-4142-9483-ED2025729F96}">
      <dsp:nvSpPr>
        <dsp:cNvPr id="0" name=""/>
        <dsp:cNvSpPr/>
      </dsp:nvSpPr>
      <dsp:spPr>
        <a:xfrm>
          <a:off x="2245551" y="3673932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土地供应有限</a:t>
          </a:r>
        </a:p>
      </dsp:txBody>
      <dsp:txXfrm>
        <a:off x="2245551" y="3673932"/>
        <a:ext cx="1819998" cy="1091999"/>
      </dsp:txXfrm>
    </dsp:sp>
    <dsp:sp modelId="{A40D26DB-7210-4FE7-8667-DE17618F0890}">
      <dsp:nvSpPr>
        <dsp:cNvPr id="0" name=""/>
        <dsp:cNvSpPr/>
      </dsp:nvSpPr>
      <dsp:spPr>
        <a:xfrm>
          <a:off x="6302348" y="4174212"/>
          <a:ext cx="387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7999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6485883" y="4217839"/>
        <a:ext cx="20929" cy="4185"/>
      </dsp:txXfrm>
    </dsp:sp>
    <dsp:sp modelId="{A4E41957-0C44-4EC1-9B63-45A7E3C343BE}">
      <dsp:nvSpPr>
        <dsp:cNvPr id="0" name=""/>
        <dsp:cNvSpPr/>
      </dsp:nvSpPr>
      <dsp:spPr>
        <a:xfrm>
          <a:off x="4484149" y="3673932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粮食损失和浪费</a:t>
          </a:r>
        </a:p>
      </dsp:txBody>
      <dsp:txXfrm>
        <a:off x="4484149" y="3673932"/>
        <a:ext cx="1819998" cy="1091999"/>
      </dsp:txXfrm>
    </dsp:sp>
    <dsp:sp modelId="{96E404E2-1A34-4496-88C6-4C847F7BD520}">
      <dsp:nvSpPr>
        <dsp:cNvPr id="0" name=""/>
        <dsp:cNvSpPr/>
      </dsp:nvSpPr>
      <dsp:spPr>
        <a:xfrm>
          <a:off x="6722747" y="3673932"/>
          <a:ext cx="1819998" cy="10919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粮食分配系统低效</a:t>
          </a:r>
        </a:p>
      </dsp:txBody>
      <dsp:txXfrm>
        <a:off x="6722747" y="3673932"/>
        <a:ext cx="1819998" cy="1091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2420"/>
          <a:ext cx="107137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2420"/>
          <a:ext cx="2142742" cy="495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粮食供应计划</a:t>
          </a:r>
          <a:r>
            <a:rPr lang="en-US" sz="1800" b="1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      </a:t>
          </a:r>
          <a:br>
            <a:rPr lang="en-US" sz="1800" b="1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2700亿巴基斯坦卢比</a:t>
          </a:r>
          <a:br>
            <a:rPr lang="en-US" sz="1800" b="1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</a:br>
          <a:r>
            <a:rPr lang="en-US" sz="1800" b="1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(11亿美元)</a:t>
          </a:r>
        </a:p>
      </dsp:txBody>
      <dsp:txXfrm>
        <a:off x="0" y="2420"/>
        <a:ext cx="2142742" cy="4952170"/>
      </dsp:txXfrm>
    </dsp:sp>
    <dsp:sp modelId="{5EE8B0CF-9A95-4E56-A848-EB92993AB525}">
      <dsp:nvSpPr>
        <dsp:cNvPr id="0" name=""/>
        <dsp:cNvSpPr/>
      </dsp:nvSpPr>
      <dsp:spPr>
        <a:xfrm>
          <a:off x="2303448" y="31709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提高小麦、水稻和甘蔗的生产力，费用约为340亿巴基斯坦卢比（1.415亿美元）；</a:t>
          </a:r>
        </a:p>
      </dsp:txBody>
      <dsp:txXfrm>
        <a:off x="2303448" y="31709"/>
        <a:ext cx="8410263" cy="585773"/>
      </dsp:txXfrm>
    </dsp:sp>
    <dsp:sp modelId="{DAD53C91-EC36-493B-995B-9602D281D567}">
      <dsp:nvSpPr>
        <dsp:cNvPr id="0" name=""/>
        <dsp:cNvSpPr/>
      </dsp:nvSpPr>
      <dsp:spPr>
        <a:xfrm>
          <a:off x="2142742" y="617482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303448" y="646770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油菜籽改良计划，费用约为 100 亿巴基斯坦卢比（4160 万美元）；</a:t>
          </a:r>
        </a:p>
      </dsp:txBody>
      <dsp:txXfrm>
        <a:off x="2303448" y="646770"/>
        <a:ext cx="8410263" cy="585773"/>
      </dsp:txXfrm>
    </dsp:sp>
    <dsp:sp modelId="{E8E037E3-DC88-478B-AFB9-7B4313987CCD}">
      <dsp:nvSpPr>
        <dsp:cNvPr id="0" name=""/>
        <dsp:cNvSpPr/>
      </dsp:nvSpPr>
      <dsp:spPr>
        <a:xfrm>
          <a:off x="2142742" y="1232543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303448" y="1261832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通过衬砌河道来保护水资源，费用为1800亿巴基斯坦卢比（7.495亿美元）；</a:t>
          </a:r>
        </a:p>
      </dsp:txBody>
      <dsp:txXfrm>
        <a:off x="2303448" y="1261832"/>
        <a:ext cx="8410263" cy="585773"/>
      </dsp:txXfrm>
    </dsp:sp>
    <dsp:sp modelId="{FF28EF03-9B78-41C5-B9DE-95EBA040E1FF}">
      <dsp:nvSpPr>
        <dsp:cNvPr id="0" name=""/>
        <dsp:cNvSpPr/>
      </dsp:nvSpPr>
      <dsp:spPr>
        <a:xfrm>
          <a:off x="2142742" y="1847605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A5F9C-75AC-4FB1-8454-F9822FCF36A9}">
      <dsp:nvSpPr>
        <dsp:cNvPr id="0" name=""/>
        <dsp:cNvSpPr/>
      </dsp:nvSpPr>
      <dsp:spPr>
        <a:xfrm>
          <a:off x="2303448" y="1876894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加强巴拉尼地区小微型水坝的指挥区，费用为280亿巴基斯坦卢比（1.165亿美元）。</a:t>
          </a:r>
        </a:p>
      </dsp:txBody>
      <dsp:txXfrm>
        <a:off x="2303448" y="1876894"/>
        <a:ext cx="8410263" cy="585773"/>
      </dsp:txXfrm>
    </dsp:sp>
    <dsp:sp modelId="{89DDAA9F-44D8-44E2-9AC7-5E37038416F8}">
      <dsp:nvSpPr>
        <dsp:cNvPr id="0" name=""/>
        <dsp:cNvSpPr/>
      </dsp:nvSpPr>
      <dsp:spPr>
        <a:xfrm>
          <a:off x="2142742" y="2462667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0642E-9583-4C3C-9B7D-ACBA89C26002}">
      <dsp:nvSpPr>
        <dsp:cNvPr id="0" name=""/>
        <dsp:cNvSpPr/>
      </dsp:nvSpPr>
      <dsp:spPr>
        <a:xfrm>
          <a:off x="2303448" y="2491955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保护开伯尔-普赫图赫瓦省巴拉尼地区的水资源，</a:t>
          </a:r>
          <a:r>
            <a:rPr lang="en-US" sz="18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费用为130 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亿巴基斯坦卢比（5410 </a:t>
          </a:r>
          <a:r>
            <a:rPr lang="en-US" sz="18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万美元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）；</a:t>
          </a:r>
        </a:p>
      </dsp:txBody>
      <dsp:txXfrm>
        <a:off x="2303448" y="2491955"/>
        <a:ext cx="8410263" cy="585773"/>
      </dsp:txXfrm>
    </dsp:sp>
    <dsp:sp modelId="{F744D60C-72D7-4A03-AF01-FFF8C682CDC2}">
      <dsp:nvSpPr>
        <dsp:cNvPr id="0" name=""/>
        <dsp:cNvSpPr/>
      </dsp:nvSpPr>
      <dsp:spPr>
        <a:xfrm>
          <a:off x="2142742" y="3077728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4570E-DBA8-4DD3-B363-40359EA604DF}">
      <dsp:nvSpPr>
        <dsp:cNvPr id="0" name=""/>
        <dsp:cNvSpPr/>
      </dsp:nvSpPr>
      <dsp:spPr>
        <a:xfrm>
          <a:off x="2303448" y="3107017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养虾业为50亿巴基斯坦卢比（2080万美元），</a:t>
          </a:r>
          <a:r>
            <a:rPr lang="en-US" sz="18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笼养鱼业为70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亿巴基斯坦卢比（2910万美元）。</a:t>
          </a:r>
        </a:p>
      </dsp:txBody>
      <dsp:txXfrm>
        <a:off x="2303448" y="3107017"/>
        <a:ext cx="8410263" cy="585773"/>
      </dsp:txXfrm>
    </dsp:sp>
    <dsp:sp modelId="{06D12C9B-774E-454E-88FC-3335D3EC800E}">
      <dsp:nvSpPr>
        <dsp:cNvPr id="0" name=""/>
        <dsp:cNvSpPr/>
      </dsp:nvSpPr>
      <dsp:spPr>
        <a:xfrm>
          <a:off x="2142742" y="3692790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06DBC-21E2-40F7-A811-C36D1D598860}">
      <dsp:nvSpPr>
        <dsp:cNvPr id="0" name=""/>
        <dsp:cNvSpPr/>
      </dsp:nvSpPr>
      <dsp:spPr>
        <a:xfrm>
          <a:off x="2303448" y="3722079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zh-CN" altLang="en-US" sz="18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拯救</a:t>
          </a:r>
          <a:r>
            <a:rPr lang="en-US" sz="18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和育肥小牛计划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，费用超过50亿巴基斯坦卢比（2080万美元）。</a:t>
          </a:r>
        </a:p>
      </dsp:txBody>
      <dsp:txXfrm>
        <a:off x="2303448" y="3722079"/>
        <a:ext cx="8410263" cy="585773"/>
      </dsp:txXfrm>
    </dsp:sp>
    <dsp:sp modelId="{6E110BEE-5D7C-436A-9AD7-9E169C065947}">
      <dsp:nvSpPr>
        <dsp:cNvPr id="0" name=""/>
        <dsp:cNvSpPr/>
      </dsp:nvSpPr>
      <dsp:spPr>
        <a:xfrm>
          <a:off x="2142742" y="4307852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C79F9-B50A-4982-89EF-F15EE34910F5}">
      <dsp:nvSpPr>
        <dsp:cNvPr id="0" name=""/>
        <dsp:cNvSpPr/>
      </dsp:nvSpPr>
      <dsp:spPr>
        <a:xfrm>
          <a:off x="2303448" y="4337141"/>
          <a:ext cx="8410263" cy="585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散养家禽计划，约30亿巴基斯坦卢比（1240万美元）。</a:t>
          </a:r>
        </a:p>
      </dsp:txBody>
      <dsp:txXfrm>
        <a:off x="2303448" y="4337141"/>
        <a:ext cx="8410263" cy="585773"/>
      </dsp:txXfrm>
    </dsp:sp>
    <dsp:sp modelId="{92ABAC02-8DCE-4DF3-8E31-E1074F590323}">
      <dsp:nvSpPr>
        <dsp:cNvPr id="0" name=""/>
        <dsp:cNvSpPr/>
      </dsp:nvSpPr>
      <dsp:spPr>
        <a:xfrm>
          <a:off x="2142742" y="4922914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0"/>
          <a:ext cx="107137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0"/>
          <a:ext cx="2142742" cy="4957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粮食获取倡议</a:t>
          </a:r>
        </a:p>
      </dsp:txBody>
      <dsp:txXfrm>
        <a:off x="0" y="0"/>
        <a:ext cx="2142742" cy="4957011"/>
      </dsp:txXfrm>
    </dsp:sp>
    <dsp:sp modelId="{5EE8B0CF-9A95-4E56-A848-EB92993AB525}">
      <dsp:nvSpPr>
        <dsp:cNvPr id="0" name=""/>
        <dsp:cNvSpPr/>
      </dsp:nvSpPr>
      <dsp:spPr>
        <a:xfrm>
          <a:off x="2303448" y="77453"/>
          <a:ext cx="8410263" cy="154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通过提供稻谷、玉米芯和水果的收割机械，实现小麦、稻谷、玉米和水果的机械化收割，储存在粮食储存筒仓、园艺商品和增值产品的冷藏设施中；</a:t>
          </a:r>
        </a:p>
      </dsp:txBody>
      <dsp:txXfrm>
        <a:off x="2303448" y="77453"/>
        <a:ext cx="8410263" cy="1549065"/>
      </dsp:txXfrm>
    </dsp:sp>
    <dsp:sp modelId="{DAD53C91-EC36-493B-995B-9602D281D567}">
      <dsp:nvSpPr>
        <dsp:cNvPr id="0" name=""/>
        <dsp:cNvSpPr/>
      </dsp:nvSpPr>
      <dsp:spPr>
        <a:xfrm>
          <a:off x="2142742" y="1626519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303448" y="1703972"/>
          <a:ext cx="8410263" cy="154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通过对农民和FVO以及妇女进行生物识别登记，并发放用于补贴和信贷的</a:t>
          </a:r>
          <a:r>
            <a:rPr lang="en-US" sz="1800" b="0" i="1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Kissan </a:t>
          </a: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（农民）卡，可以快速获得信贷/资金；</a:t>
          </a:r>
        </a:p>
      </dsp:txBody>
      <dsp:txXfrm>
        <a:off x="2303448" y="1703972"/>
        <a:ext cx="8410263" cy="1549065"/>
      </dsp:txXfrm>
    </dsp:sp>
    <dsp:sp modelId="{E8E037E3-DC88-478B-AFB9-7B4313987CCD}">
      <dsp:nvSpPr>
        <dsp:cNvPr id="0" name=""/>
        <dsp:cNvSpPr/>
      </dsp:nvSpPr>
      <dsp:spPr>
        <a:xfrm>
          <a:off x="2142742" y="3253038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303448" y="3330491"/>
          <a:ext cx="8410263" cy="154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为了稳定小麦和糖的价格，最近几天进口了300万吨以上的小麦和30万吨的糖。</a:t>
          </a:r>
        </a:p>
      </dsp:txBody>
      <dsp:txXfrm>
        <a:off x="2303448" y="3330491"/>
        <a:ext cx="8410263" cy="1549065"/>
      </dsp:txXfrm>
    </dsp:sp>
    <dsp:sp modelId="{FF28EF03-9B78-41C5-B9DE-95EBA040E1FF}">
      <dsp:nvSpPr>
        <dsp:cNvPr id="0" name=""/>
        <dsp:cNvSpPr/>
      </dsp:nvSpPr>
      <dsp:spPr>
        <a:xfrm>
          <a:off x="2142742" y="4879557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0"/>
          <a:ext cx="107137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0"/>
          <a:ext cx="2142742" cy="4957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粮食利用倡议</a:t>
          </a:r>
        </a:p>
      </dsp:txBody>
      <dsp:txXfrm>
        <a:off x="0" y="0"/>
        <a:ext cx="2142742" cy="4957011"/>
      </dsp:txXfrm>
    </dsp:sp>
    <dsp:sp modelId="{5EE8B0CF-9A95-4E56-A848-EB92993AB525}">
      <dsp:nvSpPr>
        <dsp:cNvPr id="0" name=""/>
        <dsp:cNvSpPr/>
      </dsp:nvSpPr>
      <dsp:spPr>
        <a:xfrm>
          <a:off x="2303448" y="77453"/>
          <a:ext cx="8410263" cy="154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建立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加强专门的食品安全检测实验室，并通过巴基斯坦标准和质量控制局进行品牌注册，加强认可的食品质量检测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认证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注册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en-US" sz="18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品牌设施</a:t>
          </a:r>
          <a:r>
            <a:rPr lang="en-US" sz="18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sp:txBody>
      <dsp:txXfrm>
        <a:off x="2303448" y="77453"/>
        <a:ext cx="8410263" cy="1549065"/>
      </dsp:txXfrm>
    </dsp:sp>
    <dsp:sp modelId="{DAD53C91-EC36-493B-995B-9602D281D567}">
      <dsp:nvSpPr>
        <dsp:cNvPr id="0" name=""/>
        <dsp:cNvSpPr/>
      </dsp:nvSpPr>
      <dsp:spPr>
        <a:xfrm>
          <a:off x="2142742" y="1626519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303448" y="1703972"/>
          <a:ext cx="8410263" cy="154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通过在联邦和省级建立授权的认证部门来推广和认证有机产品。</a:t>
          </a:r>
        </a:p>
      </dsp:txBody>
      <dsp:txXfrm>
        <a:off x="2303448" y="1703972"/>
        <a:ext cx="8410263" cy="1549065"/>
      </dsp:txXfrm>
    </dsp:sp>
    <dsp:sp modelId="{E8E037E3-DC88-478B-AFB9-7B4313987CCD}">
      <dsp:nvSpPr>
        <dsp:cNvPr id="0" name=""/>
        <dsp:cNvSpPr/>
      </dsp:nvSpPr>
      <dsp:spPr>
        <a:xfrm>
          <a:off x="2142742" y="3253038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303448" y="3330491"/>
          <a:ext cx="8410263" cy="1549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8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通过公私合作方式，对生物修复技术采用标准作业程序、并进行示范和推广，制定工业废物处理和城市废物处理的标准作业程序。</a:t>
          </a:r>
        </a:p>
      </dsp:txBody>
      <dsp:txXfrm>
        <a:off x="2303448" y="3330491"/>
        <a:ext cx="8410263" cy="1549065"/>
      </dsp:txXfrm>
    </dsp:sp>
    <dsp:sp modelId="{FF28EF03-9B78-41C5-B9DE-95EBA040E1FF}">
      <dsp:nvSpPr>
        <dsp:cNvPr id="0" name=""/>
        <dsp:cNvSpPr/>
      </dsp:nvSpPr>
      <dsp:spPr>
        <a:xfrm>
          <a:off x="2142742" y="4879557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0"/>
          <a:ext cx="107137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0"/>
          <a:ext cx="2142742" cy="4957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粮食稳定倡议</a:t>
          </a:r>
        </a:p>
      </dsp:txBody>
      <dsp:txXfrm>
        <a:off x="0" y="0"/>
        <a:ext cx="2142742" cy="4957011"/>
      </dsp:txXfrm>
    </dsp:sp>
    <dsp:sp modelId="{5EE8B0CF-9A95-4E56-A848-EB92993AB525}">
      <dsp:nvSpPr>
        <dsp:cNvPr id="0" name=""/>
        <dsp:cNvSpPr/>
      </dsp:nvSpPr>
      <dsp:spPr>
        <a:xfrm>
          <a:off x="2303448" y="33462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通过获取种质资源，开发具有气候适应性的品种，通过常规和分子育种以及早期种子生产计划，开发具有气候适应性的品种/杂交种。</a:t>
          </a:r>
        </a:p>
      </dsp:txBody>
      <dsp:txXfrm>
        <a:off x="2303448" y="33462"/>
        <a:ext cx="8410263" cy="669244"/>
      </dsp:txXfrm>
    </dsp:sp>
    <dsp:sp modelId="{DAD53C91-EC36-493B-995B-9602D281D567}">
      <dsp:nvSpPr>
        <dsp:cNvPr id="0" name=""/>
        <dsp:cNvSpPr/>
      </dsp:nvSpPr>
      <dsp:spPr>
        <a:xfrm>
          <a:off x="2142742" y="702707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303448" y="736169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zh-CN" alt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巴基斯坦</a:t>
          </a: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粮食安全与研究部</a:t>
          </a:r>
          <a:r>
            <a:rPr lang="en-US" sz="16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（MoNFS&amp;R）已经启动绘制项目，在巴基斯坦所有省份绘制新的农业生态区的耕作模式和耕作区</a:t>
          </a:r>
          <a:r>
            <a:rPr lang="en-US" sz="16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sp:txBody>
      <dsp:txXfrm>
        <a:off x="2303448" y="736169"/>
        <a:ext cx="8410263" cy="669244"/>
      </dsp:txXfrm>
    </dsp:sp>
    <dsp:sp modelId="{E8E037E3-DC88-478B-AFB9-7B4313987CCD}">
      <dsp:nvSpPr>
        <dsp:cNvPr id="0" name=""/>
        <dsp:cNvSpPr/>
      </dsp:nvSpPr>
      <dsp:spPr>
        <a:xfrm>
          <a:off x="2142742" y="1405414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303448" y="1438876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6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基于自然资源方法的集群发展。为此，已在全国范围内确定了 82 个集群，并编制了 33 种商品的可行性报告。</a:t>
          </a:r>
        </a:p>
      </dsp:txBody>
      <dsp:txXfrm>
        <a:off x="2303448" y="1438876"/>
        <a:ext cx="8410263" cy="669244"/>
      </dsp:txXfrm>
    </dsp:sp>
    <dsp:sp modelId="{FF28EF03-9B78-41C5-B9DE-95EBA040E1FF}">
      <dsp:nvSpPr>
        <dsp:cNvPr id="0" name=""/>
        <dsp:cNvSpPr/>
      </dsp:nvSpPr>
      <dsp:spPr>
        <a:xfrm>
          <a:off x="2142742" y="2108121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21A08-23AC-46DF-889F-0E8EA8CEF089}">
      <dsp:nvSpPr>
        <dsp:cNvPr id="0" name=""/>
        <dsp:cNvSpPr/>
      </dsp:nvSpPr>
      <dsp:spPr>
        <a:xfrm>
          <a:off x="2303448" y="2141583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600" b="0" i="0" u="none" strike="noStrike" kern="120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通过为增值和加工提供了一揽子激励措施，已经发展了全国各地的农业经济特区。</a:t>
          </a:r>
        </a:p>
      </dsp:txBody>
      <dsp:txXfrm>
        <a:off x="2303448" y="2141583"/>
        <a:ext cx="8410263" cy="669244"/>
      </dsp:txXfrm>
    </dsp:sp>
    <dsp:sp modelId="{00F0EEFF-7DCB-403F-B6FE-02A8009AB4B5}">
      <dsp:nvSpPr>
        <dsp:cNvPr id="0" name=""/>
        <dsp:cNvSpPr/>
      </dsp:nvSpPr>
      <dsp:spPr>
        <a:xfrm>
          <a:off x="2142742" y="2810828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96A81E-98C0-4479-8D51-DB1484606865}">
      <dsp:nvSpPr>
        <dsp:cNvPr id="0" name=""/>
        <dsp:cNvSpPr/>
      </dsp:nvSpPr>
      <dsp:spPr>
        <a:xfrm>
          <a:off x="2303448" y="2844290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MoNFS&amp;R已经通过中央粮食安全数据库开发了粮食供应链和价格仪表板，决策者能够对价格</a:t>
          </a:r>
          <a:r>
            <a:rPr lang="en-US" sz="16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、进口和出口的生产周期信息做出决定</a:t>
          </a:r>
          <a:r>
            <a:rPr lang="en-US" sz="16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sp:txBody>
      <dsp:txXfrm>
        <a:off x="2303448" y="2844290"/>
        <a:ext cx="8410263" cy="669244"/>
      </dsp:txXfrm>
    </dsp:sp>
    <dsp:sp modelId="{9A39EFDC-BB5E-4A38-B341-47EAFBFF143F}">
      <dsp:nvSpPr>
        <dsp:cNvPr id="0" name=""/>
        <dsp:cNvSpPr/>
      </dsp:nvSpPr>
      <dsp:spPr>
        <a:xfrm>
          <a:off x="2142742" y="3513535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21248-BBC0-4088-B6F6-087F17F95E93}">
      <dsp:nvSpPr>
        <dsp:cNvPr id="0" name=""/>
        <dsp:cNvSpPr/>
      </dsp:nvSpPr>
      <dsp:spPr>
        <a:xfrm>
          <a:off x="2303448" y="3546997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MoNFS&amp;R不仅计划整顿和重组不同的研究组织</a:t>
          </a:r>
          <a:r>
            <a:rPr lang="en-US" sz="16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，而且还计划建立特定商品的卓越中心</a:t>
          </a:r>
          <a:r>
            <a:rPr lang="en-US" sz="1600" b="0" i="0" u="none" strike="noStrike" kern="1200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</a:p>
      </dsp:txBody>
      <dsp:txXfrm>
        <a:off x="2303448" y="3546997"/>
        <a:ext cx="8410263" cy="669244"/>
      </dsp:txXfrm>
    </dsp:sp>
    <dsp:sp modelId="{3835EDFB-CA6C-484D-BCEF-08A422F3373F}">
      <dsp:nvSpPr>
        <dsp:cNvPr id="0" name=""/>
        <dsp:cNvSpPr/>
      </dsp:nvSpPr>
      <dsp:spPr>
        <a:xfrm>
          <a:off x="2142742" y="4216242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396CC-DAB8-433B-B660-48B886838CA5}">
      <dsp:nvSpPr>
        <dsp:cNvPr id="0" name=""/>
        <dsp:cNvSpPr/>
      </dsp:nvSpPr>
      <dsp:spPr>
        <a:xfrm>
          <a:off x="2303448" y="4249705"/>
          <a:ext cx="8410263" cy="669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政府</a:t>
          </a:r>
          <a:r>
            <a:rPr lang="zh-CN" alt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也</a:t>
          </a: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通过</a:t>
          </a:r>
          <a:r>
            <a:rPr lang="zh-CN" alt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利用</a:t>
          </a: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国内资源</a:t>
          </a:r>
          <a:r>
            <a:rPr lang="en-US" sz="1600" b="0" i="0" u="none" strike="noStrike" kern="1200" dirty="0" err="1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以及与国际机构</a:t>
          </a:r>
          <a:r>
            <a:rPr lang="zh-CN" alt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展开</a:t>
          </a: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合作</a:t>
          </a:r>
          <a:r>
            <a:rPr 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zh-CN" alt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参与到提</a:t>
          </a:r>
          <a:r>
            <a:rPr lang="en-US" sz="1600" b="0" i="0" u="none" strike="noStrike" kern="1200" dirty="0" err="1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高农业和畜牧业生产</a:t>
          </a:r>
          <a:r>
            <a:rPr lang="zh-CN" alt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中</a:t>
          </a:r>
          <a:r>
            <a:rPr lang="en-US" sz="1600" b="0" i="0" u="none" strike="noStrike" kern="1200" dirty="0" smtClean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rPr>
            <a:t>。</a:t>
          </a:r>
          <a:endParaRPr lang="en-US" sz="1600" kern="1200" dirty="0"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303448" y="4249705"/>
        <a:ext cx="8410263" cy="669244"/>
      </dsp:txXfrm>
    </dsp:sp>
    <dsp:sp modelId="{5BCEB476-0137-4678-B9EC-692EC29CDFB4}">
      <dsp:nvSpPr>
        <dsp:cNvPr id="0" name=""/>
        <dsp:cNvSpPr/>
      </dsp:nvSpPr>
      <dsp:spPr>
        <a:xfrm>
          <a:off x="2142742" y="4918949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#1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bkpt" val="endCnv"/>
          <dgm:param type="contDir" val="sameDir"/>
          <dgm:param type="grDir" val="tL"/>
          <dgm:param type="flowDir" val="row"/>
        </dgm:alg>
      </dgm:if>
      <dgm:else name="Name3">
        <dgm:alg type="snake">
          <dgm:param type="bkpt" val="endCnv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dim" val="1D"/>
                <dgm:param type="connRout" val="bend"/>
                <dgm:param type="begPts" val="midR bCtr"/>
                <dgm:param type="endPts" val="midL tCtr"/>
              </dgm:alg>
            </dgm:if>
            <dgm:else name="Name6">
              <dgm:alg type="conn">
                <dgm:param type="dim" val="1D"/>
                <dgm:param type="connRout" val="ben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#1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#2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929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8ABF9-FF1E-438D-9F49-CE03400BBA4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0C2CD-1064-4D5B-8322-48EF41023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3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C627-5DAF-44DD-A6F2-56994F48A9BB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21B8-ECD7-4E19-B009-2A6AEFF0CCC3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45AF-9A68-42EC-A4A5-DE319F8D25AD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51F2-57D6-4550-8289-86A0202CFD89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5CFBE-4193-477E-958A-AF46F8CBAB1D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62805-FFCD-4A1E-B2CD-EFDD733FDF6C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8E19-A179-4D8C-A19C-28AC9280BC22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4FF6-45FD-4DB8-97DA-4668F84C2385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C48-5E1C-469F-A69F-FE2A1FB05B89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788E-042A-4758-B5DD-B20FAE75B408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DD26-634A-4BB1-BE20-07039CCF2C48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254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fld id="{7F0CD3DB-2ED8-4CD4-B349-F1A5FA163DBA}" type="datetime2">
              <a:rPr lang="en-US" smtClean="0"/>
              <a:t>Thursday, August 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6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microsoft.com/office/2007/relationships/diagramDrawing" Target="../diagrams/drawing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microsoft.com/office/2007/relationships/diagramDrawing" Target="../diagrams/drawin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openxmlformats.org/officeDocument/2006/relationships/chart" Target="../charts/chart1.xml"/><Relationship Id="rId5" Type="http://schemas.openxmlformats.org/officeDocument/2006/relationships/image" Target="../media/image4.jpe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64924"/>
            <a:ext cx="12192000" cy="1105377"/>
          </a:xfrm>
        </p:spPr>
        <p:txBody>
          <a:bodyPr anchor="ctr">
            <a:noAutofit/>
          </a:bodyPr>
          <a:lstStyle/>
          <a:p>
            <a:pPr rtl="0"/>
            <a:r>
              <a:rPr lang="en-US" sz="4400" b="1" i="0" u="none" strike="noStrike">
                <a:solidFill>
                  <a:srgbClr val="003D1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4400" b="1" i="0" u="none" strike="noStrike">
                <a:solidFill>
                  <a:srgbClr val="003D1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4400" b="1" i="0" u="none" strike="noStrike">
                <a:solidFill>
                  <a:srgbClr val="003D1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6036271"/>
            <a:ext cx="3200400" cy="8567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1600" y="6007395"/>
            <a:ext cx="3200400" cy="8567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495800" y="6007395"/>
            <a:ext cx="3200400" cy="856762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296" y="4147954"/>
            <a:ext cx="1149409" cy="108590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346960" y="5105932"/>
            <a:ext cx="7498080" cy="8617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16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algn="ctr" rtl="0"/>
            <a:r>
              <a:rPr lang="en-US" sz="16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algn="ctr" rtl="0"/>
            <a:r>
              <a:rPr lang="en-US" sz="16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9" y="1154771"/>
            <a:ext cx="6372942" cy="90486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323294"/>
            <a:ext cx="4289330" cy="87127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99821" y="628744"/>
            <a:ext cx="621037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政府在农业发展和粮食安全方面的战略和优先事项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927209902"/>
              </p:ext>
            </p:extLst>
          </p:nvPr>
        </p:nvGraphicFramePr>
        <p:xfrm>
          <a:off x="701851" y="1327796"/>
          <a:ext cx="10713712" cy="4957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3" name="Picture 2" descr="Farming development concept icon. Agricultural business idea thin line  illustration. Agriculture. Agricultural sector. Vector isolated outline  drawing 4974865 Vector Art at Vecteez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>
            <a:fillRect/>
          </a:stretch>
        </p:blipFill>
        <p:spPr bwMode="auto">
          <a:xfrm>
            <a:off x="776437" y="142540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99821" y="628744"/>
            <a:ext cx="621037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政府在农业发展和粮食安全方面的战略和优先事项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701851" y="1327796"/>
          <a:ext cx="10713712" cy="4957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11</a:t>
            </a:r>
            <a:endParaRPr lang="en-US"/>
          </a:p>
        </p:txBody>
      </p:sp>
      <p:pic>
        <p:nvPicPr>
          <p:cNvPr id="16" name="Picture 2" descr="Farming development concept icon. Agricultural business idea thin line  illustration. Agriculture. Agricultural sector. Vector isolated outline  drawing 4974865 Vector Art at Vecteez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>
            <a:fillRect/>
          </a:stretch>
        </p:blipFill>
        <p:spPr bwMode="auto">
          <a:xfrm>
            <a:off x="776437" y="488088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99821" y="628744"/>
            <a:ext cx="621037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政府在农业发展和粮食安全方面的战略和优先事项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701851" y="1327796"/>
          <a:ext cx="10713712" cy="4957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12</a:t>
            </a:r>
            <a:endParaRPr lang="en-US"/>
          </a:p>
        </p:txBody>
      </p:sp>
      <p:pic>
        <p:nvPicPr>
          <p:cNvPr id="17" name="Picture 2" descr="Farming development concept icon. Agricultural business idea thin line  illustration. Agriculture. Agricultural sector. Vector isolated outline  drawing 4974865 Vector Art at Vecteez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>
            <a:fillRect/>
          </a:stretch>
        </p:blipFill>
        <p:spPr bwMode="auto">
          <a:xfrm>
            <a:off x="776437" y="142540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99821" y="628744"/>
            <a:ext cx="6210377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政府在农业发展和粮食安全方面的战略和优先事项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94893510"/>
              </p:ext>
            </p:extLst>
          </p:nvPr>
        </p:nvGraphicFramePr>
        <p:xfrm>
          <a:off x="701851" y="1327796"/>
          <a:ext cx="10713712" cy="4957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13</a:t>
            </a:r>
            <a:endParaRPr lang="en-US"/>
          </a:p>
        </p:txBody>
      </p:sp>
      <p:pic>
        <p:nvPicPr>
          <p:cNvPr id="16" name="Picture 2" descr="Farming development concept icon. Agricultural business idea thin line  illustration. Agriculture. Agricultural sector. Vector isolated outline  drawing 4974865 Vector Art at Vecteez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>
            <a:fillRect/>
          </a:stretch>
        </p:blipFill>
        <p:spPr bwMode="auto">
          <a:xfrm>
            <a:off x="776437" y="488088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67196" y="628744"/>
            <a:ext cx="5822953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农业发展和粮食安全方面的区域合作机会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algn="just" rtl="0">
              <a:lnSpc>
                <a:spcPct val="100000"/>
              </a:lnSpc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小农耕作是整个地区农业发展的重要引擎，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也是大量农村人口的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工作来源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00000"/>
              </a:lnSpc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眼下首要的需求是建立系统，使不同地区的农民能够掌握现代技术、技术知识和生产投入物，促进生产力的增长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00000"/>
              </a:lnSpc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投资公共产品，包括水、能源和道路基础设施，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也能对家庭农民和各类农业企业起到帮助和支持的作用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00000"/>
              </a:lnSpc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对公共基础设施的投资还必须侧重于改善灌溉资源、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道路网络和边境点的治理及管理机构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00000"/>
              </a:lnSpc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促进基础设施发展的专业知识跨境交流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170" name="Picture 2" descr="Regional Cooperation Stock Illustrations – 166 Regional Cooperation Stock  Illustrations, Vectors &amp; Clipart - Dreamsti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3226" r="15421" b="33193"/>
          <a:stretch>
            <a:fillRect/>
          </a:stretch>
        </p:blipFill>
        <p:spPr bwMode="auto">
          <a:xfrm>
            <a:off x="776436" y="5614470"/>
            <a:ext cx="982314" cy="7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67196" y="628744"/>
            <a:ext cx="5822953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农业发展和粮食安全方面的区域合作机会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应在更广泛的背景下考虑改进农业基础设施，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并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涵盖促进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贸易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发展的基础设施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例如仓储和物流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marL="34290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发展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、共享促进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出口活动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的设施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支持区域国家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向全球出口</a:t>
            </a:r>
            <a:r>
              <a:rPr lang="zh-CN" altLang="en-US" sz="1800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特定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农产品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marL="342900" marR="0" lvl="0" indent="-342900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altLang="en-US" sz="1800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除了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有形基础设施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zh-CN" altLang="en-US" sz="1800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还要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建立相应的制度和监管框架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zh-CN" altLang="en-US" sz="1800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帮助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区域农产品进入利润丰厚的市场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改善动植物卫生检疫（SPS）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以及认证服务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有助于增加肉类和动物产品的对外贸易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。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引导国家农业政策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思考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增长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的限制因素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着眼于利用经济和贸易机会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2" descr="Regional Cooperation Stock Illustrations – 166 Regional Cooperation Stock  Illustrations, Vectors &amp; Clipart - Dreamsti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3226" r="15421" b="33193"/>
          <a:stretch>
            <a:fillRect/>
          </a:stretch>
        </p:blipFill>
        <p:spPr bwMode="auto">
          <a:xfrm>
            <a:off x="5604843" y="5614470"/>
            <a:ext cx="982314" cy="7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67196" y="628744"/>
            <a:ext cx="5822953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农业发展和粮食安全方面的区域合作机会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循证研究、可靠数据和信息交流必须支持这些方面的努力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  <a:p>
            <a:pPr marL="34290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协调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此类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战略可以激励国家政策制定者面对共同的挑战</a:t>
            </a: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，并从集体的专业知识中获得灵感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。</a:t>
            </a:r>
          </a:p>
          <a:p>
            <a:pPr marL="34290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综合合作是实现国家和可持续发展目标（SDG）的关键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。</a:t>
            </a:r>
          </a:p>
          <a:p>
            <a:pPr marL="34290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人口快速增长、气候变化、水资源有限，使实现粮食安全成为最重要的挑战之一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  <a:p>
            <a:pPr marL="342900" indent="-34290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与战略伙伴合作并加强对农业的投资，对实现共同发展目标至关重要；以及</a:t>
            </a:r>
            <a:endParaRPr lang="en-US" sz="1800" b="0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marL="342900" indent="-342900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altLang="en-US" sz="1800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使用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方法和机制支持制定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能力建设方案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、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分享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技术和政策经验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、及进行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联合实地干预，进一步提高农业生产力和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产品</a:t>
            </a:r>
            <a:r>
              <a:rPr 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改善农民的生计</a:t>
            </a:r>
            <a:r>
              <a:rPr lang="zh-CN" altLang="en-US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，并维护</a:t>
            </a:r>
            <a:r>
              <a:rPr lang="en-US" sz="1800" b="0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粮食安全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。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Picture 2" descr="Regional Cooperation Stock Illustrations – 166 Regional Cooperation Stock  Illustrations, Vectors &amp; Clipart - Dreamsti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3226" r="15421" b="33193"/>
          <a:stretch>
            <a:fillRect/>
          </a:stretch>
        </p:blipFill>
        <p:spPr bwMode="auto">
          <a:xfrm>
            <a:off x="10488357" y="5614470"/>
            <a:ext cx="982314" cy="7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16</a:t>
            </a:r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64924"/>
            <a:ext cx="12192000" cy="1105377"/>
          </a:xfrm>
        </p:spPr>
        <p:txBody>
          <a:bodyPr anchor="ctr">
            <a:noAutofit/>
          </a:bodyPr>
          <a:lstStyle/>
          <a:p>
            <a:pPr rtl="0"/>
            <a:r>
              <a:rPr lang="en-US" sz="6600" b="1" i="0" u="none" strike="noStrike">
                <a:solidFill>
                  <a:srgbClr val="003D16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非常感谢。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6036271"/>
            <a:ext cx="3200400" cy="8567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1600" y="6007395"/>
            <a:ext cx="3200400" cy="8567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495800" y="6007395"/>
            <a:ext cx="3200400" cy="856762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296" y="4147954"/>
            <a:ext cx="1149409" cy="108590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346960" y="5105932"/>
            <a:ext cx="7498080" cy="8617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16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algn="ctr" rtl="0"/>
            <a:r>
              <a:rPr lang="en-US" sz="16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algn="ctr" rtl="0"/>
            <a:r>
              <a:rPr lang="en-US" sz="16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6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9" y="1154771"/>
            <a:ext cx="6372942" cy="90486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323294"/>
            <a:ext cx="4289330" cy="8712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6391174"/>
            <a:ext cx="5791199" cy="443463"/>
          </a:xfrm>
        </p:spPr>
        <p:txBody>
          <a:bodyPr anchor="ctr">
            <a:noAutofit/>
          </a:bodyPr>
          <a:lstStyle/>
          <a:p>
            <a:pPr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6719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zh-CN" altLang="en-US" sz="2400" b="1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内容目录</a:t>
            </a:r>
            <a:endParaRPr lang="en-US" sz="2400" b="1" i="0" u="none" strike="noStrik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519258932"/>
              </p:ext>
            </p:extLst>
          </p:nvPr>
        </p:nvGraphicFramePr>
        <p:xfrm>
          <a:off x="672974" y="1709323"/>
          <a:ext cx="10742589" cy="4236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472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7735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zh-CN" altLang="en-US" sz="2400" b="1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巴基斯坦概览</a:t>
            </a:r>
            <a:endParaRPr lang="en-US" sz="2400" b="1" i="0" u="none" strike="noStrik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3134" y="1412800"/>
            <a:ext cx="11047048" cy="4858856"/>
          </a:xfrm>
        </p:spPr>
        <p:txBody>
          <a:bodyPr>
            <a:noAutofit/>
          </a:bodyPr>
          <a:lstStyle/>
          <a:p>
            <a:pPr algn="just" rtl="0">
              <a:lnSpc>
                <a:spcPct val="120000"/>
              </a:lnSpc>
            </a:pP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巴基斯坦共</a:t>
            </a:r>
            <a:r>
              <a:rPr 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2.2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亿人口，其中60%的人口年龄低于30岁。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中产阶级在不断扩增，已超过1亿人；</a:t>
            </a:r>
          </a:p>
          <a:p>
            <a:pPr algn="just" rtl="0">
              <a:lnSpc>
                <a:spcPct val="120000"/>
              </a:lnSpc>
            </a:pPr>
            <a:r>
              <a:rPr lang="zh-CN" alt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占据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地缘经济和地缘战略位置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>
              <a:lnSpc>
                <a:spcPct val="120000"/>
              </a:lnSpc>
            </a:pP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巴基斯坦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</a:rPr>
              <a:t>有巨大</a:t>
            </a: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潜力，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全球投资人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企业</a:t>
            </a:r>
            <a:r>
              <a:rPr lang="zh-CN" alt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可以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将业务迁移至此</a:t>
            </a:r>
            <a:r>
              <a:rPr 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利用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当地大量原材料和人力资源来满足自身经济需求</a:t>
            </a: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，并向其他区域进行出口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>
              <a:lnSpc>
                <a:spcPct val="120000"/>
              </a:lnSpc>
            </a:pPr>
            <a:r>
              <a:rPr lang="en-US" altLang="zh-CN" sz="1800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灌溉土地面积</a:t>
            </a: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大，</a:t>
            </a:r>
            <a:r>
              <a:rPr lang="en-US" altLang="zh-CN" sz="1800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仅次于中国</a:t>
            </a:r>
            <a:r>
              <a:rPr lang="en-US" altLang="zh-CN" sz="1800" dirty="0" err="1">
                <a:latin typeface="宋体" panose="02010600030101010101" pitchFamily="2" charset="-122"/>
                <a:ea typeface="宋体" panose="02010600030101010101" pitchFamily="2" charset="-122"/>
              </a:rPr>
              <a:t>、印度和美国</a:t>
            </a:r>
            <a:r>
              <a:rPr lang="en-US" altLang="zh-CN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有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由世界上最大的河流之一印度河孕育</a:t>
            </a:r>
            <a:r>
              <a:rPr lang="zh-CN" alt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而成的</a:t>
            </a: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平坦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</a:rPr>
              <a:t>、肥沃的</a:t>
            </a:r>
            <a:r>
              <a:rPr lang="zh-CN" altLang="en-US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平原</a:t>
            </a:r>
            <a:r>
              <a:rPr 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lang="en-US" sz="1800" b="0" i="0" u="none" strike="noStrike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有许多古代文明的遗迹</a:t>
            </a: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，也有高耸入云、风景优美的山峦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sz="1800" b="0" i="0" u="none" strike="noStrike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342" y="770526"/>
            <a:ext cx="602221" cy="401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440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5703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zh-CN" altLang="en-US" sz="2400" b="1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巴基斯坦概览</a:t>
            </a:r>
            <a:endParaRPr lang="en-US" sz="2400" b="1" i="0" u="none" strike="noStrik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8144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-10160" y="6525427"/>
            <a:ext cx="2743200" cy="365125"/>
          </a:xfrm>
        </p:spPr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342" y="770526"/>
            <a:ext cx="602221" cy="401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04588482"/>
              </p:ext>
            </p:extLst>
          </p:nvPr>
        </p:nvGraphicFramePr>
        <p:xfrm>
          <a:off x="220450" y="1265084"/>
          <a:ext cx="6180212" cy="5047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6116322" y="1910929"/>
            <a:ext cx="4987970" cy="3681987"/>
            <a:chOff x="5667196" y="1159520"/>
            <a:chExt cx="4987970" cy="3681987"/>
          </a:xfrm>
        </p:grpSpPr>
        <p:graphicFrame>
          <p:nvGraphicFramePr>
            <p:cNvPr id="14" name="Chart 13"/>
            <p:cNvGraphicFramePr/>
            <p:nvPr/>
          </p:nvGraphicFramePr>
          <p:xfrm>
            <a:off x="5667196" y="1159520"/>
            <a:ext cx="4987970" cy="36819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8161476" y="1640215"/>
              <a:ext cx="1456055" cy="8312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rtl="0"/>
              <a:r>
                <a:rPr lang="en-US" sz="1600" b="1" i="0" u="none" strike="noStrike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占巴基斯坦</a:t>
              </a:r>
            </a:p>
            <a:p>
              <a:pPr algn="ctr" rtl="0"/>
              <a:r>
                <a:rPr lang="en-US" sz="1600" b="1" i="0" u="none" strike="noStrike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国内生产总值的1/5</a:t>
              </a:r>
              <a:endParaRPr lang="en-US" sz="1600" b="1" i="0" u="none" strike="noStrike" baseline="3000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3488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8751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zh-CN" altLang="en-US" sz="2400" b="1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巴基斯坦概览</a:t>
            </a:r>
            <a:endParaRPr lang="en-US" sz="2400" b="1" i="0" u="none" strike="noStrike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342" y="770526"/>
            <a:ext cx="602221" cy="401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7502362"/>
              </p:ext>
            </p:extLst>
          </p:nvPr>
        </p:nvGraphicFramePr>
        <p:xfrm>
          <a:off x="701851" y="1269994"/>
          <a:ext cx="10713711" cy="506908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09828"/>
                <a:gridCol w="4302493"/>
                <a:gridCol w="1973179"/>
                <a:gridCol w="1703671"/>
                <a:gridCol w="1424540"/>
              </a:tblGrid>
              <a:tr h="377977"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1" i="0" u="none" strike="noStrike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核心支柱</a:t>
                      </a:r>
                      <a:endParaRPr lang="en-US" sz="14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1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变量</a:t>
                      </a:r>
                      <a:endParaRPr lang="en-US" sz="1400" b="1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1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单位</a:t>
                      </a:r>
                      <a:endParaRPr lang="en-US" sz="1400" b="1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1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世界</a:t>
                      </a:r>
                      <a:endParaRPr lang="en-US" sz="1400" b="1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1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巴基斯坦</a:t>
                      </a:r>
                      <a:endParaRPr lang="en-US" sz="1400" b="1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rowSpan="4">
                  <a:txBody>
                    <a:bodyPr/>
                    <a:lstStyle/>
                    <a:p>
                      <a:pPr marL="0" marR="0" rtl="0"/>
                      <a:r>
                        <a:rPr lang="zh-CN" altLang="en-US" sz="1400" b="1" i="0" u="none" strike="noStrike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可供量</a:t>
                      </a:r>
                      <a:endParaRPr lang="en-US" sz="14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平均膳食能量供应充足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119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110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平均粮食生产价值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人均美元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313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186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平均蛋白质供应量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克/人/天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79.9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64.7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平均脂肪供应量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克/人/天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81.1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72.7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350">
                <a:tc rowSpan="3">
                  <a:txBody>
                    <a:bodyPr/>
                    <a:lstStyle/>
                    <a:p>
                      <a:pPr marL="0" marR="0" rtl="0"/>
                      <a:r>
                        <a:rPr lang="zh-CN" altLang="en-US" sz="1400" b="1" i="0" u="none" strike="noStrike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获取</a:t>
                      </a:r>
                      <a:endParaRPr lang="en-US" sz="14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人均国内生产总值（PPP）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常量</a:t>
                      </a:r>
                      <a:r>
                        <a:rPr lang="zh-CN" alt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2017</a:t>
                      </a:r>
                      <a:r>
                        <a:rPr lang="en-US" altLang="zh-CN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$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16950.8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4690.5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食物不足发生率（PoU）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8.8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12.3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粮食不安全体验分级表（FIES）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40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 </a:t>
                      </a:r>
                      <a:endParaRPr lang="en-US" sz="14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15.92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rowSpan="6">
                  <a:txBody>
                    <a:bodyPr/>
                    <a:lstStyle/>
                    <a:p>
                      <a:pPr marL="0" marR="0" rtl="0"/>
                      <a:r>
                        <a:rPr lang="en-US" sz="1400" b="1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稳定</a:t>
                      </a:r>
                      <a:endParaRPr lang="en-US" sz="14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谷物进口依存度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-1.8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-17.2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灌溉</a:t>
                      </a:r>
                      <a:r>
                        <a:rPr lang="zh-CN" alt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土</a:t>
                      </a:r>
                      <a:r>
                        <a:rPr 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地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24.1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食品进口/总出口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6.0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23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政治稳定性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指数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--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-2.27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126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人均粮食产量变化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altLang="zh-CN" sz="1400" b="0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常量</a:t>
                      </a:r>
                      <a:r>
                        <a:rPr lang="zh-CN" alt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2004-06 </a:t>
                      </a:r>
                      <a:r>
                        <a:rPr lang="en-US" sz="1400" b="0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Th.Int</a:t>
                      </a:r>
                      <a:r>
                        <a:rPr lang="en-US" altLang="zh-CN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$</a:t>
                      </a:r>
                      <a:r>
                        <a:rPr 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人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1.6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3.2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人均粮食产量变化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千卡/人/天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4.0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/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rowSpan="4"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1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利用</a:t>
                      </a:r>
                      <a:endParaRPr lang="en-US" sz="14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 dirty="0" err="1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满足基本饮用水的人口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89.6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91.5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 岁以下消瘦儿童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6.9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7.1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 </a:t>
                      </a:r>
                      <a:r>
                        <a:rPr lang="en-US" sz="1400" b="0" i="0" u="none" strike="noStrike" dirty="0" err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岁以下发育迟缓儿童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21.3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37.6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6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女性贫血患病率（15-49 岁）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百分比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32.8</a:t>
                      </a:r>
                      <a:endParaRPr 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0" i="0" u="none" strike="noStrike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52.1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12931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巴基斯坦农业部门的关键问题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93294" y="1412800"/>
            <a:ext cx="10742590" cy="4858856"/>
          </a:xfrm>
        </p:spPr>
        <p:txBody>
          <a:bodyPr>
            <a:noAutofit/>
          </a:bodyPr>
          <a:lstStyle/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作物产量停滞不前</a:t>
            </a:r>
            <a:r>
              <a:rPr 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优秀和普通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农民之间差距很大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投入</a:t>
            </a:r>
            <a:r>
              <a:rPr lang="zh-CN" altLang="en-US" sz="1800" b="0" i="0" u="none" strike="noStrike" dirty="0" smtClean="0">
                <a:latin typeface="宋体" panose="02010600030101010101" pitchFamily="2" charset="-122"/>
                <a:ea typeface="宋体" panose="02010600030101010101" pitchFamily="2" charset="-122"/>
              </a:rPr>
              <a:t>物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质量差</a:t>
            </a: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，供应不足，缺乏基础设施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农村要素和投入市场表现不佳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收获前后的损失很大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对研究、开发和推广的投资不断减少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虫害频发，农作物和牲畜疾病高发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</a:rPr>
              <a:t>知识差距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资金和财政资源不足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基础设施差，附加值低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部分农产品在国际上缺乏竞争力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；</a:t>
            </a:r>
          </a:p>
        </p:txBody>
      </p:sp>
      <p:pic>
        <p:nvPicPr>
          <p:cNvPr id="2050" name="Picture 2" descr="Food Loss in Agriculture Concept Icon Stock Vector - Illustration of  recycling, production: 2095174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4" t="16618" r="30185" b="41614"/>
          <a:stretch>
            <a:fillRect/>
          </a:stretch>
        </p:blipFill>
        <p:spPr bwMode="auto">
          <a:xfrm>
            <a:off x="10132195" y="1542274"/>
            <a:ext cx="1283368" cy="143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67196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巴基斯坦农业部门的关键问题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algn="just" rtl="0">
              <a:lnSpc>
                <a:spcPct val="120000"/>
              </a:lnSpc>
            </a:pPr>
            <a:r>
              <a:rPr lang="en-US" sz="1800" b="0" i="0" u="none" strike="noStrike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作物多样化程度低；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农场规模分布严重不均，规模和经济效益低；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水供应不足，现有水资源利用效率低下；及</a:t>
            </a: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技术和信息沟通机制不完善。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</a:p>
        </p:txBody>
      </p:sp>
      <p:pic>
        <p:nvPicPr>
          <p:cNvPr id="23" name="Picture 2" descr="Food Loss in Agriculture Concept Icon Stock Vector - Illustration of  recycling, production: 2095174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4" t="16618" r="30185" b="41614"/>
          <a:stretch>
            <a:fillRect/>
          </a:stretch>
        </p:blipFill>
        <p:spPr bwMode="auto">
          <a:xfrm>
            <a:off x="10132195" y="3621334"/>
            <a:ext cx="1283368" cy="143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67196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20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维护巴基斯坦粮食安全的中长期挑战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20000"/>
              </a:lnSpc>
            </a:pPr>
            <a:r>
              <a:rPr lang="en-US" sz="1800" b="0" i="0" u="none" strike="noStrike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由于人口高速增长、城市化进程快、购买力低、价格波动大、粮食生产不稳定和粮食分配系统效率低下</a:t>
            </a:r>
            <a:r>
              <a:rPr lang="en-US" sz="1800" b="0" i="0" u="none" strike="noStrike" dirty="0" err="1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，粮食安全仍然是一项重大挑战</a:t>
            </a:r>
            <a:r>
              <a:rPr lang="en-US" sz="1800" b="0" i="0" u="none" strike="noStrike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。</a:t>
            </a: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1800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根据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巴基斯坦卫生服务、管理与协调部</a:t>
            </a:r>
            <a:r>
              <a:rPr lang="en-US" sz="1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和联合国儿童基金会进行的</a:t>
            </a:r>
            <a:r>
              <a:rPr lang="en-US" sz="1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2018年全国营养调查，</a:t>
            </a:r>
            <a:r>
              <a:rPr lang="en-US" sz="1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36.9%</a:t>
            </a:r>
            <a:r>
              <a:rPr lang="en-US" sz="1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的家庭存在“粮食不安全”问题。</a:t>
            </a: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ood safety - Free security ico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87789" y="2891194"/>
            <a:ext cx="902360" cy="90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14569" y="42613"/>
            <a:ext cx="5699760" cy="600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CAREC地区农业发展和粮食安全研讨会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2022年8月11日-12日</a:t>
            </a:r>
          </a:p>
          <a:p>
            <a:pPr rtl="0"/>
            <a:r>
              <a:rPr lang="en-US" sz="11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土耳其伊斯坦布尔</a:t>
            </a:r>
            <a:endParaRPr lang="en-US" sz="11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/>
          <p:cNvCxnSpPr/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67196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2000" b="1" i="0" u="none" strike="noStrike" dirty="0" err="1" smtClean="0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巴基斯坦粮食安全主要挑战</a:t>
            </a:r>
            <a:endParaRPr lang="en-US" sz="2000" b="1" i="0" u="none" strike="noStrike" dirty="0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itle 1"/>
          <p:cNvSpPr txBox="1"/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/>
            </a:r>
            <a:b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sz="12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巴基斯坦农业部门展望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1" name="Diagram 10"/>
          <p:cNvGraphicFramePr/>
          <p:nvPr/>
        </p:nvGraphicFramePr>
        <p:xfrm>
          <a:off x="701851" y="1069020"/>
          <a:ext cx="1078829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3" name="Picture 2" descr="Food safety - Free security ic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87789" y="4782697"/>
            <a:ext cx="902360" cy="90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pPr rtl="0"/>
            <a:r>
              <a:rPr lang="en-US" sz="12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2022年8月4日，星期四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en-US" sz="1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4.14.225.169"/>
  <p:tag name="AS_RELEASE_DATE" val="2020.03.14"/>
  <p:tag name="AS_TITLE" val="Aspose.Slides for .NET Standard 2.0"/>
  <p:tag name="AS_VERSION" val="20.3"/>
  <p:tag name="COMMONDATA" val="eyJoZGlkIjoiZmVjYzY5Yjc4NjlkMDFmZmE2ODFmNGY4ODI5NDVjMWQ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41c731e-3f3f-446e-a023-887ba6f4141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DBF83E2E-1EEB-4D26-A86C-19986A211669}"/>
</file>

<file path=customXml/itemProps2.xml><?xml version="1.0" encoding="utf-8"?>
<ds:datastoreItem xmlns:ds="http://schemas.openxmlformats.org/officeDocument/2006/customXml" ds:itemID="{0461DF62-DBC0-4BC9-BFF5-2A98D078FA79}"/>
</file>

<file path=customXml/itemProps3.xml><?xml version="1.0" encoding="utf-8"?>
<ds:datastoreItem xmlns:ds="http://schemas.openxmlformats.org/officeDocument/2006/customXml" ds:itemID="{C6371C53-8F86-4374-B40D-8B352A49AB1E}"/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992</Words>
  <Application>Microsoft Office PowerPoint</Application>
  <PresentationFormat>宽屏</PresentationFormat>
  <Paragraphs>290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宋体</vt:lpstr>
      <vt:lpstr>Arial</vt:lpstr>
      <vt:lpstr>Calibri</vt:lpstr>
      <vt:lpstr>Calibri Light</vt:lpstr>
      <vt:lpstr>Cambria</vt:lpstr>
      <vt:lpstr>Cambria Math</vt:lpstr>
      <vt:lpstr>Symbol</vt:lpstr>
      <vt:lpstr>Times New Roman</vt:lpstr>
      <vt:lpstr>Office Theme</vt:lpstr>
      <vt:lpstr> 巴基斯坦农业部门展望</vt:lpstr>
      <vt:lpstr> 巴基斯坦农业部门展望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非常感谢。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landsea</cp:lastModifiedBy>
  <cp:revision>79</cp:revision>
  <cp:lastPrinted>2022-08-01T10:41:00Z</cp:lastPrinted>
  <dcterms:created xsi:type="dcterms:W3CDTF">2022-08-01T07:10:00Z</dcterms:created>
  <dcterms:modified xsi:type="dcterms:W3CDTF">2022-08-04T13:01:22Z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9B92BA4AA31445E195FF7F6B4FB4065A</vt:lpwstr>
  </property>
  <property fmtid="{D5CDD505-2E9C-101B-9397-08002B2CF9AE}" pid="3" name="KSOProductBuildVer">
    <vt:lpwstr>2052-11.1.0.11875</vt:lpwstr>
  </property>
  <property fmtid="{D5CDD505-2E9C-101B-9397-08002B2CF9AE}" pid="4" name="ContentTypeId">
    <vt:lpwstr>0x0101009FDAEA74914DCF4CB1BBCF0E2E5EDB11</vt:lpwstr>
  </property>
</Properties>
</file>